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media/image13.jpg" ContentType="image/png"/>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404" r:id="rId5"/>
    <p:sldId id="310" r:id="rId6"/>
    <p:sldId id="2147468986" r:id="rId7"/>
    <p:sldId id="2147468937" r:id="rId8"/>
    <p:sldId id="2147468943" r:id="rId9"/>
    <p:sldId id="2147468944" r:id="rId10"/>
    <p:sldId id="2147468945" r:id="rId11"/>
    <p:sldId id="2147468950" r:id="rId12"/>
    <p:sldId id="2147468946" r:id="rId13"/>
    <p:sldId id="2147468947" r:id="rId14"/>
    <p:sldId id="2147468980" r:id="rId15"/>
    <p:sldId id="2147468948" r:id="rId16"/>
    <p:sldId id="2147468959" r:id="rId17"/>
    <p:sldId id="2147468960" r:id="rId18"/>
    <p:sldId id="2147468961" r:id="rId19"/>
    <p:sldId id="2147468962" r:id="rId20"/>
    <p:sldId id="2147468963" r:id="rId21"/>
    <p:sldId id="2147468964" r:id="rId22"/>
    <p:sldId id="2147468952" r:id="rId23"/>
    <p:sldId id="2147468956" r:id="rId24"/>
    <p:sldId id="2147468967" r:id="rId25"/>
    <p:sldId id="2147468968" r:id="rId26"/>
    <p:sldId id="2147468965" r:id="rId27"/>
    <p:sldId id="2147468966" r:id="rId28"/>
    <p:sldId id="2147468970" r:id="rId29"/>
    <p:sldId id="2147468969" r:id="rId30"/>
    <p:sldId id="2147468972" r:id="rId31"/>
    <p:sldId id="2147468973" r:id="rId32"/>
    <p:sldId id="2147468971" r:id="rId33"/>
    <p:sldId id="2147468974" r:id="rId34"/>
    <p:sldId id="2147468941" r:id="rId35"/>
    <p:sldId id="2147468981" r:id="rId36"/>
    <p:sldId id="2147468978" r:id="rId37"/>
    <p:sldId id="2147468979" r:id="rId38"/>
    <p:sldId id="2147468977" r:id="rId39"/>
    <p:sldId id="2147468984" r:id="rId40"/>
    <p:sldId id="2147468983" r:id="rId41"/>
    <p:sldId id="2147468985" r:id="rId42"/>
    <p:sldId id="214746893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795" userDrawn="1">
          <p15:clr>
            <a:srgbClr val="A4A3A4"/>
          </p15:clr>
        </p15:guide>
        <p15:guide id="3" pos="5790" userDrawn="1">
          <p15:clr>
            <a:srgbClr val="A4A3A4"/>
          </p15:clr>
        </p15:guide>
        <p15:guide id="4" orient="horz" pos="754" userDrawn="1">
          <p15:clr>
            <a:srgbClr val="A4A3A4"/>
          </p15:clr>
        </p15:guide>
        <p15:guide id="5" pos="2933" userDrawn="1">
          <p15:clr>
            <a:srgbClr val="A4A3A4"/>
          </p15:clr>
        </p15:guide>
        <p15:guide id="6" pos="57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7208A9-A977-CBD4-CA7F-AE15E5B1B708}" name="Renscha Heyl" initials="RH" userId="S::renscha.heyl@epiuse.com::9251516b-a71b-4583-a006-78f6b91046ee" providerId="AD"/>
  <p188:author id="{F3EE55C0-6D6E-0D69-E00C-544C984D7588}" name="Renay Vosser" initials="RV" userId="40a9b07f548f7101"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y Marchand" initials="RM" lastIdx="9" clrIdx="0">
    <p:extLst>
      <p:ext uri="{19B8F6BF-5375-455C-9EA6-DF929625EA0E}">
        <p15:presenceInfo xmlns:p15="http://schemas.microsoft.com/office/powerpoint/2012/main" userId="66372a31bbb8b468" providerId="Windows Live"/>
      </p:ext>
    </p:extLst>
  </p:cmAuthor>
  <p:cmAuthor id="2" name="Carel Bekker" initials="CB" lastIdx="16" clrIdx="1">
    <p:extLst>
      <p:ext uri="{19B8F6BF-5375-455C-9EA6-DF929625EA0E}">
        <p15:presenceInfo xmlns:p15="http://schemas.microsoft.com/office/powerpoint/2012/main" userId="1c00c6a5db46ca1f" providerId="Windows Live"/>
      </p:ext>
    </p:extLst>
  </p:cmAuthor>
  <p:cmAuthor id="3" name="Menan du Plessis" initials="MdP" lastIdx="1" clrIdx="2">
    <p:extLst>
      <p:ext uri="{19B8F6BF-5375-455C-9EA6-DF929625EA0E}">
        <p15:presenceInfo xmlns:p15="http://schemas.microsoft.com/office/powerpoint/2012/main" userId="0931e3f4386193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939C70"/>
    <a:srgbClr val="8FAEC3"/>
    <a:srgbClr val="BA9B73"/>
    <a:srgbClr val="006551"/>
    <a:srgbClr val="194585"/>
    <a:srgbClr val="066495"/>
    <a:srgbClr val="F2F2F2"/>
    <a:srgbClr val="004E51"/>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60" autoAdjust="0"/>
    <p:restoredTop sz="96301" autoAdjust="0"/>
  </p:normalViewPr>
  <p:slideViewPr>
    <p:cSldViewPr snapToObjects="1" showGuides="1">
      <p:cViewPr varScale="1">
        <p:scale>
          <a:sx n="75" d="100"/>
          <a:sy n="75" d="100"/>
        </p:scale>
        <p:origin x="344" y="48"/>
      </p:cViewPr>
      <p:guideLst>
        <p:guide orient="horz" pos="2795"/>
        <p:guide pos="5790"/>
        <p:guide orient="horz" pos="754"/>
        <p:guide pos="2933"/>
        <p:guide pos="574"/>
      </p:guideLst>
    </p:cSldViewPr>
  </p:slideViewPr>
  <p:outlineViewPr>
    <p:cViewPr>
      <p:scale>
        <a:sx n="33" d="100"/>
        <a:sy n="33" d="100"/>
      </p:scale>
      <p:origin x="0" y="-71584"/>
    </p:cViewPr>
  </p:outlineViewPr>
  <p:notesTextViewPr>
    <p:cViewPr>
      <p:scale>
        <a:sx n="3" d="2"/>
        <a:sy n="3" d="2"/>
      </p:scale>
      <p:origin x="0" y="0"/>
    </p:cViewPr>
  </p:notesTextViewPr>
  <p:sorterViewPr>
    <p:cViewPr>
      <p:scale>
        <a:sx n="80" d="100"/>
        <a:sy n="80" d="100"/>
      </p:scale>
      <p:origin x="0" y="0"/>
    </p:cViewPr>
  </p:sorterViewPr>
  <p:notesViewPr>
    <p:cSldViewPr snapToObjects="1" showGuides="1">
      <p:cViewPr varScale="1">
        <p:scale>
          <a:sx n="97" d="100"/>
          <a:sy n="97" d="100"/>
        </p:scale>
        <p:origin x="39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9E2A08-6094-4040-A931-426682F92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989860-F3F1-144C-9516-CAF075F4C2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D10233-5459-A547-9732-91EB40FD3A52}" type="datetimeFigureOut">
              <a:rPr lang="en-GB" smtClean="0"/>
              <a:t>13/05/2025</a:t>
            </a:fld>
            <a:endParaRPr lang="en-GB"/>
          </a:p>
        </p:txBody>
      </p:sp>
      <p:sp>
        <p:nvSpPr>
          <p:cNvPr id="4" name="Footer Placeholder 3">
            <a:extLst>
              <a:ext uri="{FF2B5EF4-FFF2-40B4-BE49-F238E27FC236}">
                <a16:creationId xmlns:a16="http://schemas.microsoft.com/office/drawing/2014/main" id="{E541621C-F9AB-854F-B0FA-8ABD5152A0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099018-3809-0C4D-96C2-63D3E5B241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73509-F1D3-9E4C-82E7-47357B618E55}" type="slidenum">
              <a:rPr lang="en-GB" smtClean="0"/>
              <a:t>‹Nr.›</a:t>
            </a:fld>
            <a:endParaRPr lang="en-GB"/>
          </a:p>
        </p:txBody>
      </p:sp>
    </p:spTree>
    <p:extLst>
      <p:ext uri="{BB962C8B-B14F-4D97-AF65-F5344CB8AC3E}">
        <p14:creationId xmlns:p14="http://schemas.microsoft.com/office/powerpoint/2010/main" val="3214890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2123CC-9B4A-5C49-A3D5-65F0799BE7E7}"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4E582-65F7-124B-862A-26B3CE60FEF8}" type="slidenum">
              <a:rPr lang="en-US" smtClean="0"/>
              <a:t>‹Nr.›</a:t>
            </a:fld>
            <a:endParaRPr lang="en-US"/>
          </a:p>
        </p:txBody>
      </p:sp>
    </p:spTree>
    <p:extLst>
      <p:ext uri="{BB962C8B-B14F-4D97-AF65-F5344CB8AC3E}">
        <p14:creationId xmlns:p14="http://schemas.microsoft.com/office/powerpoint/2010/main" val="362136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1</a:t>
            </a:fld>
            <a:endParaRPr lang="en-US"/>
          </a:p>
        </p:txBody>
      </p:sp>
    </p:spTree>
    <p:extLst>
      <p:ext uri="{BB962C8B-B14F-4D97-AF65-F5344CB8AC3E}">
        <p14:creationId xmlns:p14="http://schemas.microsoft.com/office/powerpoint/2010/main" val="441811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69FDA-C45D-BBF8-B49F-5C4047447F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A7C1D05-6B47-582F-1575-82DF439DF9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A6275B7-6BF7-D11F-C542-D5437B29CAA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FA42734-78F0-FA39-0678-6D224DAFFA36}"/>
              </a:ext>
            </a:extLst>
          </p:cNvPr>
          <p:cNvSpPr>
            <a:spLocks noGrp="1"/>
          </p:cNvSpPr>
          <p:nvPr>
            <p:ph type="sldNum" sz="quarter" idx="5"/>
          </p:nvPr>
        </p:nvSpPr>
        <p:spPr/>
        <p:txBody>
          <a:bodyPr/>
          <a:lstStyle/>
          <a:p>
            <a:fld id="{5D34E582-65F7-124B-862A-26B3CE60FEF8}" type="slidenum">
              <a:rPr lang="en-US" smtClean="0"/>
              <a:t>31</a:t>
            </a:fld>
            <a:endParaRPr lang="en-US"/>
          </a:p>
        </p:txBody>
      </p:sp>
    </p:spTree>
    <p:extLst>
      <p:ext uri="{BB962C8B-B14F-4D97-AF65-F5344CB8AC3E}">
        <p14:creationId xmlns:p14="http://schemas.microsoft.com/office/powerpoint/2010/main" val="2168825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533AA-3455-67FE-E67B-D1294F96E7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0C0FEA6-CE45-EADB-FE20-D4A9E9FE4D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837015-EA13-D549-1DF7-3013D41CE17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7C33CD7-B5DC-FC40-54EA-1FA6CA3373CF}"/>
              </a:ext>
            </a:extLst>
          </p:cNvPr>
          <p:cNvSpPr>
            <a:spLocks noGrp="1"/>
          </p:cNvSpPr>
          <p:nvPr>
            <p:ph type="sldNum" sz="quarter" idx="5"/>
          </p:nvPr>
        </p:nvSpPr>
        <p:spPr/>
        <p:txBody>
          <a:bodyPr/>
          <a:lstStyle/>
          <a:p>
            <a:fld id="{5D34E582-65F7-124B-862A-26B3CE60FEF8}" type="slidenum">
              <a:rPr lang="en-US" smtClean="0"/>
              <a:t>32</a:t>
            </a:fld>
            <a:endParaRPr lang="en-US"/>
          </a:p>
        </p:txBody>
      </p:sp>
    </p:spTree>
    <p:extLst>
      <p:ext uri="{BB962C8B-B14F-4D97-AF65-F5344CB8AC3E}">
        <p14:creationId xmlns:p14="http://schemas.microsoft.com/office/powerpoint/2010/main" val="2510878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324AC-74BC-4F7A-B375-3CA3492C51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12198DC-69CA-553E-0D59-39A7852D574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217D2B2-6A80-8E8F-E5DA-9D99324F739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5EE4B79-D6B2-F4BC-A0F4-6331C3E0F4CC}"/>
              </a:ext>
            </a:extLst>
          </p:cNvPr>
          <p:cNvSpPr>
            <a:spLocks noGrp="1"/>
          </p:cNvSpPr>
          <p:nvPr>
            <p:ph type="sldNum" sz="quarter" idx="5"/>
          </p:nvPr>
        </p:nvSpPr>
        <p:spPr/>
        <p:txBody>
          <a:bodyPr/>
          <a:lstStyle/>
          <a:p>
            <a:fld id="{5D34E582-65F7-124B-862A-26B3CE60FEF8}" type="slidenum">
              <a:rPr lang="en-US" smtClean="0"/>
              <a:t>33</a:t>
            </a:fld>
            <a:endParaRPr lang="en-US"/>
          </a:p>
        </p:txBody>
      </p:sp>
    </p:spTree>
    <p:extLst>
      <p:ext uri="{BB962C8B-B14F-4D97-AF65-F5344CB8AC3E}">
        <p14:creationId xmlns:p14="http://schemas.microsoft.com/office/powerpoint/2010/main" val="3677810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E7D3-1BA0-1F75-7C3C-8D9759E9AA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10C7F97-42A1-FC2C-55A5-382431E1EA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A36701-6FF8-5C1C-873F-5E7338B16B8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DC51DCF-E165-CAF8-545D-0E924F42BED7}"/>
              </a:ext>
            </a:extLst>
          </p:cNvPr>
          <p:cNvSpPr>
            <a:spLocks noGrp="1"/>
          </p:cNvSpPr>
          <p:nvPr>
            <p:ph type="sldNum" sz="quarter" idx="5"/>
          </p:nvPr>
        </p:nvSpPr>
        <p:spPr/>
        <p:txBody>
          <a:bodyPr/>
          <a:lstStyle/>
          <a:p>
            <a:fld id="{5D34E582-65F7-124B-862A-26B3CE60FEF8}" type="slidenum">
              <a:rPr lang="en-US" smtClean="0"/>
              <a:t>34</a:t>
            </a:fld>
            <a:endParaRPr lang="en-US"/>
          </a:p>
        </p:txBody>
      </p:sp>
    </p:spTree>
    <p:extLst>
      <p:ext uri="{BB962C8B-B14F-4D97-AF65-F5344CB8AC3E}">
        <p14:creationId xmlns:p14="http://schemas.microsoft.com/office/powerpoint/2010/main" val="1610981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35</a:t>
            </a:fld>
            <a:endParaRPr lang="en-US"/>
          </a:p>
        </p:txBody>
      </p:sp>
    </p:spTree>
    <p:extLst>
      <p:ext uri="{BB962C8B-B14F-4D97-AF65-F5344CB8AC3E}">
        <p14:creationId xmlns:p14="http://schemas.microsoft.com/office/powerpoint/2010/main" val="3147966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37</a:t>
            </a:fld>
            <a:endParaRPr lang="en-US"/>
          </a:p>
        </p:txBody>
      </p:sp>
    </p:spTree>
    <p:extLst>
      <p:ext uri="{BB962C8B-B14F-4D97-AF65-F5344CB8AC3E}">
        <p14:creationId xmlns:p14="http://schemas.microsoft.com/office/powerpoint/2010/main" val="293392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EB1F-E9D5-EA6E-B6DF-942C71C9E5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E0C6E4-ABC3-AC2D-B373-F58CFB57511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E15D44-A14B-A0D9-C198-02ECA361A41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40B11C8-3F37-538B-7D0A-6C3A168B0684}"/>
              </a:ext>
            </a:extLst>
          </p:cNvPr>
          <p:cNvSpPr>
            <a:spLocks noGrp="1"/>
          </p:cNvSpPr>
          <p:nvPr>
            <p:ph type="sldNum" sz="quarter" idx="5"/>
          </p:nvPr>
        </p:nvSpPr>
        <p:spPr/>
        <p:txBody>
          <a:bodyPr/>
          <a:lstStyle/>
          <a:p>
            <a:fld id="{5D34E582-65F7-124B-862A-26B3CE60FEF8}" type="slidenum">
              <a:rPr lang="en-US" smtClean="0"/>
              <a:t>38</a:t>
            </a:fld>
            <a:endParaRPr lang="en-US"/>
          </a:p>
        </p:txBody>
      </p:sp>
    </p:spTree>
    <p:extLst>
      <p:ext uri="{BB962C8B-B14F-4D97-AF65-F5344CB8AC3E}">
        <p14:creationId xmlns:p14="http://schemas.microsoft.com/office/powerpoint/2010/main" val="2836348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39</a:t>
            </a:fld>
            <a:endParaRPr lang="en-US"/>
          </a:p>
        </p:txBody>
      </p:sp>
    </p:spTree>
    <p:extLst>
      <p:ext uri="{BB962C8B-B14F-4D97-AF65-F5344CB8AC3E}">
        <p14:creationId xmlns:p14="http://schemas.microsoft.com/office/powerpoint/2010/main" val="321217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34E582-65F7-124B-862A-26B3CE60FEF8}" type="slidenum">
              <a:rPr lang="en-US" smtClean="0"/>
              <a:t>2</a:t>
            </a:fld>
            <a:endParaRPr lang="en-US"/>
          </a:p>
        </p:txBody>
      </p:sp>
    </p:spTree>
    <p:extLst>
      <p:ext uri="{BB962C8B-B14F-4D97-AF65-F5344CB8AC3E}">
        <p14:creationId xmlns:p14="http://schemas.microsoft.com/office/powerpoint/2010/main" val="30737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5</a:t>
            </a:fld>
            <a:endParaRPr lang="en-US"/>
          </a:p>
        </p:txBody>
      </p:sp>
    </p:spTree>
    <p:extLst>
      <p:ext uri="{BB962C8B-B14F-4D97-AF65-F5344CB8AC3E}">
        <p14:creationId xmlns:p14="http://schemas.microsoft.com/office/powerpoint/2010/main" val="2354140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7</a:t>
            </a:fld>
            <a:endParaRPr lang="en-US"/>
          </a:p>
        </p:txBody>
      </p:sp>
    </p:spTree>
    <p:extLst>
      <p:ext uri="{BB962C8B-B14F-4D97-AF65-F5344CB8AC3E}">
        <p14:creationId xmlns:p14="http://schemas.microsoft.com/office/powerpoint/2010/main" val="916157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8</a:t>
            </a:fld>
            <a:endParaRPr lang="en-US"/>
          </a:p>
        </p:txBody>
      </p:sp>
    </p:spTree>
    <p:extLst>
      <p:ext uri="{BB962C8B-B14F-4D97-AF65-F5344CB8AC3E}">
        <p14:creationId xmlns:p14="http://schemas.microsoft.com/office/powerpoint/2010/main" val="2022899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10</a:t>
            </a:fld>
            <a:endParaRPr lang="en-US"/>
          </a:p>
        </p:txBody>
      </p:sp>
    </p:spTree>
    <p:extLst>
      <p:ext uri="{BB962C8B-B14F-4D97-AF65-F5344CB8AC3E}">
        <p14:creationId xmlns:p14="http://schemas.microsoft.com/office/powerpoint/2010/main" val="395450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BD333-219E-8C0E-4FA7-B27963D79A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F3DF6A-B183-1DA4-090D-FBB1A1BFE4E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EF41A5-8CA3-DEFA-5A5D-D2533F0880C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9F23C7B-29E5-5231-F202-F50F5A656075}"/>
              </a:ext>
            </a:extLst>
          </p:cNvPr>
          <p:cNvSpPr>
            <a:spLocks noGrp="1"/>
          </p:cNvSpPr>
          <p:nvPr>
            <p:ph type="sldNum" sz="quarter" idx="5"/>
          </p:nvPr>
        </p:nvSpPr>
        <p:spPr/>
        <p:txBody>
          <a:bodyPr/>
          <a:lstStyle/>
          <a:p>
            <a:fld id="{5D34E582-65F7-124B-862A-26B3CE60FEF8}" type="slidenum">
              <a:rPr lang="en-US" smtClean="0"/>
              <a:t>11</a:t>
            </a:fld>
            <a:endParaRPr lang="en-US"/>
          </a:p>
        </p:txBody>
      </p:sp>
    </p:spTree>
    <p:extLst>
      <p:ext uri="{BB962C8B-B14F-4D97-AF65-F5344CB8AC3E}">
        <p14:creationId xmlns:p14="http://schemas.microsoft.com/office/powerpoint/2010/main" val="1884119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22</a:t>
            </a:fld>
            <a:endParaRPr lang="en-US"/>
          </a:p>
        </p:txBody>
      </p:sp>
    </p:spTree>
    <p:extLst>
      <p:ext uri="{BB962C8B-B14F-4D97-AF65-F5344CB8AC3E}">
        <p14:creationId xmlns:p14="http://schemas.microsoft.com/office/powerpoint/2010/main" val="1775739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29</a:t>
            </a:fld>
            <a:endParaRPr lang="en-US"/>
          </a:p>
        </p:txBody>
      </p:sp>
    </p:spTree>
    <p:extLst>
      <p:ext uri="{BB962C8B-B14F-4D97-AF65-F5344CB8AC3E}">
        <p14:creationId xmlns:p14="http://schemas.microsoft.com/office/powerpoint/2010/main" val="1940401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instagram.com/epiuse_dach?igshid=NjIwNzIyMDk2Mg==" TargetMode="External"/><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hyperlink" Target="https://www.linkedin.com/company/epi-use-dach/mycompany/?viewAsMember=true" TargetMode="External"/><Relationship Id="rId4" Type="http://schemas.openxmlformats.org/officeDocument/2006/relationships/image" Target="../media/image13.jp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22.sv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21.png"/><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sv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Master" Target="../slideMasters/slideMaster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904099A-6420-D5C4-D4D8-867CD5D32727}"/>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5">
            <a:extLst>
              <a:ext uri="{FF2B5EF4-FFF2-40B4-BE49-F238E27FC236}">
                <a16:creationId xmlns:a16="http://schemas.microsoft.com/office/drawing/2014/main" id="{90E8A7CF-94C5-A62B-EA5A-F9C58C9AC80C}"/>
              </a:ext>
            </a:extLst>
          </p:cNvPr>
          <p:cNvSpPr/>
          <p:nvPr userDrawn="1"/>
        </p:nvSpPr>
        <p:spPr>
          <a:xfrm>
            <a:off x="0" y="0"/>
            <a:ext cx="12192000"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a:extLst>
              <a:ext uri="{FF2B5EF4-FFF2-40B4-BE49-F238E27FC236}">
                <a16:creationId xmlns:a16="http://schemas.microsoft.com/office/drawing/2014/main" id="{507BF992-4F8A-5FF8-19A3-9B91E07BFE5A}"/>
              </a:ext>
            </a:extLst>
          </p:cNvPr>
          <p:cNvGrpSpPr/>
          <p:nvPr userDrawn="1"/>
        </p:nvGrpSpPr>
        <p:grpSpPr>
          <a:xfrm>
            <a:off x="623392" y="692696"/>
            <a:ext cx="1881840" cy="1882394"/>
            <a:chOff x="623392" y="692696"/>
            <a:chExt cx="1881840" cy="1882394"/>
          </a:xfrm>
        </p:grpSpPr>
        <p:sp>
          <p:nvSpPr>
            <p:cNvPr id="4" name="Rectangle 6">
              <a:extLst>
                <a:ext uri="{FF2B5EF4-FFF2-40B4-BE49-F238E27FC236}">
                  <a16:creationId xmlns:a16="http://schemas.microsoft.com/office/drawing/2014/main" id="{E44F45BD-C3CF-FB8D-CDA2-995E923FA777}"/>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12">
              <a:extLst>
                <a:ext uri="{FF2B5EF4-FFF2-40B4-BE49-F238E27FC236}">
                  <a16:creationId xmlns:a16="http://schemas.microsoft.com/office/drawing/2014/main" id="{96831107-DD71-BB5A-992A-76659872557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
        <p:nvSpPr>
          <p:cNvPr id="10" name="Text Placeholder 2">
            <a:extLst>
              <a:ext uri="{FF2B5EF4-FFF2-40B4-BE49-F238E27FC236}">
                <a16:creationId xmlns:a16="http://schemas.microsoft.com/office/drawing/2014/main" id="{B535BF1F-118B-BDCC-225B-1B28FF4D3E03}"/>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dirty="0"/>
              <a:t>Title goes here</a:t>
            </a:r>
          </a:p>
        </p:txBody>
      </p:sp>
      <p:sp>
        <p:nvSpPr>
          <p:cNvPr id="11" name="Text Placeholder 13">
            <a:extLst>
              <a:ext uri="{FF2B5EF4-FFF2-40B4-BE49-F238E27FC236}">
                <a16:creationId xmlns:a16="http://schemas.microsoft.com/office/drawing/2014/main" id="{5418F616-5BD6-3034-F140-02D0EC9BA180}"/>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dirty="0"/>
              <a:t>Subtitle | Presenter name | Date</a:t>
            </a:r>
          </a:p>
        </p:txBody>
      </p:sp>
      <p:pic>
        <p:nvPicPr>
          <p:cNvPr id="13" name="Grafik 12">
            <a:extLst>
              <a:ext uri="{FF2B5EF4-FFF2-40B4-BE49-F238E27FC236}">
                <a16:creationId xmlns:a16="http://schemas.microsoft.com/office/drawing/2014/main" id="{F633B5D5-C7A1-A441-9C67-706A2826F9F5}"/>
              </a:ext>
            </a:extLst>
          </p:cNvPr>
          <p:cNvPicPr>
            <a:picLocks noChangeAspect="1"/>
          </p:cNvPicPr>
          <p:nvPr userDrawn="1"/>
        </p:nvPicPr>
        <p:blipFill>
          <a:blip r:embed="rId5"/>
          <a:stretch>
            <a:fillRect/>
          </a:stretch>
        </p:blipFill>
        <p:spPr>
          <a:xfrm>
            <a:off x="8612232" y="328608"/>
            <a:ext cx="2812360" cy="2812360"/>
          </a:xfrm>
          <a:prstGeom prst="rect">
            <a:avLst/>
          </a:prstGeom>
        </p:spPr>
      </p:pic>
    </p:spTree>
    <p:extLst>
      <p:ext uri="{BB962C8B-B14F-4D97-AF65-F5344CB8AC3E}">
        <p14:creationId xmlns:p14="http://schemas.microsoft.com/office/powerpoint/2010/main" val="3264428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divider-slide_lo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A763F7-9F8F-5141-B8AC-275380523ED3}"/>
              </a:ext>
            </a:extLst>
          </p:cNvPr>
          <p:cNvSpPr>
            <a:spLocks noGrp="1"/>
          </p:cNvSpPr>
          <p:nvPr>
            <p:ph type="pic" sz="quarter" idx="10" hasCustomPrompt="1"/>
          </p:nvPr>
        </p:nvSpPr>
        <p:spPr>
          <a:xfrm>
            <a:off x="0" y="0"/>
            <a:ext cx="12192000" cy="5949280"/>
          </a:xfrm>
          <a:solidFill>
            <a:schemeClr val="bg1">
              <a:lumMod val="95000"/>
            </a:schemeClr>
          </a:solidFill>
        </p:spPr>
        <p:txBody>
          <a:bodyPr anchor="ctr"/>
          <a:lstStyle>
            <a:lvl1pPr marL="0" indent="0" algn="ctr">
              <a:buNone/>
              <a:defRPr/>
            </a:lvl1pPr>
          </a:lstStyle>
          <a:p>
            <a:r>
              <a:rPr lang="en-US" dirty="0"/>
              <a:t>Add image here</a:t>
            </a:r>
          </a:p>
        </p:txBody>
      </p:sp>
      <p:sp>
        <p:nvSpPr>
          <p:cNvPr id="2" name="Rectangle 1">
            <a:extLst>
              <a:ext uri="{FF2B5EF4-FFF2-40B4-BE49-F238E27FC236}">
                <a16:creationId xmlns:a16="http://schemas.microsoft.com/office/drawing/2014/main" id="{D4ED9C29-16E7-D843-BCE6-FFAF2D3157E2}"/>
              </a:ext>
            </a:extLst>
          </p:cNvPr>
          <p:cNvSpPr/>
          <p:nvPr userDrawn="1"/>
        </p:nvSpPr>
        <p:spPr>
          <a:xfrm>
            <a:off x="0" y="4725144"/>
            <a:ext cx="12192000" cy="1152128"/>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9">
            <a:extLst>
              <a:ext uri="{FF2B5EF4-FFF2-40B4-BE49-F238E27FC236}">
                <a16:creationId xmlns:a16="http://schemas.microsoft.com/office/drawing/2014/main" id="{E6F0C19B-6427-5544-B68F-96F2DB709935}"/>
              </a:ext>
            </a:extLst>
          </p:cNvPr>
          <p:cNvSpPr>
            <a:spLocks noGrp="1"/>
          </p:cNvSpPr>
          <p:nvPr>
            <p:ph type="body" sz="quarter" idx="12" hasCustomPrompt="1"/>
          </p:nvPr>
        </p:nvSpPr>
        <p:spPr>
          <a:xfrm>
            <a:off x="634473" y="5085308"/>
            <a:ext cx="10944225" cy="431800"/>
          </a:xfrm>
        </p:spPr>
        <p:txBody>
          <a:bodyPr>
            <a:noAutofit/>
          </a:bodyPr>
          <a:lstStyle>
            <a:lvl1pPr marL="0" indent="0" algn="r">
              <a:buNone/>
              <a:defRPr sz="2400">
                <a:solidFill>
                  <a:srgbClr val="293A75"/>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dirty="0"/>
              <a:t>Title here</a:t>
            </a:r>
          </a:p>
        </p:txBody>
      </p:sp>
      <p:pic>
        <p:nvPicPr>
          <p:cNvPr id="5" name="Picture Placeholder 13">
            <a:extLst>
              <a:ext uri="{FF2B5EF4-FFF2-40B4-BE49-F238E27FC236}">
                <a16:creationId xmlns:a16="http://schemas.microsoft.com/office/drawing/2014/main" id="{FFD94183-2D2D-5EE4-CDAC-99771BB718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876926"/>
          </a:xfrm>
          <a:prstGeom prst="rect">
            <a:avLst/>
          </a:prstGeom>
        </p:spPr>
      </p:pic>
      <p:sp>
        <p:nvSpPr>
          <p:cNvPr id="6" name="Rectangle 5">
            <a:extLst>
              <a:ext uri="{FF2B5EF4-FFF2-40B4-BE49-F238E27FC236}">
                <a16:creationId xmlns:a16="http://schemas.microsoft.com/office/drawing/2014/main" id="{B52A7805-4D03-66C4-C530-931691D6E640}"/>
              </a:ext>
            </a:extLst>
          </p:cNvPr>
          <p:cNvSpPr/>
          <p:nvPr userDrawn="1"/>
        </p:nvSpPr>
        <p:spPr>
          <a:xfrm>
            <a:off x="0" y="-346"/>
            <a:ext cx="12192000" cy="5876926"/>
          </a:xfrm>
          <a:prstGeom prst="rect">
            <a:avLst/>
          </a:prstGeom>
          <a:gradFill flip="none" rotWithShape="1">
            <a:gsLst>
              <a:gs pos="71000">
                <a:srgbClr val="E6E6E6">
                  <a:alpha val="0"/>
                </a:srgbClr>
              </a:gs>
              <a:gs pos="0">
                <a:srgbClr val="004E5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80357435"/>
      </p:ext>
    </p:extLst>
  </p:cSld>
  <p:clrMapOvr>
    <a:masterClrMapping/>
  </p:clrMapOvr>
  <p:extLst>
    <p:ext uri="{DCECCB84-F9BA-43D5-87BE-67443E8EF086}">
      <p15:sldGuideLst xmlns:p15="http://schemas.microsoft.com/office/powerpoint/2012/main">
        <p15:guide id="1" pos="6970" userDrawn="1">
          <p15:clr>
            <a:srgbClr val="FBAE40"/>
          </p15:clr>
        </p15:guide>
        <p15:guide id="2" orient="horz" pos="288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lide_Image-top">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340D0-7CDC-9748-9797-78D11954F1A6}"/>
              </a:ext>
            </a:extLst>
          </p:cNvPr>
          <p:cNvSpPr>
            <a:spLocks noGrp="1"/>
          </p:cNvSpPr>
          <p:nvPr>
            <p:ph type="body" sz="quarter" idx="11"/>
          </p:nvPr>
        </p:nvSpPr>
        <p:spPr>
          <a:xfrm>
            <a:off x="623888" y="3789040"/>
            <a:ext cx="10594925" cy="2160240"/>
          </a:xfrm>
        </p:spPr>
        <p:txBody>
          <a:bodyPr/>
          <a:lstStyle>
            <a:lvl1pPr marL="228600" indent="-228600">
              <a:buFont typeface="Wingdings" pitchFamily="2" charset="2"/>
              <a:buChar char="§"/>
              <a:defRPr sz="1400">
                <a:solidFill>
                  <a:schemeClr val="tx1">
                    <a:lumMod val="75000"/>
                  </a:schemeClr>
                </a:solidFill>
              </a:defRPr>
            </a:lvl1pPr>
            <a:lvl2pPr marL="685800" indent="-228600">
              <a:buFont typeface="Wingdings" pitchFamily="2" charset="2"/>
              <a:buChar char="§"/>
              <a:defRPr sz="1400">
                <a:solidFill>
                  <a:schemeClr val="tx1">
                    <a:lumMod val="75000"/>
                  </a:schemeClr>
                </a:solidFill>
              </a:defRPr>
            </a:lvl2pPr>
            <a:lvl3pPr marL="1143000" indent="-228600">
              <a:buFont typeface="Wingdings" pitchFamily="2" charset="2"/>
              <a:buChar char="§"/>
              <a:defRPr sz="1400">
                <a:solidFill>
                  <a:schemeClr val="tx1">
                    <a:lumMod val="75000"/>
                  </a:schemeClr>
                </a:solidFill>
              </a:defRPr>
            </a:lvl3pPr>
            <a:lvl4pPr marL="1600200" indent="-228600">
              <a:buFont typeface="Wingdings" pitchFamily="2" charset="2"/>
              <a:buChar char="§"/>
              <a:defRPr sz="1400">
                <a:solidFill>
                  <a:schemeClr val="tx1">
                    <a:lumMod val="75000"/>
                  </a:schemeClr>
                </a:solidFill>
              </a:defRPr>
            </a:lvl4pPr>
            <a:lvl5pPr marL="2057400" indent="-228600">
              <a:buFont typeface="Wingdings" pitchFamily="2" charset="2"/>
              <a:buChar char="§"/>
              <a:defRPr sz="1400">
                <a:solidFill>
                  <a:schemeClr val="tx1">
                    <a:lumMod val="75000"/>
                  </a:schemeClr>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3" name="Picture Placeholder 2">
            <a:extLst>
              <a:ext uri="{FF2B5EF4-FFF2-40B4-BE49-F238E27FC236}">
                <a16:creationId xmlns:a16="http://schemas.microsoft.com/office/drawing/2014/main" id="{36FE66B1-DD63-3047-8C99-7E898851AC70}"/>
              </a:ext>
            </a:extLst>
          </p:cNvPr>
          <p:cNvSpPr>
            <a:spLocks noGrp="1"/>
          </p:cNvSpPr>
          <p:nvPr>
            <p:ph type="pic" sz="quarter" idx="12" hasCustomPrompt="1"/>
          </p:nvPr>
        </p:nvSpPr>
        <p:spPr>
          <a:xfrm>
            <a:off x="0" y="0"/>
            <a:ext cx="12192000" cy="2636912"/>
          </a:xfrm>
          <a:solidFill>
            <a:schemeClr val="bg1">
              <a:lumMod val="95000"/>
            </a:schemeClr>
          </a:solidFill>
        </p:spPr>
        <p:txBody>
          <a:bodyPr anchor="ctr"/>
          <a:lstStyle>
            <a:lvl1pPr marL="0" indent="0" algn="ctr">
              <a:buNone/>
              <a:defRPr/>
            </a:lvl1pPr>
          </a:lstStyle>
          <a:p>
            <a:r>
              <a:rPr lang="en-US" dirty="0"/>
              <a:t>Insert image here</a:t>
            </a:r>
          </a:p>
        </p:txBody>
      </p:sp>
      <p:sp>
        <p:nvSpPr>
          <p:cNvPr id="13" name="Text Placeholder 12">
            <a:extLst>
              <a:ext uri="{FF2B5EF4-FFF2-40B4-BE49-F238E27FC236}">
                <a16:creationId xmlns:a16="http://schemas.microsoft.com/office/drawing/2014/main" id="{46F5B354-64D5-614D-9637-52B5322BCB8B}"/>
              </a:ext>
            </a:extLst>
          </p:cNvPr>
          <p:cNvSpPr>
            <a:spLocks noGrp="1"/>
          </p:cNvSpPr>
          <p:nvPr>
            <p:ph type="body" sz="quarter" idx="13" hasCustomPrompt="1"/>
          </p:nvPr>
        </p:nvSpPr>
        <p:spPr>
          <a:xfrm>
            <a:off x="627936" y="2903713"/>
            <a:ext cx="6130925" cy="525287"/>
          </a:xfrm>
        </p:spPr>
        <p:txBody>
          <a:bodyPr>
            <a:normAutofit/>
          </a:bodyPr>
          <a:lstStyle>
            <a:lvl1pPr marL="0" indent="0">
              <a:buNone/>
              <a:defRPr sz="2400">
                <a:solidFill>
                  <a:srgbClr val="293A7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Heading</a:t>
            </a:r>
          </a:p>
        </p:txBody>
      </p:sp>
    </p:spTree>
    <p:extLst>
      <p:ext uri="{BB962C8B-B14F-4D97-AF65-F5344CB8AC3E}">
        <p14:creationId xmlns:p14="http://schemas.microsoft.com/office/powerpoint/2010/main" val="138775947"/>
      </p:ext>
    </p:extLst>
  </p:cSld>
  <p:clrMapOvr>
    <a:masterClrMapping/>
  </p:clrMapOvr>
  <p:extLst>
    <p:ext uri="{DCECCB84-F9BA-43D5-87BE-67443E8EF086}">
      <p15:sldGuideLst xmlns:p15="http://schemas.microsoft.com/office/powerpoint/2012/main">
        <p15:guide id="1" pos="320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lide_Image-lef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340D0-7CDC-9748-9797-78D11954F1A6}"/>
              </a:ext>
            </a:extLst>
          </p:cNvPr>
          <p:cNvSpPr>
            <a:spLocks noGrp="1"/>
          </p:cNvSpPr>
          <p:nvPr>
            <p:ph type="body" sz="quarter" idx="11"/>
          </p:nvPr>
        </p:nvSpPr>
        <p:spPr>
          <a:xfrm>
            <a:off x="5087528" y="2972915"/>
            <a:ext cx="6131285" cy="1800200"/>
          </a:xfrm>
        </p:spPr>
        <p:txBody>
          <a:bodyPr lIns="0" tIns="0" rIns="0" bIns="0"/>
          <a:lstStyle>
            <a:lvl1pPr marL="228600" indent="-228600">
              <a:buFont typeface="Wingdings" pitchFamily="2" charset="2"/>
              <a:buChar char="§"/>
              <a:defRPr sz="1400"/>
            </a:lvl1pPr>
            <a:lvl2pPr marL="685800" indent="-228600">
              <a:buFont typeface="Wingdings" pitchFamily="2" charset="2"/>
              <a:buChar char="§"/>
              <a:defRPr sz="1400"/>
            </a:lvl2pPr>
            <a:lvl3pPr marL="1143000" indent="-228600">
              <a:buFont typeface="Wingdings" pitchFamily="2" charset="2"/>
              <a:buChar char="§"/>
              <a:defRPr sz="1400"/>
            </a:lvl3pPr>
            <a:lvl4pPr marL="1600200" indent="-228600">
              <a:buFont typeface="Wingdings" pitchFamily="2" charset="2"/>
              <a:buChar char="§"/>
              <a:defRPr sz="1400"/>
            </a:lvl4pPr>
            <a:lvl5pPr marL="2057400" indent="-228600">
              <a:buFont typeface="Wingdings" pitchFamily="2" charset="2"/>
              <a:buChar char="§"/>
              <a:defRPr sz="1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3" name="Picture Placeholder 2">
            <a:extLst>
              <a:ext uri="{FF2B5EF4-FFF2-40B4-BE49-F238E27FC236}">
                <a16:creationId xmlns:a16="http://schemas.microsoft.com/office/drawing/2014/main" id="{36FE66B1-DD63-3047-8C99-7E898851AC70}"/>
              </a:ext>
            </a:extLst>
          </p:cNvPr>
          <p:cNvSpPr>
            <a:spLocks noGrp="1"/>
          </p:cNvSpPr>
          <p:nvPr>
            <p:ph type="pic" sz="quarter" idx="12" hasCustomPrompt="1"/>
          </p:nvPr>
        </p:nvSpPr>
        <p:spPr>
          <a:xfrm>
            <a:off x="0" y="0"/>
            <a:ext cx="4651274" cy="6858000"/>
          </a:xfrm>
          <a:solidFill>
            <a:schemeClr val="bg1">
              <a:lumMod val="95000"/>
            </a:schemeClr>
          </a:solidFill>
        </p:spPr>
        <p:txBody>
          <a:bodyPr anchor="ctr"/>
          <a:lstStyle>
            <a:lvl1pPr marL="0" indent="0" algn="ctr">
              <a:buNone/>
              <a:defRPr/>
            </a:lvl1pPr>
          </a:lstStyle>
          <a:p>
            <a:r>
              <a:rPr lang="en-US" dirty="0"/>
              <a:t>Insert image here</a:t>
            </a:r>
          </a:p>
        </p:txBody>
      </p:sp>
      <p:sp>
        <p:nvSpPr>
          <p:cNvPr id="13" name="Text Placeholder 12">
            <a:extLst>
              <a:ext uri="{FF2B5EF4-FFF2-40B4-BE49-F238E27FC236}">
                <a16:creationId xmlns:a16="http://schemas.microsoft.com/office/drawing/2014/main" id="{46F5B354-64D5-614D-9637-52B5322BCB8B}"/>
              </a:ext>
            </a:extLst>
          </p:cNvPr>
          <p:cNvSpPr>
            <a:spLocks noGrp="1"/>
          </p:cNvSpPr>
          <p:nvPr>
            <p:ph type="body" sz="quarter" idx="13" hasCustomPrompt="1"/>
          </p:nvPr>
        </p:nvSpPr>
        <p:spPr>
          <a:xfrm>
            <a:off x="5077643" y="2133600"/>
            <a:ext cx="6130925" cy="540000"/>
          </a:xfrm>
        </p:spPr>
        <p:txBody>
          <a:bodyPr lIns="0" tIns="0" rIns="0" bIns="0" anchor="t">
            <a:noAutofit/>
          </a:bodyPr>
          <a:lstStyle>
            <a:lvl1pPr marL="0" indent="0">
              <a:spcBef>
                <a:spcPts val="0"/>
              </a:spcBef>
              <a:buNone/>
              <a:defRPr sz="2400">
                <a:solidFill>
                  <a:srgbClr val="293A7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Heading</a:t>
            </a:r>
          </a:p>
        </p:txBody>
      </p:sp>
    </p:spTree>
    <p:extLst>
      <p:ext uri="{BB962C8B-B14F-4D97-AF65-F5344CB8AC3E}">
        <p14:creationId xmlns:p14="http://schemas.microsoft.com/office/powerpoint/2010/main" val="3956669738"/>
      </p:ext>
    </p:extLst>
  </p:cSld>
  <p:clrMapOvr>
    <a:masterClrMapping/>
  </p:clrMapOvr>
  <p:extLst>
    <p:ext uri="{DCECCB84-F9BA-43D5-87BE-67443E8EF086}">
      <p15:sldGuideLst xmlns:p15="http://schemas.microsoft.com/office/powerpoint/2012/main">
        <p15:guide id="1" pos="3205" userDrawn="1">
          <p15:clr>
            <a:srgbClr val="FBAE40"/>
          </p15:clr>
        </p15:guide>
        <p15:guide id="2" orient="horz" pos="13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slide_Image-lef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340D0-7CDC-9748-9797-78D11954F1A6}"/>
              </a:ext>
            </a:extLst>
          </p:cNvPr>
          <p:cNvSpPr>
            <a:spLocks noGrp="1"/>
          </p:cNvSpPr>
          <p:nvPr>
            <p:ph type="body" sz="quarter" idx="11"/>
          </p:nvPr>
        </p:nvSpPr>
        <p:spPr>
          <a:xfrm>
            <a:off x="5087528" y="1340768"/>
            <a:ext cx="6131285" cy="4752528"/>
          </a:xfrm>
        </p:spPr>
        <p:txBody>
          <a:bodyPr lIns="0" tIns="0" rIns="0" bIns="0"/>
          <a:lstStyle>
            <a:lvl1pPr marL="228600" indent="-228600">
              <a:buFont typeface="Wingdings" pitchFamily="2" charset="2"/>
              <a:buChar char="§"/>
              <a:defRPr sz="1400"/>
            </a:lvl1pPr>
            <a:lvl2pPr marL="685800" indent="-228600">
              <a:buFont typeface="Wingdings" pitchFamily="2" charset="2"/>
              <a:buChar char="§"/>
              <a:defRPr sz="1400"/>
            </a:lvl2pPr>
            <a:lvl3pPr marL="1143000" indent="-228600">
              <a:buFont typeface="Wingdings" pitchFamily="2" charset="2"/>
              <a:buChar char="§"/>
              <a:defRPr sz="1400"/>
            </a:lvl3pPr>
            <a:lvl4pPr marL="1600200" indent="-228600">
              <a:buFont typeface="Wingdings" pitchFamily="2" charset="2"/>
              <a:buChar char="§"/>
              <a:defRPr sz="1400"/>
            </a:lvl4pPr>
            <a:lvl5pPr marL="2057400" indent="-228600">
              <a:buFont typeface="Wingdings" pitchFamily="2" charset="2"/>
              <a:buChar char="§"/>
              <a:defRPr sz="1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3" name="Picture Placeholder 2">
            <a:extLst>
              <a:ext uri="{FF2B5EF4-FFF2-40B4-BE49-F238E27FC236}">
                <a16:creationId xmlns:a16="http://schemas.microsoft.com/office/drawing/2014/main" id="{36FE66B1-DD63-3047-8C99-7E898851AC70}"/>
              </a:ext>
            </a:extLst>
          </p:cNvPr>
          <p:cNvSpPr>
            <a:spLocks noGrp="1"/>
          </p:cNvSpPr>
          <p:nvPr>
            <p:ph type="pic" sz="quarter" idx="12" hasCustomPrompt="1"/>
          </p:nvPr>
        </p:nvSpPr>
        <p:spPr>
          <a:xfrm>
            <a:off x="0" y="0"/>
            <a:ext cx="4651274" cy="6858000"/>
          </a:xfrm>
          <a:solidFill>
            <a:schemeClr val="bg1">
              <a:lumMod val="95000"/>
            </a:schemeClr>
          </a:solidFill>
        </p:spPr>
        <p:txBody>
          <a:bodyPr anchor="ctr"/>
          <a:lstStyle>
            <a:lvl1pPr marL="0" indent="0" algn="ctr">
              <a:buNone/>
              <a:defRPr/>
            </a:lvl1pPr>
          </a:lstStyle>
          <a:p>
            <a:r>
              <a:rPr lang="en-US" dirty="0"/>
              <a:t>Insert image here</a:t>
            </a:r>
          </a:p>
        </p:txBody>
      </p:sp>
      <p:sp>
        <p:nvSpPr>
          <p:cNvPr id="13" name="Text Placeholder 12">
            <a:extLst>
              <a:ext uri="{FF2B5EF4-FFF2-40B4-BE49-F238E27FC236}">
                <a16:creationId xmlns:a16="http://schemas.microsoft.com/office/drawing/2014/main" id="{46F5B354-64D5-614D-9637-52B5322BCB8B}"/>
              </a:ext>
            </a:extLst>
          </p:cNvPr>
          <p:cNvSpPr>
            <a:spLocks noGrp="1"/>
          </p:cNvSpPr>
          <p:nvPr>
            <p:ph type="body" sz="quarter" idx="13" hasCustomPrompt="1"/>
          </p:nvPr>
        </p:nvSpPr>
        <p:spPr>
          <a:xfrm>
            <a:off x="5077643" y="512736"/>
            <a:ext cx="6130925" cy="540000"/>
          </a:xfrm>
        </p:spPr>
        <p:txBody>
          <a:bodyPr lIns="0" tIns="0" rIns="0" bIns="0" anchor="t">
            <a:noAutofit/>
          </a:bodyPr>
          <a:lstStyle>
            <a:lvl1pPr marL="0" indent="0">
              <a:spcBef>
                <a:spcPts val="0"/>
              </a:spcBef>
              <a:buNone/>
              <a:defRPr sz="2400">
                <a:solidFill>
                  <a:srgbClr val="293A7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Heading</a:t>
            </a:r>
          </a:p>
        </p:txBody>
      </p:sp>
    </p:spTree>
    <p:extLst>
      <p:ext uri="{BB962C8B-B14F-4D97-AF65-F5344CB8AC3E}">
        <p14:creationId xmlns:p14="http://schemas.microsoft.com/office/powerpoint/2010/main" val="4290969515"/>
      </p:ext>
    </p:extLst>
  </p:cSld>
  <p:clrMapOvr>
    <a:masterClrMapping/>
  </p:clrMapOvr>
  <p:extLst>
    <p:ext uri="{DCECCB84-F9BA-43D5-87BE-67443E8EF086}">
      <p15:sldGuideLst xmlns:p15="http://schemas.microsoft.com/office/powerpoint/2012/main">
        <p15:guide id="1" pos="3205" userDrawn="1">
          <p15:clr>
            <a:srgbClr val="FBAE40"/>
          </p15:clr>
        </p15:guide>
        <p15:guide id="2" orient="horz" pos="13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lide_Image-righ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D7BE78-11DF-F04E-8AF6-F92F12C22AA3}"/>
              </a:ext>
            </a:extLst>
          </p:cNvPr>
          <p:cNvSpPr>
            <a:spLocks noGrp="1"/>
          </p:cNvSpPr>
          <p:nvPr>
            <p:ph type="body" sz="quarter" idx="11" hasCustomPrompt="1"/>
          </p:nvPr>
        </p:nvSpPr>
        <p:spPr>
          <a:xfrm>
            <a:off x="623044" y="2133600"/>
            <a:ext cx="6769100" cy="419310"/>
          </a:xfrm>
        </p:spPr>
        <p:txBody>
          <a:bodyPr>
            <a:normAutofit/>
          </a:bodyPr>
          <a:lstStyle>
            <a:lvl1pPr marL="0" indent="0">
              <a:buNone/>
              <a:defRPr sz="2400">
                <a:solidFill>
                  <a:srgbClr val="293A75"/>
                </a:solidFill>
              </a:defRPr>
            </a:lvl1pPr>
          </a:lstStyle>
          <a:p>
            <a:pPr lvl="0"/>
            <a:r>
              <a:rPr lang="en-US" noProof="0" dirty="0"/>
              <a:t>Heading</a:t>
            </a:r>
          </a:p>
        </p:txBody>
      </p:sp>
      <p:sp>
        <p:nvSpPr>
          <p:cNvPr id="7" name="Picture Placeholder 6">
            <a:extLst>
              <a:ext uri="{FF2B5EF4-FFF2-40B4-BE49-F238E27FC236}">
                <a16:creationId xmlns:a16="http://schemas.microsoft.com/office/drawing/2014/main" id="{22D0061A-C291-F941-846E-B933F865ED31}"/>
              </a:ext>
            </a:extLst>
          </p:cNvPr>
          <p:cNvSpPr>
            <a:spLocks noGrp="1"/>
          </p:cNvSpPr>
          <p:nvPr>
            <p:ph type="pic" sz="quarter" idx="10" hasCustomPrompt="1"/>
          </p:nvPr>
        </p:nvSpPr>
        <p:spPr>
          <a:xfrm>
            <a:off x="7661996" y="0"/>
            <a:ext cx="4530004" cy="6858000"/>
          </a:xfrm>
          <a:solidFill>
            <a:schemeClr val="bg1">
              <a:lumMod val="95000"/>
            </a:schemeClr>
          </a:solidFill>
        </p:spPr>
        <p:txBody>
          <a:bodyPr anchor="ctr"/>
          <a:lstStyle>
            <a:lvl1pPr marL="0" indent="0" algn="ctr">
              <a:buNone/>
              <a:defRPr/>
            </a:lvl1pPr>
          </a:lstStyle>
          <a:p>
            <a:r>
              <a:rPr lang="en-US" dirty="0"/>
              <a:t>Add image here</a:t>
            </a:r>
          </a:p>
        </p:txBody>
      </p:sp>
      <p:sp>
        <p:nvSpPr>
          <p:cNvPr id="11" name="Text Placeholder 10">
            <a:extLst>
              <a:ext uri="{FF2B5EF4-FFF2-40B4-BE49-F238E27FC236}">
                <a16:creationId xmlns:a16="http://schemas.microsoft.com/office/drawing/2014/main" id="{9D681856-907B-0A4E-8604-5842EF5C4FDD}"/>
              </a:ext>
            </a:extLst>
          </p:cNvPr>
          <p:cNvSpPr>
            <a:spLocks noGrp="1"/>
          </p:cNvSpPr>
          <p:nvPr>
            <p:ph type="body" sz="quarter" idx="12"/>
          </p:nvPr>
        </p:nvSpPr>
        <p:spPr>
          <a:xfrm>
            <a:off x="623044" y="2841488"/>
            <a:ext cx="6769100" cy="1655763"/>
          </a:xfrm>
        </p:spPr>
        <p:txBody>
          <a:bodyPr>
            <a:normAutofit/>
          </a:bodyPr>
          <a:lstStyle>
            <a:lvl1pPr marL="228600" indent="-228600">
              <a:buFont typeface="Wingdings" pitchFamily="2" charset="2"/>
              <a:buChar char="§"/>
              <a:defRPr sz="1100"/>
            </a:lvl1pPr>
            <a:lvl2pPr marL="685800" indent="-228600">
              <a:buFont typeface="Wingdings" pitchFamily="2" charset="2"/>
              <a:buChar char="§"/>
              <a:defRPr sz="1100"/>
            </a:lvl2pPr>
            <a:lvl3pPr marL="1143000" indent="-228600">
              <a:buFont typeface="Wingdings" pitchFamily="2" charset="2"/>
              <a:buChar char="§"/>
              <a:defRPr sz="1100"/>
            </a:lvl3pPr>
            <a:lvl4pPr marL="1600200" indent="-228600">
              <a:buFont typeface="Wingdings" pitchFamily="2" charset="2"/>
              <a:buChar char="§"/>
              <a:defRPr sz="1100"/>
            </a:lvl4pPr>
            <a:lvl5pPr marL="2057400" indent="-228600">
              <a:buFont typeface="Wingdings" pitchFamily="2" charset="2"/>
              <a:buChar char="§"/>
              <a:defRPr sz="11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Rectangle 4">
            <a:extLst>
              <a:ext uri="{FF2B5EF4-FFF2-40B4-BE49-F238E27FC236}">
                <a16:creationId xmlns:a16="http://schemas.microsoft.com/office/drawing/2014/main" id="{7935A353-C241-5F4C-891E-BE01275E6CE2}"/>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6" name="TextBox 5">
            <a:extLst>
              <a:ext uri="{FF2B5EF4-FFF2-40B4-BE49-F238E27FC236}">
                <a16:creationId xmlns:a16="http://schemas.microsoft.com/office/drawing/2014/main" id="{85CB0B0B-0C26-7C42-81F4-DE31D2B8C13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3686725"/>
      </p:ext>
    </p:extLst>
  </p:cSld>
  <p:clrMapOvr>
    <a:masterClrMapping/>
  </p:clrMapOvr>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slide_Image-righ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D7BE78-11DF-F04E-8AF6-F92F12C22AA3}"/>
              </a:ext>
            </a:extLst>
          </p:cNvPr>
          <p:cNvSpPr>
            <a:spLocks noGrp="1"/>
          </p:cNvSpPr>
          <p:nvPr>
            <p:ph type="body" sz="quarter" idx="11" hasCustomPrompt="1"/>
          </p:nvPr>
        </p:nvSpPr>
        <p:spPr>
          <a:xfrm>
            <a:off x="623044" y="476672"/>
            <a:ext cx="6769100" cy="419310"/>
          </a:xfrm>
        </p:spPr>
        <p:txBody>
          <a:bodyPr>
            <a:normAutofit/>
          </a:bodyPr>
          <a:lstStyle>
            <a:lvl1pPr marL="0" indent="0">
              <a:buNone/>
              <a:defRPr sz="2400">
                <a:solidFill>
                  <a:srgbClr val="293A75"/>
                </a:solidFill>
              </a:defRPr>
            </a:lvl1pPr>
          </a:lstStyle>
          <a:p>
            <a:pPr lvl="0"/>
            <a:r>
              <a:rPr lang="en-US" noProof="0" dirty="0"/>
              <a:t>Heading</a:t>
            </a:r>
          </a:p>
        </p:txBody>
      </p:sp>
      <p:sp>
        <p:nvSpPr>
          <p:cNvPr id="7" name="Picture Placeholder 6">
            <a:extLst>
              <a:ext uri="{FF2B5EF4-FFF2-40B4-BE49-F238E27FC236}">
                <a16:creationId xmlns:a16="http://schemas.microsoft.com/office/drawing/2014/main" id="{22D0061A-C291-F941-846E-B933F865ED31}"/>
              </a:ext>
            </a:extLst>
          </p:cNvPr>
          <p:cNvSpPr>
            <a:spLocks noGrp="1"/>
          </p:cNvSpPr>
          <p:nvPr>
            <p:ph type="pic" sz="quarter" idx="10" hasCustomPrompt="1"/>
          </p:nvPr>
        </p:nvSpPr>
        <p:spPr>
          <a:xfrm>
            <a:off x="7661996" y="0"/>
            <a:ext cx="4530004" cy="6858000"/>
          </a:xfrm>
          <a:solidFill>
            <a:schemeClr val="bg1">
              <a:lumMod val="95000"/>
            </a:schemeClr>
          </a:solidFill>
        </p:spPr>
        <p:txBody>
          <a:bodyPr anchor="ctr"/>
          <a:lstStyle>
            <a:lvl1pPr marL="0" indent="0" algn="ctr">
              <a:buNone/>
              <a:defRPr/>
            </a:lvl1pPr>
          </a:lstStyle>
          <a:p>
            <a:r>
              <a:rPr lang="en-US" dirty="0"/>
              <a:t>Add image here</a:t>
            </a:r>
          </a:p>
        </p:txBody>
      </p:sp>
      <p:sp>
        <p:nvSpPr>
          <p:cNvPr id="11" name="Text Placeholder 10">
            <a:extLst>
              <a:ext uri="{FF2B5EF4-FFF2-40B4-BE49-F238E27FC236}">
                <a16:creationId xmlns:a16="http://schemas.microsoft.com/office/drawing/2014/main" id="{9D681856-907B-0A4E-8604-5842EF5C4FDD}"/>
              </a:ext>
            </a:extLst>
          </p:cNvPr>
          <p:cNvSpPr>
            <a:spLocks noGrp="1"/>
          </p:cNvSpPr>
          <p:nvPr>
            <p:ph type="body" sz="quarter" idx="12"/>
          </p:nvPr>
        </p:nvSpPr>
        <p:spPr>
          <a:xfrm>
            <a:off x="623044" y="1196752"/>
            <a:ext cx="6769100" cy="4536504"/>
          </a:xfrm>
        </p:spPr>
        <p:txBody>
          <a:bodyPr>
            <a:normAutofit/>
          </a:bodyPr>
          <a:lstStyle>
            <a:lvl1pPr marL="228600" indent="-228600">
              <a:buFont typeface="Wingdings" pitchFamily="2" charset="2"/>
              <a:buChar char="§"/>
              <a:defRPr sz="1100"/>
            </a:lvl1pPr>
            <a:lvl2pPr marL="685800" indent="-228600">
              <a:buFont typeface="Wingdings" pitchFamily="2" charset="2"/>
              <a:buChar char="§"/>
              <a:defRPr sz="1100"/>
            </a:lvl2pPr>
            <a:lvl3pPr marL="1143000" indent="-228600">
              <a:buFont typeface="Wingdings" pitchFamily="2" charset="2"/>
              <a:buChar char="§"/>
              <a:defRPr sz="1100"/>
            </a:lvl3pPr>
            <a:lvl4pPr marL="1600200" indent="-228600">
              <a:buFont typeface="Wingdings" pitchFamily="2" charset="2"/>
              <a:buChar char="§"/>
              <a:defRPr sz="1100"/>
            </a:lvl4pPr>
            <a:lvl5pPr marL="2057400" indent="-228600">
              <a:buFont typeface="Wingdings" pitchFamily="2" charset="2"/>
              <a:buChar char="§"/>
              <a:defRPr sz="11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Rectangle 4">
            <a:extLst>
              <a:ext uri="{FF2B5EF4-FFF2-40B4-BE49-F238E27FC236}">
                <a16:creationId xmlns:a16="http://schemas.microsoft.com/office/drawing/2014/main" id="{7935A353-C241-5F4C-891E-BE01275E6CE2}"/>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6" name="TextBox 5">
            <a:extLst>
              <a:ext uri="{FF2B5EF4-FFF2-40B4-BE49-F238E27FC236}">
                <a16:creationId xmlns:a16="http://schemas.microsoft.com/office/drawing/2014/main" id="{85CB0B0B-0C26-7C42-81F4-DE31D2B8C13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9531968"/>
      </p:ext>
    </p:extLst>
  </p:cSld>
  <p:clrMapOvr>
    <a:masterClrMapping/>
  </p:clrMapOvr>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lide_basic-white-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rgbClr val="293A75"/>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3868837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A668-86B5-2D43-BE8E-3808B77C8223}"/>
              </a:ext>
            </a:extLst>
          </p:cNvPr>
          <p:cNvSpPr>
            <a:spLocks noGrp="1"/>
          </p:cNvSpPr>
          <p:nvPr>
            <p:ph type="title"/>
          </p:nvPr>
        </p:nvSpPr>
        <p:spPr/>
        <p:txBody>
          <a:bodyPr/>
          <a:lstStyle>
            <a:lvl1pPr>
              <a:defRPr>
                <a:solidFill>
                  <a:schemeClr val="accent1"/>
                </a:solidFill>
              </a:defRPr>
            </a:lvl1pPr>
          </a:lstStyle>
          <a:p>
            <a:r>
              <a:rPr lang="de-DE"/>
              <a:t>Mastertitelformat bearbeiten</a:t>
            </a:r>
            <a:endParaRPr lang="en-GB"/>
          </a:p>
        </p:txBody>
      </p:sp>
    </p:spTree>
    <p:extLst>
      <p:ext uri="{BB962C8B-B14F-4D97-AF65-F5344CB8AC3E}">
        <p14:creationId xmlns:p14="http://schemas.microsoft.com/office/powerpoint/2010/main" val="1024672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A668-86B5-2D43-BE8E-3808B77C8223}"/>
              </a:ext>
            </a:extLst>
          </p:cNvPr>
          <p:cNvSpPr>
            <a:spLocks noGrp="1"/>
          </p:cNvSpPr>
          <p:nvPr>
            <p:ph type="title"/>
          </p:nvPr>
        </p:nvSpPr>
        <p:spPr/>
        <p:txBody>
          <a:bodyPr/>
          <a:lstStyle>
            <a:lvl1pPr>
              <a:defRPr>
                <a:solidFill>
                  <a:schemeClr val="accent1"/>
                </a:solidFill>
              </a:defRPr>
            </a:lvl1pPr>
          </a:lstStyle>
          <a:p>
            <a:r>
              <a:rPr lang="de-DE"/>
              <a:t>Mastertitelformat bearbeiten</a:t>
            </a:r>
            <a:endParaRPr lang="en-GB"/>
          </a:p>
        </p:txBody>
      </p:sp>
    </p:spTree>
    <p:extLst>
      <p:ext uri="{BB962C8B-B14F-4D97-AF65-F5344CB8AC3E}">
        <p14:creationId xmlns:p14="http://schemas.microsoft.com/office/powerpoint/2010/main" val="19191865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2">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2AD3C-0A67-585D-9291-4C17FACF8398}"/>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pic>
        <p:nvPicPr>
          <p:cNvPr id="5" name="Picture 4">
            <a:extLst>
              <a:ext uri="{FF2B5EF4-FFF2-40B4-BE49-F238E27FC236}">
                <a16:creationId xmlns:a16="http://schemas.microsoft.com/office/drawing/2014/main" id="{4B39C74B-08D0-2FDB-02B5-060A24891C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9690" y="6237312"/>
            <a:ext cx="1057019" cy="325083"/>
          </a:xfrm>
          <a:prstGeom prst="rect">
            <a:avLst/>
          </a:prstGeom>
        </p:spPr>
      </p:pic>
      <p:sp>
        <p:nvSpPr>
          <p:cNvPr id="6" name="TextBox 5">
            <a:extLst>
              <a:ext uri="{FF2B5EF4-FFF2-40B4-BE49-F238E27FC236}">
                <a16:creationId xmlns:a16="http://schemas.microsoft.com/office/drawing/2014/main" id="{DAA43049-C578-5BDD-1D68-330CA837DCB4}"/>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sp>
        <p:nvSpPr>
          <p:cNvPr id="9" name="Text Placeholder 3">
            <a:extLst>
              <a:ext uri="{FF2B5EF4-FFF2-40B4-BE49-F238E27FC236}">
                <a16:creationId xmlns:a16="http://schemas.microsoft.com/office/drawing/2014/main" id="{3AD9B8DB-2E60-FF24-8422-C1D57AADACAF}"/>
              </a:ext>
            </a:extLst>
          </p:cNvPr>
          <p:cNvSpPr>
            <a:spLocks noGrp="1"/>
          </p:cNvSpPr>
          <p:nvPr>
            <p:ph type="body" sz="quarter" idx="10"/>
          </p:nvPr>
        </p:nvSpPr>
        <p:spPr>
          <a:xfrm>
            <a:off x="609600" y="1277211"/>
            <a:ext cx="10972800" cy="4321175"/>
          </a:xfrm>
        </p:spPr>
        <p:txBody>
          <a:bodyPr/>
          <a:lstStyle>
            <a:lvl4pPr marL="1371600" indent="0">
              <a:buNone/>
              <a:defRPr b="0" i="0">
                <a:latin typeface="Verdana" panose="020B060403050404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 Placeholder 3">
            <a:extLst>
              <a:ext uri="{FF2B5EF4-FFF2-40B4-BE49-F238E27FC236}">
                <a16:creationId xmlns:a16="http://schemas.microsoft.com/office/drawing/2014/main" id="{71D8EB0A-A1E1-FF88-4464-E2B7D6BE63B8}"/>
              </a:ext>
            </a:extLst>
          </p:cNvPr>
          <p:cNvSpPr>
            <a:spLocks noGrp="1"/>
          </p:cNvSpPr>
          <p:nvPr>
            <p:ph type="body" sz="quarter" idx="11"/>
          </p:nvPr>
        </p:nvSpPr>
        <p:spPr>
          <a:xfrm>
            <a:off x="609600" y="1277211"/>
            <a:ext cx="10972800" cy="4321175"/>
          </a:xfrm>
        </p:spPr>
        <p:txBody>
          <a:bodyPr/>
          <a:lstStyle>
            <a:lvl4pPr marL="1371600" indent="0">
              <a:buNone/>
              <a:defRPr b="0" i="0">
                <a:latin typeface="Verdana" panose="020B060403050404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13" name="Rectangle 2">
            <a:extLst>
              <a:ext uri="{FF2B5EF4-FFF2-40B4-BE49-F238E27FC236}">
                <a16:creationId xmlns:a16="http://schemas.microsoft.com/office/drawing/2014/main" id="{DBDA9D0E-60E8-B102-82EF-E337CE57AC43}"/>
              </a:ext>
            </a:extLst>
          </p:cNvPr>
          <p:cNvSpPr>
            <a:spLocks noGrp="1" noChangeArrowheads="1"/>
          </p:cNvSpPr>
          <p:nvPr>
            <p:ph type="title"/>
          </p:nvPr>
        </p:nvSpPr>
        <p:spPr bwMode="auto">
          <a:xfrm>
            <a:off x="609600" y="424530"/>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Mastertitelformat bearbeiten</a:t>
            </a:r>
            <a:endParaRPr lang="en-ZA"/>
          </a:p>
        </p:txBody>
      </p:sp>
    </p:spTree>
    <p:extLst>
      <p:ext uri="{BB962C8B-B14F-4D97-AF65-F5344CB8AC3E}">
        <p14:creationId xmlns:p14="http://schemas.microsoft.com/office/powerpoint/2010/main" val="30407734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904099A-6420-D5C4-D4D8-867CD5D32727}"/>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5">
            <a:extLst>
              <a:ext uri="{FF2B5EF4-FFF2-40B4-BE49-F238E27FC236}">
                <a16:creationId xmlns:a16="http://schemas.microsoft.com/office/drawing/2014/main" id="{90E8A7CF-94C5-A62B-EA5A-F9C58C9AC80C}"/>
              </a:ext>
            </a:extLst>
          </p:cNvPr>
          <p:cNvSpPr/>
          <p:nvPr userDrawn="1"/>
        </p:nvSpPr>
        <p:spPr>
          <a:xfrm>
            <a:off x="0" y="0"/>
            <a:ext cx="12192000"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a:extLst>
              <a:ext uri="{FF2B5EF4-FFF2-40B4-BE49-F238E27FC236}">
                <a16:creationId xmlns:a16="http://schemas.microsoft.com/office/drawing/2014/main" id="{507BF992-4F8A-5FF8-19A3-9B91E07BFE5A}"/>
              </a:ext>
            </a:extLst>
          </p:cNvPr>
          <p:cNvGrpSpPr/>
          <p:nvPr userDrawn="1"/>
        </p:nvGrpSpPr>
        <p:grpSpPr>
          <a:xfrm>
            <a:off x="623392" y="692696"/>
            <a:ext cx="1881840" cy="1882394"/>
            <a:chOff x="623392" y="692696"/>
            <a:chExt cx="1881840" cy="1882394"/>
          </a:xfrm>
        </p:grpSpPr>
        <p:sp>
          <p:nvSpPr>
            <p:cNvPr id="4" name="Rectangle 6">
              <a:extLst>
                <a:ext uri="{FF2B5EF4-FFF2-40B4-BE49-F238E27FC236}">
                  <a16:creationId xmlns:a16="http://schemas.microsoft.com/office/drawing/2014/main" id="{E44F45BD-C3CF-FB8D-CDA2-995E923FA777}"/>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12">
              <a:extLst>
                <a:ext uri="{FF2B5EF4-FFF2-40B4-BE49-F238E27FC236}">
                  <a16:creationId xmlns:a16="http://schemas.microsoft.com/office/drawing/2014/main" id="{96831107-DD71-BB5A-992A-76659872557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
        <p:nvSpPr>
          <p:cNvPr id="10" name="Text Placeholder 2">
            <a:extLst>
              <a:ext uri="{FF2B5EF4-FFF2-40B4-BE49-F238E27FC236}">
                <a16:creationId xmlns:a16="http://schemas.microsoft.com/office/drawing/2014/main" id="{B535BF1F-118B-BDCC-225B-1B28FF4D3E03}"/>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dirty="0"/>
              <a:t>Title goes here</a:t>
            </a:r>
          </a:p>
        </p:txBody>
      </p:sp>
      <p:sp>
        <p:nvSpPr>
          <p:cNvPr id="11" name="Text Placeholder 13">
            <a:extLst>
              <a:ext uri="{FF2B5EF4-FFF2-40B4-BE49-F238E27FC236}">
                <a16:creationId xmlns:a16="http://schemas.microsoft.com/office/drawing/2014/main" id="{5418F616-5BD6-3034-F140-02D0EC9BA180}"/>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dirty="0"/>
              <a:t>Subtitle | Presenter name | Date</a:t>
            </a:r>
          </a:p>
        </p:txBody>
      </p:sp>
      <p:pic>
        <p:nvPicPr>
          <p:cNvPr id="13" name="Grafik 12">
            <a:extLst>
              <a:ext uri="{FF2B5EF4-FFF2-40B4-BE49-F238E27FC236}">
                <a16:creationId xmlns:a16="http://schemas.microsoft.com/office/drawing/2014/main" id="{F633B5D5-C7A1-A441-9C67-706A2826F9F5}"/>
              </a:ext>
            </a:extLst>
          </p:cNvPr>
          <p:cNvPicPr>
            <a:picLocks noChangeAspect="1"/>
          </p:cNvPicPr>
          <p:nvPr userDrawn="1"/>
        </p:nvPicPr>
        <p:blipFill>
          <a:blip r:embed="rId5"/>
          <a:stretch>
            <a:fillRect/>
          </a:stretch>
        </p:blipFill>
        <p:spPr>
          <a:xfrm>
            <a:off x="8612232" y="328608"/>
            <a:ext cx="2812360" cy="2812360"/>
          </a:xfrm>
          <a:prstGeom prst="rect">
            <a:avLst/>
          </a:prstGeom>
        </p:spPr>
      </p:pic>
      <p:sp>
        <p:nvSpPr>
          <p:cNvPr id="12" name="Rechteck 11">
            <a:extLst>
              <a:ext uri="{FF2B5EF4-FFF2-40B4-BE49-F238E27FC236}">
                <a16:creationId xmlns:a16="http://schemas.microsoft.com/office/drawing/2014/main" id="{EF8622DD-50DC-2710-9916-4F71D8BD0A7A}"/>
              </a:ext>
            </a:extLst>
          </p:cNvPr>
          <p:cNvSpPr/>
          <p:nvPr userDrawn="1"/>
        </p:nvSpPr>
        <p:spPr>
          <a:xfrm>
            <a:off x="2711624" y="692696"/>
            <a:ext cx="1872208" cy="18722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74797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chemeClr val="accent1"/>
                </a:solidFill>
              </a:defRPr>
            </a:lvl1pPr>
          </a:lstStyle>
          <a:p>
            <a:r>
              <a:rPr lang="de-DE" noProof="0"/>
              <a:t>Mastertitelformat bearbeiten</a:t>
            </a:r>
            <a:endParaRPr lang="en-US" noProof="0" dirty="0"/>
          </a:p>
        </p:txBody>
      </p:sp>
      <p:sp>
        <p:nvSpPr>
          <p:cNvPr id="4" name="Picture Placeholder 3">
            <a:extLst>
              <a:ext uri="{FF2B5EF4-FFF2-40B4-BE49-F238E27FC236}">
                <a16:creationId xmlns:a16="http://schemas.microsoft.com/office/drawing/2014/main" id="{7B1904BF-A96B-B049-B206-91824AF93E05}"/>
              </a:ext>
            </a:extLst>
          </p:cNvPr>
          <p:cNvSpPr>
            <a:spLocks noGrp="1"/>
          </p:cNvSpPr>
          <p:nvPr>
            <p:ph type="pic" sz="quarter" idx="10"/>
          </p:nvPr>
        </p:nvSpPr>
        <p:spPr>
          <a:xfrm>
            <a:off x="1631504" y="1808956"/>
            <a:ext cx="2449512" cy="3240087"/>
          </a:xfrm>
        </p:spPr>
        <p:txBody>
          <a:bodyPr anchor="ctr"/>
          <a:lstStyle>
            <a:lvl1pPr marL="0" indent="0" algn="ctr">
              <a:buNone/>
              <a:defRPr/>
            </a:lvl1pPr>
          </a:lstStyle>
          <a:p>
            <a:r>
              <a:rPr lang="de-DE"/>
              <a:t>Bild durch Klicken auf Symbol hinzufügen</a:t>
            </a:r>
            <a:endParaRPr lang="en-GB" dirty="0"/>
          </a:p>
        </p:txBody>
      </p:sp>
      <p:sp>
        <p:nvSpPr>
          <p:cNvPr id="8" name="Text Placeholder 7">
            <a:extLst>
              <a:ext uri="{FF2B5EF4-FFF2-40B4-BE49-F238E27FC236}">
                <a16:creationId xmlns:a16="http://schemas.microsoft.com/office/drawing/2014/main" id="{C0F32C10-54CC-7044-B748-6C043F0170F7}"/>
              </a:ext>
            </a:extLst>
          </p:cNvPr>
          <p:cNvSpPr>
            <a:spLocks noGrp="1"/>
          </p:cNvSpPr>
          <p:nvPr>
            <p:ph type="body" sz="quarter" idx="11"/>
          </p:nvPr>
        </p:nvSpPr>
        <p:spPr>
          <a:xfrm>
            <a:off x="4295775" y="1808163"/>
            <a:ext cx="6553200" cy="3240087"/>
          </a:xfrm>
        </p:spPr>
        <p:txBody>
          <a:bodyPr/>
          <a:lstStyle>
            <a:lvl1pPr marL="0" indent="0">
              <a:buNone/>
              <a:defRPr>
                <a:solidFill>
                  <a:schemeClr val="accent1"/>
                </a:solidFill>
              </a:defRPr>
            </a:lvl1pPr>
            <a:lvl2pPr marL="12700" indent="0">
              <a:buNone/>
              <a:tabLst/>
              <a:defRPr/>
            </a:lvl2pPr>
            <a:lvl3pPr marL="914400" indent="0">
              <a:buNone/>
              <a:defRPr/>
            </a:lvl3pPr>
            <a:lvl4pPr marL="1371600" indent="0">
              <a:buNone/>
              <a:defRPr/>
            </a:lvl4pPr>
            <a:lvl5pPr marL="1828800" indent="0">
              <a:buNone/>
              <a:defRPr/>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2666156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peaker 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chemeClr val="accent1"/>
                </a:solidFill>
              </a:defRPr>
            </a:lvl1pPr>
          </a:lstStyle>
          <a:p>
            <a:r>
              <a:rPr lang="de-DE" noProof="0"/>
              <a:t>Mastertitelformat bearbeiten</a:t>
            </a:r>
            <a:endParaRPr lang="en-US" noProof="0" dirty="0"/>
          </a:p>
        </p:txBody>
      </p:sp>
      <p:sp>
        <p:nvSpPr>
          <p:cNvPr id="4" name="Picture Placeholder 3">
            <a:extLst>
              <a:ext uri="{FF2B5EF4-FFF2-40B4-BE49-F238E27FC236}">
                <a16:creationId xmlns:a16="http://schemas.microsoft.com/office/drawing/2014/main" id="{7B1904BF-A96B-B049-B206-91824AF93E05}"/>
              </a:ext>
            </a:extLst>
          </p:cNvPr>
          <p:cNvSpPr>
            <a:spLocks noGrp="1"/>
          </p:cNvSpPr>
          <p:nvPr>
            <p:ph type="pic" sz="quarter" idx="10"/>
          </p:nvPr>
        </p:nvSpPr>
        <p:spPr>
          <a:xfrm>
            <a:off x="1631504" y="1808956"/>
            <a:ext cx="2449512" cy="3240087"/>
          </a:xfrm>
        </p:spPr>
        <p:txBody>
          <a:bodyPr anchor="ctr"/>
          <a:lstStyle>
            <a:lvl1pPr marL="0" indent="0" algn="ctr">
              <a:buNone/>
              <a:defRPr/>
            </a:lvl1pPr>
          </a:lstStyle>
          <a:p>
            <a:r>
              <a:rPr lang="de-DE"/>
              <a:t>Bild durch Klicken auf Symbol hinzufügen</a:t>
            </a:r>
            <a:endParaRPr lang="en-GB" dirty="0"/>
          </a:p>
        </p:txBody>
      </p:sp>
      <p:sp>
        <p:nvSpPr>
          <p:cNvPr id="5" name="Text Placeholder 7">
            <a:extLst>
              <a:ext uri="{FF2B5EF4-FFF2-40B4-BE49-F238E27FC236}">
                <a16:creationId xmlns:a16="http://schemas.microsoft.com/office/drawing/2014/main" id="{D88BF031-196C-CE02-81FF-8CD25B729292}"/>
              </a:ext>
            </a:extLst>
          </p:cNvPr>
          <p:cNvSpPr>
            <a:spLocks noGrp="1"/>
          </p:cNvSpPr>
          <p:nvPr>
            <p:ph type="body" sz="quarter" idx="11"/>
          </p:nvPr>
        </p:nvSpPr>
        <p:spPr>
          <a:xfrm>
            <a:off x="4295775" y="1808163"/>
            <a:ext cx="6553200" cy="3240087"/>
          </a:xfrm>
        </p:spPr>
        <p:txBody>
          <a:bodyPr/>
          <a:lstStyle>
            <a:lvl1pPr marL="0" indent="0">
              <a:buNone/>
              <a:defRPr>
                <a:solidFill>
                  <a:schemeClr val="accent1"/>
                </a:solidFill>
              </a:defRPr>
            </a:lvl1pPr>
            <a:lvl2pPr marL="12700" indent="0">
              <a:buNone/>
              <a:tabLst/>
              <a:defRPr/>
            </a:lvl2pPr>
            <a:lvl3pPr marL="914400" indent="0">
              <a:buNone/>
              <a:defRPr/>
            </a:lvl3pPr>
            <a:lvl4pPr marL="1371600" indent="0">
              <a:buNone/>
              <a:defRPr/>
            </a:lvl4pPr>
            <a:lvl5pPr marL="1828800" indent="0">
              <a:buNone/>
              <a:defRPr/>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257244287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rgbClr val="293A75"/>
                </a:solidFill>
              </a:defRPr>
            </a:lvl1pPr>
          </a:lstStyle>
          <a:p>
            <a:r>
              <a:rPr lang="de-DE" noProof="0"/>
              <a:t>Mastertitelformat bearbeiten</a:t>
            </a:r>
            <a:endParaRPr lang="en-US" noProof="0" dirty="0"/>
          </a:p>
        </p:txBody>
      </p:sp>
      <p:sp>
        <p:nvSpPr>
          <p:cNvPr id="4" name="Picture Placeholder 3">
            <a:extLst>
              <a:ext uri="{FF2B5EF4-FFF2-40B4-BE49-F238E27FC236}">
                <a16:creationId xmlns:a16="http://schemas.microsoft.com/office/drawing/2014/main" id="{7B1904BF-A96B-B049-B206-91824AF93E05}"/>
              </a:ext>
            </a:extLst>
          </p:cNvPr>
          <p:cNvSpPr>
            <a:spLocks noGrp="1"/>
          </p:cNvSpPr>
          <p:nvPr>
            <p:ph type="pic" sz="quarter" idx="10"/>
          </p:nvPr>
        </p:nvSpPr>
        <p:spPr>
          <a:xfrm>
            <a:off x="839416" y="2391995"/>
            <a:ext cx="1567956" cy="2074010"/>
          </a:xfrm>
        </p:spPr>
        <p:txBody>
          <a:bodyPr anchor="ctr"/>
          <a:lstStyle>
            <a:lvl1pPr marL="0" indent="0" algn="ctr">
              <a:buNone/>
              <a:defRPr/>
            </a:lvl1pPr>
          </a:lstStyle>
          <a:p>
            <a:r>
              <a:rPr lang="de-DE"/>
              <a:t>Bild durch Klicken auf Symbol hinzufügen</a:t>
            </a:r>
            <a:endParaRPr lang="en-GB" dirty="0"/>
          </a:p>
        </p:txBody>
      </p:sp>
      <p:sp>
        <p:nvSpPr>
          <p:cNvPr id="5" name="Picture Placeholder 3">
            <a:extLst>
              <a:ext uri="{FF2B5EF4-FFF2-40B4-BE49-F238E27FC236}">
                <a16:creationId xmlns:a16="http://schemas.microsoft.com/office/drawing/2014/main" id="{5A0F4C55-C9E3-394C-B146-BDAED5739210}"/>
              </a:ext>
            </a:extLst>
          </p:cNvPr>
          <p:cNvSpPr>
            <a:spLocks noGrp="1"/>
          </p:cNvSpPr>
          <p:nvPr>
            <p:ph type="pic" sz="quarter" idx="12"/>
          </p:nvPr>
        </p:nvSpPr>
        <p:spPr>
          <a:xfrm>
            <a:off x="6413882" y="2391995"/>
            <a:ext cx="1567956" cy="2074010"/>
          </a:xfrm>
        </p:spPr>
        <p:txBody>
          <a:bodyPr anchor="ctr"/>
          <a:lstStyle>
            <a:lvl1pPr marL="0" indent="0" algn="ctr">
              <a:buNone/>
              <a:defRPr/>
            </a:lvl1pPr>
          </a:lstStyle>
          <a:p>
            <a:r>
              <a:rPr lang="de-DE"/>
              <a:t>Bild durch Klicken auf Symbol hinzufügen</a:t>
            </a:r>
            <a:endParaRPr lang="en-GB" dirty="0"/>
          </a:p>
        </p:txBody>
      </p:sp>
      <p:sp>
        <p:nvSpPr>
          <p:cNvPr id="7" name="Text Placeholder 7">
            <a:extLst>
              <a:ext uri="{FF2B5EF4-FFF2-40B4-BE49-F238E27FC236}">
                <a16:creationId xmlns:a16="http://schemas.microsoft.com/office/drawing/2014/main" id="{E7AE8F9C-C13F-7043-4CE1-6226E3802622}"/>
              </a:ext>
            </a:extLst>
          </p:cNvPr>
          <p:cNvSpPr>
            <a:spLocks noGrp="1"/>
          </p:cNvSpPr>
          <p:nvPr>
            <p:ph type="body" sz="quarter" idx="11"/>
          </p:nvPr>
        </p:nvSpPr>
        <p:spPr>
          <a:xfrm>
            <a:off x="2527360" y="2375768"/>
            <a:ext cx="3250759" cy="2090237"/>
          </a:xfrm>
        </p:spPr>
        <p:txBody>
          <a:bodyPr/>
          <a:lstStyle>
            <a:lvl1pPr marL="0" indent="0">
              <a:buNone/>
              <a:defRPr>
                <a:solidFill>
                  <a:schemeClr val="accent1"/>
                </a:solidFill>
              </a:defRPr>
            </a:lvl1pPr>
            <a:lvl2pPr marL="12700" indent="0">
              <a:buNone/>
              <a:tabLst/>
              <a:defRPr/>
            </a:lvl2pPr>
            <a:lvl3pPr marL="914400" indent="0">
              <a:buNone/>
              <a:defRPr/>
            </a:lvl3pPr>
            <a:lvl4pPr marL="1371600" indent="0">
              <a:buNone/>
              <a:defRPr/>
            </a:lvl4pPr>
            <a:lvl5pPr marL="1828800" indent="0">
              <a:buNone/>
              <a:defRPr/>
            </a:lvl5pPr>
          </a:lstStyle>
          <a:p>
            <a:pPr lvl="0"/>
            <a:r>
              <a:rPr lang="de-DE"/>
              <a:t>Mastertextformat bearbeiten</a:t>
            </a:r>
          </a:p>
          <a:p>
            <a:pPr lvl="1"/>
            <a:r>
              <a:rPr lang="de-DE"/>
              <a:t>Zweite Ebene</a:t>
            </a:r>
          </a:p>
          <a:p>
            <a:pPr lvl="2"/>
            <a:r>
              <a:rPr lang="de-DE"/>
              <a:t>Dritte Ebene</a:t>
            </a:r>
          </a:p>
        </p:txBody>
      </p:sp>
      <p:sp>
        <p:nvSpPr>
          <p:cNvPr id="9" name="Text Placeholder 7">
            <a:extLst>
              <a:ext uri="{FF2B5EF4-FFF2-40B4-BE49-F238E27FC236}">
                <a16:creationId xmlns:a16="http://schemas.microsoft.com/office/drawing/2014/main" id="{4FC97965-E01C-75AB-9771-F2DF686F28C6}"/>
              </a:ext>
            </a:extLst>
          </p:cNvPr>
          <p:cNvSpPr>
            <a:spLocks noGrp="1"/>
          </p:cNvSpPr>
          <p:nvPr>
            <p:ph type="body" sz="quarter" idx="13"/>
          </p:nvPr>
        </p:nvSpPr>
        <p:spPr>
          <a:xfrm>
            <a:off x="8133029" y="2375768"/>
            <a:ext cx="3250759" cy="2090237"/>
          </a:xfrm>
        </p:spPr>
        <p:txBody>
          <a:bodyPr/>
          <a:lstStyle>
            <a:lvl1pPr marL="0" indent="0">
              <a:buNone/>
              <a:defRPr>
                <a:solidFill>
                  <a:schemeClr val="accent1"/>
                </a:solidFill>
              </a:defRPr>
            </a:lvl1pPr>
            <a:lvl2pPr marL="12700" indent="0">
              <a:buNone/>
              <a:tabLst/>
              <a:defRPr/>
            </a:lvl2pPr>
            <a:lvl3pPr marL="914400" indent="0">
              <a:buNone/>
              <a:defRPr/>
            </a:lvl3pPr>
            <a:lvl4pPr marL="1371600" indent="0">
              <a:buNone/>
              <a:defRPr/>
            </a:lvl4pPr>
            <a:lvl5pPr marL="1828800" indent="0">
              <a:buNone/>
              <a:defRPr/>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2734306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peaker slid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rgbClr val="293A75"/>
                </a:solidFill>
              </a:defRPr>
            </a:lvl1pPr>
          </a:lstStyle>
          <a:p>
            <a:r>
              <a:rPr lang="de-DE" noProof="0"/>
              <a:t>Mastertitelformat bearbeiten</a:t>
            </a:r>
            <a:endParaRPr lang="en-US" noProof="0" dirty="0"/>
          </a:p>
        </p:txBody>
      </p:sp>
      <p:sp>
        <p:nvSpPr>
          <p:cNvPr id="4" name="Picture Placeholder 3">
            <a:extLst>
              <a:ext uri="{FF2B5EF4-FFF2-40B4-BE49-F238E27FC236}">
                <a16:creationId xmlns:a16="http://schemas.microsoft.com/office/drawing/2014/main" id="{7B1904BF-A96B-B049-B206-91824AF93E05}"/>
              </a:ext>
            </a:extLst>
          </p:cNvPr>
          <p:cNvSpPr>
            <a:spLocks noGrp="1"/>
          </p:cNvSpPr>
          <p:nvPr>
            <p:ph type="pic" sz="quarter" idx="10"/>
          </p:nvPr>
        </p:nvSpPr>
        <p:spPr>
          <a:xfrm>
            <a:off x="839416" y="2391995"/>
            <a:ext cx="1567956" cy="2074010"/>
          </a:xfrm>
        </p:spPr>
        <p:txBody>
          <a:bodyPr anchor="ctr"/>
          <a:lstStyle>
            <a:lvl1pPr marL="0" indent="0" algn="ctr">
              <a:buNone/>
              <a:defRPr/>
            </a:lvl1pPr>
          </a:lstStyle>
          <a:p>
            <a:r>
              <a:rPr lang="de-DE"/>
              <a:t>Bild durch Klicken auf Symbol hinzufügen</a:t>
            </a:r>
            <a:endParaRPr lang="en-GB" dirty="0"/>
          </a:p>
        </p:txBody>
      </p:sp>
      <p:sp>
        <p:nvSpPr>
          <p:cNvPr id="8" name="Text Placeholder 7">
            <a:extLst>
              <a:ext uri="{FF2B5EF4-FFF2-40B4-BE49-F238E27FC236}">
                <a16:creationId xmlns:a16="http://schemas.microsoft.com/office/drawing/2014/main" id="{C0F32C10-54CC-7044-B748-6C043F0170F7}"/>
              </a:ext>
            </a:extLst>
          </p:cNvPr>
          <p:cNvSpPr>
            <a:spLocks noGrp="1"/>
          </p:cNvSpPr>
          <p:nvPr>
            <p:ph type="body" sz="quarter" idx="11"/>
          </p:nvPr>
        </p:nvSpPr>
        <p:spPr>
          <a:xfrm>
            <a:off x="2567608" y="2391995"/>
            <a:ext cx="3377135" cy="207401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Picture Placeholder 3">
            <a:extLst>
              <a:ext uri="{FF2B5EF4-FFF2-40B4-BE49-F238E27FC236}">
                <a16:creationId xmlns:a16="http://schemas.microsoft.com/office/drawing/2014/main" id="{5A0F4C55-C9E3-394C-B146-BDAED5739210}"/>
              </a:ext>
            </a:extLst>
          </p:cNvPr>
          <p:cNvSpPr>
            <a:spLocks noGrp="1"/>
          </p:cNvSpPr>
          <p:nvPr>
            <p:ph type="pic" sz="quarter" idx="12"/>
          </p:nvPr>
        </p:nvSpPr>
        <p:spPr>
          <a:xfrm>
            <a:off x="6413882" y="2391995"/>
            <a:ext cx="1567956" cy="2074010"/>
          </a:xfrm>
        </p:spPr>
        <p:txBody>
          <a:bodyPr anchor="ctr"/>
          <a:lstStyle>
            <a:lvl1pPr marL="0" indent="0" algn="ctr">
              <a:buNone/>
              <a:defRPr/>
            </a:lvl1pPr>
          </a:lstStyle>
          <a:p>
            <a:r>
              <a:rPr lang="de-DE"/>
              <a:t>Bild durch Klicken auf Symbol hinzufügen</a:t>
            </a:r>
            <a:endParaRPr lang="en-GB" dirty="0"/>
          </a:p>
        </p:txBody>
      </p:sp>
      <p:sp>
        <p:nvSpPr>
          <p:cNvPr id="6" name="Text Placeholder 7">
            <a:extLst>
              <a:ext uri="{FF2B5EF4-FFF2-40B4-BE49-F238E27FC236}">
                <a16:creationId xmlns:a16="http://schemas.microsoft.com/office/drawing/2014/main" id="{15C498F3-1EBA-9847-8C41-B651AC077C22}"/>
              </a:ext>
            </a:extLst>
          </p:cNvPr>
          <p:cNvSpPr>
            <a:spLocks noGrp="1"/>
          </p:cNvSpPr>
          <p:nvPr>
            <p:ph type="body" sz="quarter" idx="13"/>
          </p:nvPr>
        </p:nvSpPr>
        <p:spPr>
          <a:xfrm>
            <a:off x="8119541" y="2391995"/>
            <a:ext cx="3377135" cy="207401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17532259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lide_basic-grey-bg">
    <p:bg>
      <p:bgPr>
        <a:solidFill>
          <a:srgbClr val="EBEBEB">
            <a:alpha val="15000"/>
          </a:srgb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F22DD27-30E2-2040-B68C-FCBC1B369105}"/>
              </a:ext>
            </a:extLst>
          </p:cNvPr>
          <p:cNvSpPr>
            <a:spLocks noGrp="1"/>
          </p:cNvSpPr>
          <p:nvPr>
            <p:ph type="title"/>
          </p:nvPr>
        </p:nvSpPr>
        <p:spPr>
          <a:xfrm>
            <a:off x="623888" y="476672"/>
            <a:ext cx="10872787" cy="669196"/>
          </a:xfrm>
        </p:spPr>
        <p:txBody>
          <a:bodyPr>
            <a:normAutofit/>
          </a:bodyPr>
          <a:lstStyle>
            <a:lvl1pPr algn="ctr">
              <a:defRPr sz="2400">
                <a:solidFill>
                  <a:schemeClr val="accent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4228367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slide_basic-grey-bg">
    <p:bg>
      <p:bgRef idx="1001">
        <a:schemeClr val="bg2"/>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F22DD27-30E2-2040-B68C-FCBC1B369105}"/>
              </a:ext>
            </a:extLst>
          </p:cNvPr>
          <p:cNvSpPr>
            <a:spLocks noGrp="1"/>
          </p:cNvSpPr>
          <p:nvPr>
            <p:ph type="title"/>
          </p:nvPr>
        </p:nvSpPr>
        <p:spPr>
          <a:xfrm>
            <a:off x="623888" y="476672"/>
            <a:ext cx="10872787" cy="669196"/>
          </a:xfrm>
        </p:spPr>
        <p:txBody>
          <a:bodyPr>
            <a:normAutofit/>
          </a:bodyPr>
          <a:lstStyle>
            <a:lvl1pPr algn="ctr">
              <a:defRPr sz="2400">
                <a:solidFill>
                  <a:schemeClr val="accent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397318404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lide_white-bg-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2702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lide_grey-bg-blank">
    <p:bg>
      <p:bgPr>
        <a:solidFill>
          <a:srgbClr val="EBEBEB">
            <a:alpha val="23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631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slide_grey-bg-blank">
    <p:bg>
      <p:bgPr>
        <a:solidFill>
          <a:srgbClr val="EBEBEB">
            <a:alpha val="23000"/>
          </a:srgbClr>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54FE52-AA4D-DC81-835F-E685448E02E1}"/>
              </a:ext>
            </a:extLst>
          </p:cNvPr>
          <p:cNvSpPr/>
          <p:nvPr userDrawn="1"/>
        </p:nvSpPr>
        <p:spPr>
          <a:xfrm>
            <a:off x="0" y="0"/>
            <a:ext cx="12192000" cy="6237312"/>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682043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slide_grey-bg-blank">
    <p:bg>
      <p:bgPr>
        <a:solidFill>
          <a:srgbClr val="EBEBEB">
            <a:alpha val="23000"/>
          </a:srgbClr>
        </a:solid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3C0F538-B4CA-2A4E-A28B-3559796C60F3}"/>
              </a:ext>
            </a:extLst>
          </p:cNvPr>
          <p:cNvSpPr>
            <a:spLocks noGrp="1"/>
          </p:cNvSpPr>
          <p:nvPr>
            <p:ph type="tbl" sz="quarter" idx="10"/>
          </p:nvPr>
        </p:nvSpPr>
        <p:spPr>
          <a:xfrm>
            <a:off x="623888" y="1052513"/>
            <a:ext cx="10944225" cy="4968875"/>
          </a:xfrm>
        </p:spPr>
        <p:txBody>
          <a:bodyPr/>
          <a:lstStyle/>
          <a:p>
            <a:r>
              <a:rPr lang="de-DE"/>
              <a:t>Tabelle durch Klicken auf Symbol hinzufügen</a:t>
            </a:r>
            <a:endParaRPr lang="en-GB" dirty="0"/>
          </a:p>
        </p:txBody>
      </p:sp>
    </p:spTree>
    <p:extLst>
      <p:ext uri="{BB962C8B-B14F-4D97-AF65-F5344CB8AC3E}">
        <p14:creationId xmlns:p14="http://schemas.microsoft.com/office/powerpoint/2010/main" val="371674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lide_Elepha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3794C8-918D-4031-A239-E3405917E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50586525-B05E-49AD-B6EC-8EEBBF082E0D}"/>
              </a:ext>
            </a:extLst>
          </p:cNvPr>
          <p:cNvSpPr/>
          <p:nvPr userDrawn="1"/>
        </p:nvSpPr>
        <p:spPr>
          <a:xfrm>
            <a:off x="0" y="116632"/>
            <a:ext cx="12192000" cy="6741368"/>
          </a:xfrm>
          <a:prstGeom prst="rect">
            <a:avLst/>
          </a:prstGeom>
          <a:gradFill>
            <a:gsLst>
              <a:gs pos="38000">
                <a:srgbClr val="364D6C">
                  <a:alpha val="0"/>
                  <a:lumMod val="52000"/>
                </a:srgbClr>
              </a:gs>
              <a:gs pos="99000">
                <a:srgbClr val="939C70">
                  <a:lumMod val="75181"/>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49C7940A-B3DC-044E-8730-3DF7FF402047}"/>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dirty="0"/>
              <a:t>Title goes here</a:t>
            </a:r>
          </a:p>
        </p:txBody>
      </p:sp>
      <p:sp>
        <p:nvSpPr>
          <p:cNvPr id="14" name="Text Placeholder 13">
            <a:extLst>
              <a:ext uri="{FF2B5EF4-FFF2-40B4-BE49-F238E27FC236}">
                <a16:creationId xmlns:a16="http://schemas.microsoft.com/office/drawing/2014/main" id="{4DFC7EAD-7E4F-5A41-A044-16D0B4065125}"/>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dirty="0"/>
              <a:t>Subtitle | Presenter name | Date</a:t>
            </a:r>
          </a:p>
        </p:txBody>
      </p:sp>
      <p:grpSp>
        <p:nvGrpSpPr>
          <p:cNvPr id="4" name="Group 3">
            <a:extLst>
              <a:ext uri="{FF2B5EF4-FFF2-40B4-BE49-F238E27FC236}">
                <a16:creationId xmlns:a16="http://schemas.microsoft.com/office/drawing/2014/main" id="{53443F61-D6B4-372E-5922-182F14CD3331}"/>
              </a:ext>
            </a:extLst>
          </p:cNvPr>
          <p:cNvGrpSpPr/>
          <p:nvPr userDrawn="1"/>
        </p:nvGrpSpPr>
        <p:grpSpPr>
          <a:xfrm>
            <a:off x="623392" y="692696"/>
            <a:ext cx="1881840" cy="1882394"/>
            <a:chOff x="623392" y="692696"/>
            <a:chExt cx="1881840" cy="1882394"/>
          </a:xfrm>
        </p:grpSpPr>
        <p:sp>
          <p:nvSpPr>
            <p:cNvPr id="7" name="Rectangle 6">
              <a:extLst>
                <a:ext uri="{FF2B5EF4-FFF2-40B4-BE49-F238E27FC236}">
                  <a16:creationId xmlns:a16="http://schemas.microsoft.com/office/drawing/2014/main" id="{8B1315D2-C3A0-E745-938F-542BFB9EA4A3}"/>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786834B-21BF-48FF-9620-949E41B04F9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
        <p:nvSpPr>
          <p:cNvPr id="6" name="Rectangle 5">
            <a:extLst>
              <a:ext uri="{FF2B5EF4-FFF2-40B4-BE49-F238E27FC236}">
                <a16:creationId xmlns:a16="http://schemas.microsoft.com/office/drawing/2014/main" id="{773654A8-31C9-502B-EFD9-B941EF0133E1}"/>
              </a:ext>
            </a:extLst>
          </p:cNvPr>
          <p:cNvSpPr/>
          <p:nvPr userDrawn="1"/>
        </p:nvSpPr>
        <p:spPr>
          <a:xfrm>
            <a:off x="7464152" y="0"/>
            <a:ext cx="4727848" cy="6858000"/>
          </a:xfrm>
          <a:prstGeom prst="rect">
            <a:avLst/>
          </a:prstGeom>
          <a:gradFill>
            <a:gsLst>
              <a:gs pos="5000">
                <a:schemeClr val="bg1">
                  <a:alpha val="75000"/>
                </a:schemeClr>
              </a:gs>
              <a:gs pos="39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054792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BG">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037034-BA25-DC4D-9C07-2D3988809C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376" y="6540024"/>
            <a:ext cx="1033910" cy="317976"/>
          </a:xfrm>
          <a:prstGeom prst="rect">
            <a:avLst/>
          </a:prstGeom>
        </p:spPr>
      </p:pic>
      <p:sp>
        <p:nvSpPr>
          <p:cNvPr id="5" name="Rectangle 4">
            <a:extLst>
              <a:ext uri="{FF2B5EF4-FFF2-40B4-BE49-F238E27FC236}">
                <a16:creationId xmlns:a16="http://schemas.microsoft.com/office/drawing/2014/main" id="{92F71A5C-224A-C44A-A4AE-2DB5E01B949C}"/>
              </a:ext>
            </a:extLst>
          </p:cNvPr>
          <p:cNvSpPr/>
          <p:nvPr userDrawn="1"/>
        </p:nvSpPr>
        <p:spPr>
          <a:xfrm>
            <a:off x="0" y="0"/>
            <a:ext cx="12192000" cy="6858000"/>
          </a:xfrm>
          <a:prstGeom prst="rect">
            <a:avLst/>
          </a:prstGeom>
          <a:solidFill>
            <a:srgbClr val="689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pic>
        <p:nvPicPr>
          <p:cNvPr id="11" name="Picture 5">
            <a:extLst>
              <a:ext uri="{FF2B5EF4-FFF2-40B4-BE49-F238E27FC236}">
                <a16:creationId xmlns:a16="http://schemas.microsoft.com/office/drawing/2014/main" id="{F4284419-89CE-BBB8-7D31-183D933D09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361849565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ue BG">
    <p:bg>
      <p:bgRef idx="1001">
        <a:schemeClr val="bg1"/>
      </p:bgRef>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1FBBA08-9A4A-5711-5271-A09C713256BD}"/>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0B327786-88EA-D43C-A5D7-BC982777F3D6}"/>
              </a:ext>
            </a:extLst>
          </p:cNvPr>
          <p:cNvSpPr/>
          <p:nvPr userDrawn="1"/>
        </p:nvSpPr>
        <p:spPr>
          <a:xfrm>
            <a:off x="0" y="5589240"/>
            <a:ext cx="12192000" cy="1268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pic>
        <p:nvPicPr>
          <p:cNvPr id="6" name="Grafik 5" descr="Ein Bild, das Grafiken, Farbigkeit, Kreis, Screenshot enthält.&#10;&#10;Automatisch generierte Beschreibung">
            <a:hlinkClick r:id="rId3"/>
            <a:extLst>
              <a:ext uri="{FF2B5EF4-FFF2-40B4-BE49-F238E27FC236}">
                <a16:creationId xmlns:a16="http://schemas.microsoft.com/office/drawing/2014/main" id="{469AD1D3-8A7C-C56F-072F-2D2A7D8CB5CF}"/>
              </a:ext>
            </a:extLst>
          </p:cNvPr>
          <p:cNvPicPr>
            <a:picLocks noChangeAspect="1"/>
          </p:cNvPicPr>
          <p:nvPr userDrawn="1"/>
        </p:nvPicPr>
        <p:blipFill>
          <a:blip r:embed="rId4"/>
          <a:stretch>
            <a:fillRect/>
          </a:stretch>
        </p:blipFill>
        <p:spPr>
          <a:xfrm>
            <a:off x="10133988" y="6024423"/>
            <a:ext cx="576064" cy="576064"/>
          </a:xfrm>
          <a:prstGeom prst="rect">
            <a:avLst/>
          </a:prstGeom>
        </p:spPr>
      </p:pic>
      <p:pic>
        <p:nvPicPr>
          <p:cNvPr id="9" name="Grafik 8" descr="Ein Bild, das Logo, Grafiken, Symbol, Schrift enthält.&#10;&#10;Automatisch generierte Beschreibung">
            <a:hlinkClick r:id="rId5"/>
            <a:extLst>
              <a:ext uri="{FF2B5EF4-FFF2-40B4-BE49-F238E27FC236}">
                <a16:creationId xmlns:a16="http://schemas.microsoft.com/office/drawing/2014/main" id="{FC62A674-4054-87D6-AAB2-53AA5EA28E26}"/>
              </a:ext>
            </a:extLst>
          </p:cNvPr>
          <p:cNvPicPr>
            <a:picLocks noChangeAspect="1"/>
          </p:cNvPicPr>
          <p:nvPr userDrawn="1"/>
        </p:nvPicPr>
        <p:blipFill>
          <a:blip r:embed="rId6"/>
          <a:stretch>
            <a:fillRect/>
          </a:stretch>
        </p:blipFill>
        <p:spPr>
          <a:xfrm>
            <a:off x="10609348" y="5908023"/>
            <a:ext cx="808864" cy="808864"/>
          </a:xfrm>
          <a:prstGeom prst="rect">
            <a:avLst/>
          </a:prstGeom>
        </p:spPr>
      </p:pic>
      <p:pic>
        <p:nvPicPr>
          <p:cNvPr id="10" name="Grafik 9">
            <a:extLst>
              <a:ext uri="{FF2B5EF4-FFF2-40B4-BE49-F238E27FC236}">
                <a16:creationId xmlns:a16="http://schemas.microsoft.com/office/drawing/2014/main" id="{7F7B4242-01E9-EF68-C562-5DA1A1E01A40}"/>
              </a:ext>
            </a:extLst>
          </p:cNvPr>
          <p:cNvPicPr>
            <a:picLocks noChangeAspect="1"/>
          </p:cNvPicPr>
          <p:nvPr userDrawn="1"/>
        </p:nvPicPr>
        <p:blipFill>
          <a:blip r:embed="rId7"/>
          <a:stretch>
            <a:fillRect/>
          </a:stretch>
        </p:blipFill>
        <p:spPr>
          <a:xfrm>
            <a:off x="453601" y="5246846"/>
            <a:ext cx="1241454" cy="1241454"/>
          </a:xfrm>
          <a:prstGeom prst="rect">
            <a:avLst/>
          </a:prstGeom>
        </p:spPr>
      </p:pic>
    </p:spTree>
    <p:extLst>
      <p:ext uri="{BB962C8B-B14F-4D97-AF65-F5344CB8AC3E}">
        <p14:creationId xmlns:p14="http://schemas.microsoft.com/office/powerpoint/2010/main" val="201227418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ue BG">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20FDF4-EEDB-E9EF-589E-53F3DA37874F}"/>
              </a:ext>
            </a:extLst>
          </p:cNvPr>
          <p:cNvSpPr/>
          <p:nvPr userDrawn="1"/>
        </p:nvSpPr>
        <p:spPr>
          <a:xfrm>
            <a:off x="-25749" y="5949279"/>
            <a:ext cx="1441229" cy="8980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pic>
        <p:nvPicPr>
          <p:cNvPr id="12" name="Picture 5">
            <a:extLst>
              <a:ext uri="{FF2B5EF4-FFF2-40B4-BE49-F238E27FC236}">
                <a16:creationId xmlns:a16="http://schemas.microsoft.com/office/drawing/2014/main" id="{CD63A7F1-C7A1-2C5E-DA34-402A9A7F8C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181951869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Blue B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B76CBF-95B4-234A-91A3-A1E243451ED6}"/>
              </a:ext>
            </a:extLst>
          </p:cNvPr>
          <p:cNvSpPr/>
          <p:nvPr userDrawn="1"/>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30A24621-DA3D-9D77-89AA-82851907DA3C}"/>
              </a:ext>
            </a:extLst>
          </p:cNvPr>
          <p:cNvSpPr/>
          <p:nvPr userDrawn="1"/>
        </p:nvSpPr>
        <p:spPr>
          <a:xfrm>
            <a:off x="839416"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8A81CAB-D2CA-1604-0B69-64F18FB6CF6F}"/>
              </a:ext>
            </a:extLst>
          </p:cNvPr>
          <p:cNvSpPr/>
          <p:nvPr userDrawn="1"/>
        </p:nvSpPr>
        <p:spPr>
          <a:xfrm>
            <a:off x="4385503"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920659E-67D8-82BA-45B0-EC4FE7697279}"/>
              </a:ext>
            </a:extLst>
          </p:cNvPr>
          <p:cNvSpPr/>
          <p:nvPr userDrawn="1"/>
        </p:nvSpPr>
        <p:spPr>
          <a:xfrm>
            <a:off x="7931590"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0D32086-3ACE-410B-41D0-C4C4D085FC84}"/>
              </a:ext>
            </a:extLst>
          </p:cNvPr>
          <p:cNvSpPr/>
          <p:nvPr userDrawn="1"/>
        </p:nvSpPr>
        <p:spPr>
          <a:xfrm>
            <a:off x="839416"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B7F5595-E159-4E02-F627-6760988E20DE}"/>
              </a:ext>
            </a:extLst>
          </p:cNvPr>
          <p:cNvSpPr/>
          <p:nvPr userDrawn="1"/>
        </p:nvSpPr>
        <p:spPr>
          <a:xfrm>
            <a:off x="4385503"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C279380-EAD4-177B-82D6-793D7E8CAB4D}"/>
              </a:ext>
            </a:extLst>
          </p:cNvPr>
          <p:cNvSpPr/>
          <p:nvPr userDrawn="1"/>
        </p:nvSpPr>
        <p:spPr>
          <a:xfrm>
            <a:off x="7931590"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4A01050-7C55-9285-CC45-A4F586D46A91}"/>
              </a:ext>
            </a:extLst>
          </p:cNvPr>
          <p:cNvSpPr>
            <a:spLocks noGrp="1"/>
          </p:cNvSpPr>
          <p:nvPr>
            <p:ph type="body" sz="quarter" idx="10"/>
          </p:nvPr>
        </p:nvSpPr>
        <p:spPr>
          <a:xfrm>
            <a:off x="1780586"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4" name="Text Placeholder 2">
            <a:extLst>
              <a:ext uri="{FF2B5EF4-FFF2-40B4-BE49-F238E27FC236}">
                <a16:creationId xmlns:a16="http://schemas.microsoft.com/office/drawing/2014/main" id="{7A85A0BE-663E-158D-F3EE-4F00BD504C25}"/>
              </a:ext>
            </a:extLst>
          </p:cNvPr>
          <p:cNvSpPr>
            <a:spLocks noGrp="1"/>
          </p:cNvSpPr>
          <p:nvPr>
            <p:ph type="body" sz="quarter" idx="11"/>
          </p:nvPr>
        </p:nvSpPr>
        <p:spPr>
          <a:xfrm>
            <a:off x="5376912"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5" name="Text Placeholder 2">
            <a:extLst>
              <a:ext uri="{FF2B5EF4-FFF2-40B4-BE49-F238E27FC236}">
                <a16:creationId xmlns:a16="http://schemas.microsoft.com/office/drawing/2014/main" id="{9B72338A-E04F-9346-AADA-0DE85AD35272}"/>
              </a:ext>
            </a:extLst>
          </p:cNvPr>
          <p:cNvSpPr>
            <a:spLocks noGrp="1"/>
          </p:cNvSpPr>
          <p:nvPr>
            <p:ph type="body" sz="quarter" idx="12"/>
          </p:nvPr>
        </p:nvSpPr>
        <p:spPr>
          <a:xfrm>
            <a:off x="8899601"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6" name="Text Placeholder 2">
            <a:extLst>
              <a:ext uri="{FF2B5EF4-FFF2-40B4-BE49-F238E27FC236}">
                <a16:creationId xmlns:a16="http://schemas.microsoft.com/office/drawing/2014/main" id="{E04D3B6C-2EB9-3CA7-BB7A-0B258C1D57D5}"/>
              </a:ext>
            </a:extLst>
          </p:cNvPr>
          <p:cNvSpPr>
            <a:spLocks noGrp="1"/>
          </p:cNvSpPr>
          <p:nvPr>
            <p:ph type="body" sz="quarter" idx="13"/>
          </p:nvPr>
        </p:nvSpPr>
        <p:spPr>
          <a:xfrm>
            <a:off x="1780586"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7" name="Text Placeholder 2">
            <a:extLst>
              <a:ext uri="{FF2B5EF4-FFF2-40B4-BE49-F238E27FC236}">
                <a16:creationId xmlns:a16="http://schemas.microsoft.com/office/drawing/2014/main" id="{D7DAB836-60B3-6A24-CA62-6174ADE5A816}"/>
              </a:ext>
            </a:extLst>
          </p:cNvPr>
          <p:cNvSpPr>
            <a:spLocks noGrp="1"/>
          </p:cNvSpPr>
          <p:nvPr>
            <p:ph type="body" sz="quarter" idx="14"/>
          </p:nvPr>
        </p:nvSpPr>
        <p:spPr>
          <a:xfrm>
            <a:off x="5376912"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8" name="Text Placeholder 2">
            <a:extLst>
              <a:ext uri="{FF2B5EF4-FFF2-40B4-BE49-F238E27FC236}">
                <a16:creationId xmlns:a16="http://schemas.microsoft.com/office/drawing/2014/main" id="{D536199B-F697-2EC2-7656-2C3F44643DD1}"/>
              </a:ext>
            </a:extLst>
          </p:cNvPr>
          <p:cNvSpPr>
            <a:spLocks noGrp="1"/>
          </p:cNvSpPr>
          <p:nvPr>
            <p:ph type="body" sz="quarter" idx="15"/>
          </p:nvPr>
        </p:nvSpPr>
        <p:spPr>
          <a:xfrm>
            <a:off x="8899601"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9" name="Text Placeholder 2">
            <a:extLst>
              <a:ext uri="{FF2B5EF4-FFF2-40B4-BE49-F238E27FC236}">
                <a16:creationId xmlns:a16="http://schemas.microsoft.com/office/drawing/2014/main" id="{1977627C-A550-9DE1-F04A-EA7D48FBEF08}"/>
              </a:ext>
            </a:extLst>
          </p:cNvPr>
          <p:cNvSpPr>
            <a:spLocks noGrp="1"/>
          </p:cNvSpPr>
          <p:nvPr>
            <p:ph type="body" sz="quarter" idx="16"/>
          </p:nvPr>
        </p:nvSpPr>
        <p:spPr>
          <a:xfrm>
            <a:off x="1165988"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0" name="Text Placeholder 2">
            <a:extLst>
              <a:ext uri="{FF2B5EF4-FFF2-40B4-BE49-F238E27FC236}">
                <a16:creationId xmlns:a16="http://schemas.microsoft.com/office/drawing/2014/main" id="{81CED6C6-B504-C707-C0BA-98E0A3AFC7E4}"/>
              </a:ext>
            </a:extLst>
          </p:cNvPr>
          <p:cNvSpPr>
            <a:spLocks noGrp="1"/>
          </p:cNvSpPr>
          <p:nvPr>
            <p:ph type="body" sz="quarter" idx="17"/>
          </p:nvPr>
        </p:nvSpPr>
        <p:spPr>
          <a:xfrm>
            <a:off x="4703667"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1" name="Text Placeholder 2">
            <a:extLst>
              <a:ext uri="{FF2B5EF4-FFF2-40B4-BE49-F238E27FC236}">
                <a16:creationId xmlns:a16="http://schemas.microsoft.com/office/drawing/2014/main" id="{CE44910C-8DCA-14E3-BB3C-A78F064FE033}"/>
              </a:ext>
            </a:extLst>
          </p:cNvPr>
          <p:cNvSpPr>
            <a:spLocks noGrp="1"/>
          </p:cNvSpPr>
          <p:nvPr>
            <p:ph type="body" sz="quarter" idx="18"/>
          </p:nvPr>
        </p:nvSpPr>
        <p:spPr>
          <a:xfrm>
            <a:off x="8226356"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2" name="Text Placeholder 2">
            <a:extLst>
              <a:ext uri="{FF2B5EF4-FFF2-40B4-BE49-F238E27FC236}">
                <a16:creationId xmlns:a16="http://schemas.microsoft.com/office/drawing/2014/main" id="{59E71994-62CD-634B-D996-8E6DB0133E26}"/>
              </a:ext>
            </a:extLst>
          </p:cNvPr>
          <p:cNvSpPr>
            <a:spLocks noGrp="1"/>
          </p:cNvSpPr>
          <p:nvPr>
            <p:ph type="body" sz="quarter" idx="19"/>
          </p:nvPr>
        </p:nvSpPr>
        <p:spPr>
          <a:xfrm>
            <a:off x="1165988"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3" name="Text Placeholder 2">
            <a:extLst>
              <a:ext uri="{FF2B5EF4-FFF2-40B4-BE49-F238E27FC236}">
                <a16:creationId xmlns:a16="http://schemas.microsoft.com/office/drawing/2014/main" id="{B1F82656-7027-129E-AB9D-9DB9D2A2E1B0}"/>
              </a:ext>
            </a:extLst>
          </p:cNvPr>
          <p:cNvSpPr>
            <a:spLocks noGrp="1"/>
          </p:cNvSpPr>
          <p:nvPr>
            <p:ph type="body" sz="quarter" idx="20"/>
          </p:nvPr>
        </p:nvSpPr>
        <p:spPr>
          <a:xfrm>
            <a:off x="4703667"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4" name="Text Placeholder 2">
            <a:extLst>
              <a:ext uri="{FF2B5EF4-FFF2-40B4-BE49-F238E27FC236}">
                <a16:creationId xmlns:a16="http://schemas.microsoft.com/office/drawing/2014/main" id="{72D2CB85-003C-BAA6-D9A8-1408CD9546C1}"/>
              </a:ext>
            </a:extLst>
          </p:cNvPr>
          <p:cNvSpPr>
            <a:spLocks noGrp="1"/>
          </p:cNvSpPr>
          <p:nvPr>
            <p:ph type="body" sz="quarter" idx="21"/>
          </p:nvPr>
        </p:nvSpPr>
        <p:spPr>
          <a:xfrm>
            <a:off x="8226356"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 name="Picture Placeholder 3">
            <a:extLst>
              <a:ext uri="{FF2B5EF4-FFF2-40B4-BE49-F238E27FC236}">
                <a16:creationId xmlns:a16="http://schemas.microsoft.com/office/drawing/2014/main" id="{EBEA1A40-BB0F-74C3-C595-53C7789BFE4C}"/>
              </a:ext>
            </a:extLst>
          </p:cNvPr>
          <p:cNvSpPr>
            <a:spLocks noGrp="1"/>
          </p:cNvSpPr>
          <p:nvPr>
            <p:ph type="pic" sz="quarter" idx="22" hasCustomPrompt="1"/>
          </p:nvPr>
        </p:nvSpPr>
        <p:spPr>
          <a:xfrm>
            <a:off x="1165225" y="69215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32" name="Picture Placeholder 3">
            <a:extLst>
              <a:ext uri="{FF2B5EF4-FFF2-40B4-BE49-F238E27FC236}">
                <a16:creationId xmlns:a16="http://schemas.microsoft.com/office/drawing/2014/main" id="{87029C08-12CB-D668-E1EA-BDF0E83FD923}"/>
              </a:ext>
            </a:extLst>
          </p:cNvPr>
          <p:cNvSpPr>
            <a:spLocks noGrp="1"/>
          </p:cNvSpPr>
          <p:nvPr>
            <p:ph type="pic" sz="quarter" idx="23" hasCustomPrompt="1"/>
          </p:nvPr>
        </p:nvSpPr>
        <p:spPr>
          <a:xfrm>
            <a:off x="4751705" y="69215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33" name="Picture Placeholder 3">
            <a:extLst>
              <a:ext uri="{FF2B5EF4-FFF2-40B4-BE49-F238E27FC236}">
                <a16:creationId xmlns:a16="http://schemas.microsoft.com/office/drawing/2014/main" id="{AF20DD27-DE80-912F-C41E-A5A6380084A3}"/>
              </a:ext>
            </a:extLst>
          </p:cNvPr>
          <p:cNvSpPr>
            <a:spLocks noGrp="1"/>
          </p:cNvSpPr>
          <p:nvPr>
            <p:ph type="pic" sz="quarter" idx="24" hasCustomPrompt="1"/>
          </p:nvPr>
        </p:nvSpPr>
        <p:spPr>
          <a:xfrm>
            <a:off x="8267065" y="69215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45" name="Picture Placeholder 3">
            <a:extLst>
              <a:ext uri="{FF2B5EF4-FFF2-40B4-BE49-F238E27FC236}">
                <a16:creationId xmlns:a16="http://schemas.microsoft.com/office/drawing/2014/main" id="{F541DA26-AF5C-0E9B-E510-81DFDC0EAE8A}"/>
              </a:ext>
            </a:extLst>
          </p:cNvPr>
          <p:cNvSpPr>
            <a:spLocks noGrp="1"/>
          </p:cNvSpPr>
          <p:nvPr>
            <p:ph type="pic" sz="quarter" idx="25" hasCustomPrompt="1"/>
          </p:nvPr>
        </p:nvSpPr>
        <p:spPr>
          <a:xfrm>
            <a:off x="1165225" y="360807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46" name="Picture Placeholder 3">
            <a:extLst>
              <a:ext uri="{FF2B5EF4-FFF2-40B4-BE49-F238E27FC236}">
                <a16:creationId xmlns:a16="http://schemas.microsoft.com/office/drawing/2014/main" id="{779EEC97-34E3-4572-31BF-B537EB1B1D53}"/>
              </a:ext>
            </a:extLst>
          </p:cNvPr>
          <p:cNvSpPr>
            <a:spLocks noGrp="1"/>
          </p:cNvSpPr>
          <p:nvPr>
            <p:ph type="pic" sz="quarter" idx="26" hasCustomPrompt="1"/>
          </p:nvPr>
        </p:nvSpPr>
        <p:spPr>
          <a:xfrm>
            <a:off x="4751705" y="360807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47" name="Picture Placeholder 3">
            <a:extLst>
              <a:ext uri="{FF2B5EF4-FFF2-40B4-BE49-F238E27FC236}">
                <a16:creationId xmlns:a16="http://schemas.microsoft.com/office/drawing/2014/main" id="{161E20A0-582C-9E7E-5CDA-FC259F50EB9F}"/>
              </a:ext>
            </a:extLst>
          </p:cNvPr>
          <p:cNvSpPr>
            <a:spLocks noGrp="1"/>
          </p:cNvSpPr>
          <p:nvPr>
            <p:ph type="pic" sz="quarter" idx="27" hasCustomPrompt="1"/>
          </p:nvPr>
        </p:nvSpPr>
        <p:spPr>
          <a:xfrm>
            <a:off x="8267065" y="360807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pic>
        <p:nvPicPr>
          <p:cNvPr id="13" name="Picture 5">
            <a:extLst>
              <a:ext uri="{FF2B5EF4-FFF2-40B4-BE49-F238E27FC236}">
                <a16:creationId xmlns:a16="http://schemas.microsoft.com/office/drawing/2014/main" id="{9D5BEB8C-CB61-3162-29B7-2DD8CFBF1A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39704398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Blue BG">
    <p:bg>
      <p:bgRef idx="1001">
        <a:schemeClr val="bg1"/>
      </p:bgRef>
    </p:bg>
    <p:spTree>
      <p:nvGrpSpPr>
        <p:cNvPr id="1" name=""/>
        <p:cNvGrpSpPr/>
        <p:nvPr/>
      </p:nvGrpSpPr>
      <p:grpSpPr>
        <a:xfrm>
          <a:off x="0" y="0"/>
          <a:ext cx="0" cy="0"/>
          <a:chOff x="0" y="0"/>
          <a:chExt cx="0" cy="0"/>
        </a:xfrm>
      </p:grpSpPr>
      <p:sp>
        <p:nvSpPr>
          <p:cNvPr id="53" name="Picture Placeholder 3">
            <a:extLst>
              <a:ext uri="{FF2B5EF4-FFF2-40B4-BE49-F238E27FC236}">
                <a16:creationId xmlns:a16="http://schemas.microsoft.com/office/drawing/2014/main" id="{AEC53C44-01AC-F049-61BF-16B924BBBB88}"/>
              </a:ext>
            </a:extLst>
          </p:cNvPr>
          <p:cNvSpPr>
            <a:spLocks noGrp="1"/>
          </p:cNvSpPr>
          <p:nvPr>
            <p:ph type="pic" sz="quarter" idx="11" hasCustomPrompt="1"/>
          </p:nvPr>
        </p:nvSpPr>
        <p:spPr>
          <a:xfrm>
            <a:off x="4311469" y="1628775"/>
            <a:ext cx="3557587" cy="2232273"/>
          </a:xfrm>
        </p:spPr>
        <p:txBody>
          <a:bodyPr anchor="ctr"/>
          <a:lstStyle>
            <a:lvl1pPr marL="0" indent="0" algn="ctr">
              <a:buNone/>
              <a:defRPr/>
            </a:lvl1pPr>
          </a:lstStyle>
          <a:p>
            <a:r>
              <a:rPr lang="en-GB" dirty="0"/>
              <a:t>Add image here</a:t>
            </a:r>
          </a:p>
        </p:txBody>
      </p:sp>
      <p:sp>
        <p:nvSpPr>
          <p:cNvPr id="54" name="Picture Placeholder 3">
            <a:extLst>
              <a:ext uri="{FF2B5EF4-FFF2-40B4-BE49-F238E27FC236}">
                <a16:creationId xmlns:a16="http://schemas.microsoft.com/office/drawing/2014/main" id="{B04C75DE-EDB4-065D-0BFD-2BC3017178C8}"/>
              </a:ext>
            </a:extLst>
          </p:cNvPr>
          <p:cNvSpPr>
            <a:spLocks noGrp="1"/>
          </p:cNvSpPr>
          <p:nvPr>
            <p:ph type="pic" sz="quarter" idx="12" hasCustomPrompt="1"/>
          </p:nvPr>
        </p:nvSpPr>
        <p:spPr>
          <a:xfrm>
            <a:off x="8029029" y="1628775"/>
            <a:ext cx="3557587" cy="2232273"/>
          </a:xfrm>
        </p:spPr>
        <p:txBody>
          <a:bodyPr anchor="ctr"/>
          <a:lstStyle>
            <a:lvl1pPr marL="0" indent="0" algn="ctr">
              <a:buNone/>
              <a:defRPr/>
            </a:lvl1pPr>
          </a:lstStyle>
          <a:p>
            <a:r>
              <a:rPr lang="en-GB" dirty="0"/>
              <a:t>Add image here</a:t>
            </a:r>
          </a:p>
        </p:txBody>
      </p:sp>
      <p:sp>
        <p:nvSpPr>
          <p:cNvPr id="4" name="Picture Placeholder 3">
            <a:extLst>
              <a:ext uri="{FF2B5EF4-FFF2-40B4-BE49-F238E27FC236}">
                <a16:creationId xmlns:a16="http://schemas.microsoft.com/office/drawing/2014/main" id="{355B00D0-29C9-61A5-CECF-4F8FB401971E}"/>
              </a:ext>
            </a:extLst>
          </p:cNvPr>
          <p:cNvSpPr>
            <a:spLocks noGrp="1"/>
          </p:cNvSpPr>
          <p:nvPr>
            <p:ph type="pic" sz="quarter" idx="10" hasCustomPrompt="1"/>
          </p:nvPr>
        </p:nvSpPr>
        <p:spPr>
          <a:xfrm>
            <a:off x="623888" y="1628775"/>
            <a:ext cx="3557587" cy="2232273"/>
          </a:xfrm>
        </p:spPr>
        <p:txBody>
          <a:bodyPr anchor="ctr"/>
          <a:lstStyle>
            <a:lvl1pPr marL="0" indent="0" algn="ctr">
              <a:buNone/>
              <a:defRPr/>
            </a:lvl1pPr>
          </a:lstStyle>
          <a:p>
            <a:r>
              <a:rPr lang="en-GB" dirty="0"/>
              <a:t>Add image here</a:t>
            </a:r>
          </a:p>
        </p:txBody>
      </p:sp>
      <p:grpSp>
        <p:nvGrpSpPr>
          <p:cNvPr id="46" name="Group 45">
            <a:extLst>
              <a:ext uri="{FF2B5EF4-FFF2-40B4-BE49-F238E27FC236}">
                <a16:creationId xmlns:a16="http://schemas.microsoft.com/office/drawing/2014/main" id="{74342347-4CAA-9650-478D-809C3B4E4B52}"/>
              </a:ext>
            </a:extLst>
          </p:cNvPr>
          <p:cNvGrpSpPr/>
          <p:nvPr userDrawn="1"/>
        </p:nvGrpSpPr>
        <p:grpSpPr>
          <a:xfrm>
            <a:off x="623888" y="1628800"/>
            <a:ext cx="10955673" cy="4177691"/>
            <a:chOff x="767408" y="1628800"/>
            <a:chExt cx="11239776" cy="4177691"/>
          </a:xfrm>
        </p:grpSpPr>
        <p:sp>
          <p:nvSpPr>
            <p:cNvPr id="47" name="Rectangle 46">
              <a:extLst>
                <a:ext uri="{FF2B5EF4-FFF2-40B4-BE49-F238E27FC236}">
                  <a16:creationId xmlns:a16="http://schemas.microsoft.com/office/drawing/2014/main" id="{23DEC044-319A-F03C-70C3-EBAD565D4D66}"/>
                </a:ext>
              </a:extLst>
            </p:cNvPr>
            <p:cNvSpPr/>
            <p:nvPr/>
          </p:nvSpPr>
          <p:spPr>
            <a:xfrm>
              <a:off x="767408" y="1628800"/>
              <a:ext cx="3649595"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311C620-5D40-0D54-CE4A-94A428763595}"/>
                </a:ext>
              </a:extLst>
            </p:cNvPr>
            <p:cNvSpPr/>
            <p:nvPr/>
          </p:nvSpPr>
          <p:spPr>
            <a:xfrm>
              <a:off x="4563553" y="1628800"/>
              <a:ext cx="3649595"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A5FDCD1E-63DE-8E3D-7B5F-60A31E9BC6D4}"/>
                </a:ext>
              </a:extLst>
            </p:cNvPr>
            <p:cNvSpPr/>
            <p:nvPr/>
          </p:nvSpPr>
          <p:spPr>
            <a:xfrm>
              <a:off x="8357589" y="1628800"/>
              <a:ext cx="3649595"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11">
            <a:extLst>
              <a:ext uri="{FF2B5EF4-FFF2-40B4-BE49-F238E27FC236}">
                <a16:creationId xmlns:a16="http://schemas.microsoft.com/office/drawing/2014/main" id="{5CCD841A-6CAC-BB34-B6F8-42AAF4890A09}"/>
              </a:ext>
            </a:extLst>
          </p:cNvPr>
          <p:cNvSpPr>
            <a:spLocks noGrp="1"/>
          </p:cNvSpPr>
          <p:nvPr>
            <p:ph type="body" sz="quarter" idx="13"/>
          </p:nvPr>
        </p:nvSpPr>
        <p:spPr>
          <a:xfrm>
            <a:off x="623888" y="4008438"/>
            <a:ext cx="3557587" cy="1652587"/>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56" name="Text Placeholder 11">
            <a:extLst>
              <a:ext uri="{FF2B5EF4-FFF2-40B4-BE49-F238E27FC236}">
                <a16:creationId xmlns:a16="http://schemas.microsoft.com/office/drawing/2014/main" id="{5B327807-0F69-801E-9A13-905030614E51}"/>
              </a:ext>
            </a:extLst>
          </p:cNvPr>
          <p:cNvSpPr>
            <a:spLocks noGrp="1"/>
          </p:cNvSpPr>
          <p:nvPr>
            <p:ph type="body" sz="quarter" idx="14"/>
          </p:nvPr>
        </p:nvSpPr>
        <p:spPr>
          <a:xfrm>
            <a:off x="4326459" y="4008438"/>
            <a:ext cx="3557587" cy="1652587"/>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57" name="Text Placeholder 11">
            <a:extLst>
              <a:ext uri="{FF2B5EF4-FFF2-40B4-BE49-F238E27FC236}">
                <a16:creationId xmlns:a16="http://schemas.microsoft.com/office/drawing/2014/main" id="{14B7D20A-3FF2-FAF6-498A-707B318F434B}"/>
              </a:ext>
            </a:extLst>
          </p:cNvPr>
          <p:cNvSpPr>
            <a:spLocks noGrp="1"/>
          </p:cNvSpPr>
          <p:nvPr>
            <p:ph type="body" sz="quarter" idx="15"/>
          </p:nvPr>
        </p:nvSpPr>
        <p:spPr>
          <a:xfrm>
            <a:off x="8014039" y="4008438"/>
            <a:ext cx="3557587" cy="1652587"/>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58" name="Title 1">
            <a:extLst>
              <a:ext uri="{FF2B5EF4-FFF2-40B4-BE49-F238E27FC236}">
                <a16:creationId xmlns:a16="http://schemas.microsoft.com/office/drawing/2014/main" id="{88FBD74F-5A45-65F6-9FDB-12AD8439D0C6}"/>
              </a:ext>
            </a:extLst>
          </p:cNvPr>
          <p:cNvSpPr>
            <a:spLocks noGrp="1"/>
          </p:cNvSpPr>
          <p:nvPr>
            <p:ph type="title"/>
          </p:nvPr>
        </p:nvSpPr>
        <p:spPr>
          <a:xfrm>
            <a:off x="623888" y="476672"/>
            <a:ext cx="10872787" cy="669196"/>
          </a:xfrm>
        </p:spPr>
        <p:txBody>
          <a:bodyPr>
            <a:normAutofit/>
          </a:bodyPr>
          <a:lstStyle>
            <a:lvl1pPr algn="ctr">
              <a:defRPr sz="2400">
                <a:solidFill>
                  <a:schemeClr val="accent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270812177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Blue BG">
    <p:bg>
      <p:bgRef idx="1001">
        <a:schemeClr val="bg1"/>
      </p:bgRef>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88FBD74F-5A45-65F6-9FDB-12AD8439D0C6}"/>
              </a:ext>
            </a:extLst>
          </p:cNvPr>
          <p:cNvSpPr>
            <a:spLocks noGrp="1"/>
          </p:cNvSpPr>
          <p:nvPr>
            <p:ph type="title"/>
          </p:nvPr>
        </p:nvSpPr>
        <p:spPr>
          <a:xfrm>
            <a:off x="623888" y="476672"/>
            <a:ext cx="10872787" cy="669196"/>
          </a:xfrm>
        </p:spPr>
        <p:txBody>
          <a:bodyPr>
            <a:normAutofit/>
          </a:bodyPr>
          <a:lstStyle>
            <a:lvl1pPr algn="ctr">
              <a:defRPr sz="2400">
                <a:solidFill>
                  <a:schemeClr val="accent1"/>
                </a:solidFill>
              </a:defRPr>
            </a:lvl1pPr>
          </a:lstStyle>
          <a:p>
            <a:r>
              <a:rPr lang="de-DE" noProof="0"/>
              <a:t>Mastertitelformat bearbeiten</a:t>
            </a:r>
            <a:endParaRPr lang="en-US" noProof="0" dirty="0"/>
          </a:p>
        </p:txBody>
      </p:sp>
      <p:grpSp>
        <p:nvGrpSpPr>
          <p:cNvPr id="13" name="Group 12">
            <a:extLst>
              <a:ext uri="{FF2B5EF4-FFF2-40B4-BE49-F238E27FC236}">
                <a16:creationId xmlns:a16="http://schemas.microsoft.com/office/drawing/2014/main" id="{B1A2174D-6AEA-60A5-4FDA-DA25A4E2C42C}"/>
              </a:ext>
            </a:extLst>
          </p:cNvPr>
          <p:cNvGrpSpPr/>
          <p:nvPr userDrawn="1"/>
        </p:nvGrpSpPr>
        <p:grpSpPr>
          <a:xfrm>
            <a:off x="754040" y="1497520"/>
            <a:ext cx="10609902" cy="4451760"/>
            <a:chOff x="754040" y="1497520"/>
            <a:chExt cx="10609902" cy="4451760"/>
          </a:xfrm>
        </p:grpSpPr>
        <p:grpSp>
          <p:nvGrpSpPr>
            <p:cNvPr id="20" name="Group 19">
              <a:extLst>
                <a:ext uri="{FF2B5EF4-FFF2-40B4-BE49-F238E27FC236}">
                  <a16:creationId xmlns:a16="http://schemas.microsoft.com/office/drawing/2014/main" id="{26D5C26C-144F-0D1B-2430-B8BA1E5AFD9A}"/>
                </a:ext>
              </a:extLst>
            </p:cNvPr>
            <p:cNvGrpSpPr/>
            <p:nvPr/>
          </p:nvGrpSpPr>
          <p:grpSpPr>
            <a:xfrm>
              <a:off x="4079776" y="1497520"/>
              <a:ext cx="3816424" cy="4451760"/>
              <a:chOff x="4079776" y="1430091"/>
              <a:chExt cx="3816424" cy="4666792"/>
            </a:xfrm>
          </p:grpSpPr>
          <p:cxnSp>
            <p:nvCxnSpPr>
              <p:cNvPr id="24" name="Straight Connector 23">
                <a:extLst>
                  <a:ext uri="{FF2B5EF4-FFF2-40B4-BE49-F238E27FC236}">
                    <a16:creationId xmlns:a16="http://schemas.microsoft.com/office/drawing/2014/main" id="{07B0EB63-556F-1BFB-228C-D7F9BFFEEEC8}"/>
                  </a:ext>
                </a:extLst>
              </p:cNvPr>
              <p:cNvCxnSpPr>
                <a:cxnSpLocks/>
              </p:cNvCxnSpPr>
              <p:nvPr/>
            </p:nvCxnSpPr>
            <p:spPr>
              <a:xfrm>
                <a:off x="4079776" y="1430091"/>
                <a:ext cx="0" cy="4666792"/>
              </a:xfrm>
              <a:prstGeom prst="line">
                <a:avLst/>
              </a:prstGeom>
              <a:ln>
                <a:solidFill>
                  <a:srgbClr val="67A0C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C389D7-2AEE-B1C4-2EEA-FBB51B16043C}"/>
                  </a:ext>
                </a:extLst>
              </p:cNvPr>
              <p:cNvCxnSpPr>
                <a:cxnSpLocks/>
              </p:cNvCxnSpPr>
              <p:nvPr/>
            </p:nvCxnSpPr>
            <p:spPr>
              <a:xfrm>
                <a:off x="7896200" y="1430091"/>
                <a:ext cx="0" cy="4666792"/>
              </a:xfrm>
              <a:prstGeom prst="line">
                <a:avLst/>
              </a:prstGeom>
              <a:ln>
                <a:solidFill>
                  <a:srgbClr val="67A0C3"/>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EBA8A7F9-E6CA-B4B3-1887-2BE09908CC75}"/>
                </a:ext>
              </a:extLst>
            </p:cNvPr>
            <p:cNvCxnSpPr>
              <a:cxnSpLocks/>
            </p:cNvCxnSpPr>
            <p:nvPr/>
          </p:nvCxnSpPr>
          <p:spPr>
            <a:xfrm>
              <a:off x="754040" y="3699164"/>
              <a:ext cx="2840113"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D84F0C-AC32-E4AE-B6EF-556AEEB17F01}"/>
                </a:ext>
              </a:extLst>
            </p:cNvPr>
            <p:cNvCxnSpPr>
              <a:cxnSpLocks/>
            </p:cNvCxnSpPr>
            <p:nvPr/>
          </p:nvCxnSpPr>
          <p:spPr>
            <a:xfrm>
              <a:off x="4428458" y="3699164"/>
              <a:ext cx="3124124"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B16971-4DDB-63D5-F742-8AA340BF951D}"/>
                </a:ext>
              </a:extLst>
            </p:cNvPr>
            <p:cNvCxnSpPr>
              <a:cxnSpLocks/>
            </p:cNvCxnSpPr>
            <p:nvPr/>
          </p:nvCxnSpPr>
          <p:spPr>
            <a:xfrm>
              <a:off x="8239818" y="3699164"/>
              <a:ext cx="3124124"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2" name="Text Placeholder 11">
            <a:extLst>
              <a:ext uri="{FF2B5EF4-FFF2-40B4-BE49-F238E27FC236}">
                <a16:creationId xmlns:a16="http://schemas.microsoft.com/office/drawing/2014/main" id="{25EBBBC7-71D2-ADBA-87F3-DB4E723EB3D5}"/>
              </a:ext>
            </a:extLst>
          </p:cNvPr>
          <p:cNvSpPr>
            <a:spLocks noGrp="1"/>
          </p:cNvSpPr>
          <p:nvPr>
            <p:ph type="body" sz="quarter" idx="13"/>
          </p:nvPr>
        </p:nvSpPr>
        <p:spPr>
          <a:xfrm>
            <a:off x="650159" y="2272151"/>
            <a:ext cx="328399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3" name="Text Placeholder 11">
            <a:extLst>
              <a:ext uri="{FF2B5EF4-FFF2-40B4-BE49-F238E27FC236}">
                <a16:creationId xmlns:a16="http://schemas.microsoft.com/office/drawing/2014/main" id="{3692A2A1-4616-EFA4-4189-940866FB47F4}"/>
              </a:ext>
            </a:extLst>
          </p:cNvPr>
          <p:cNvSpPr>
            <a:spLocks noGrp="1"/>
          </p:cNvSpPr>
          <p:nvPr>
            <p:ph type="body" sz="quarter" idx="14"/>
          </p:nvPr>
        </p:nvSpPr>
        <p:spPr>
          <a:xfrm>
            <a:off x="4277778" y="2272151"/>
            <a:ext cx="342961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4" name="Text Placeholder 11">
            <a:extLst>
              <a:ext uri="{FF2B5EF4-FFF2-40B4-BE49-F238E27FC236}">
                <a16:creationId xmlns:a16="http://schemas.microsoft.com/office/drawing/2014/main" id="{66D4CF74-4682-28BC-E87D-74DCBBBBAB97}"/>
              </a:ext>
            </a:extLst>
          </p:cNvPr>
          <p:cNvSpPr>
            <a:spLocks noGrp="1"/>
          </p:cNvSpPr>
          <p:nvPr>
            <p:ph type="body" sz="quarter" idx="15"/>
          </p:nvPr>
        </p:nvSpPr>
        <p:spPr>
          <a:xfrm>
            <a:off x="8070289" y="2272151"/>
            <a:ext cx="342961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5" name="Text Placeholder 11">
            <a:extLst>
              <a:ext uri="{FF2B5EF4-FFF2-40B4-BE49-F238E27FC236}">
                <a16:creationId xmlns:a16="http://schemas.microsoft.com/office/drawing/2014/main" id="{B7E3999B-7172-5377-A16C-52F7268FCB9E}"/>
              </a:ext>
            </a:extLst>
          </p:cNvPr>
          <p:cNvSpPr>
            <a:spLocks noGrp="1"/>
          </p:cNvSpPr>
          <p:nvPr>
            <p:ph type="body" sz="quarter" idx="16"/>
          </p:nvPr>
        </p:nvSpPr>
        <p:spPr>
          <a:xfrm>
            <a:off x="650159" y="4730538"/>
            <a:ext cx="328399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6" name="Text Placeholder 11">
            <a:extLst>
              <a:ext uri="{FF2B5EF4-FFF2-40B4-BE49-F238E27FC236}">
                <a16:creationId xmlns:a16="http://schemas.microsoft.com/office/drawing/2014/main" id="{7B5C376E-0886-A0C7-3F52-1741BFC2E16E}"/>
              </a:ext>
            </a:extLst>
          </p:cNvPr>
          <p:cNvSpPr>
            <a:spLocks noGrp="1"/>
          </p:cNvSpPr>
          <p:nvPr>
            <p:ph type="body" sz="quarter" idx="17"/>
          </p:nvPr>
        </p:nvSpPr>
        <p:spPr>
          <a:xfrm>
            <a:off x="4277778" y="4730538"/>
            <a:ext cx="342961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7" name="Text Placeholder 11">
            <a:extLst>
              <a:ext uri="{FF2B5EF4-FFF2-40B4-BE49-F238E27FC236}">
                <a16:creationId xmlns:a16="http://schemas.microsoft.com/office/drawing/2014/main" id="{60E65680-9E16-C470-534F-95DAED545FE4}"/>
              </a:ext>
            </a:extLst>
          </p:cNvPr>
          <p:cNvSpPr>
            <a:spLocks noGrp="1"/>
          </p:cNvSpPr>
          <p:nvPr>
            <p:ph type="body" sz="quarter" idx="18"/>
          </p:nvPr>
        </p:nvSpPr>
        <p:spPr>
          <a:xfrm>
            <a:off x="8070289" y="4730538"/>
            <a:ext cx="342961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8" name="Picture Placeholder 3">
            <a:extLst>
              <a:ext uri="{FF2B5EF4-FFF2-40B4-BE49-F238E27FC236}">
                <a16:creationId xmlns:a16="http://schemas.microsoft.com/office/drawing/2014/main" id="{A5A74390-2EA6-7C4E-CB8B-7EC33DD39A42}"/>
              </a:ext>
            </a:extLst>
          </p:cNvPr>
          <p:cNvSpPr>
            <a:spLocks noGrp="1"/>
          </p:cNvSpPr>
          <p:nvPr>
            <p:ph type="pic" sz="quarter" idx="22" hasCustomPrompt="1"/>
          </p:nvPr>
        </p:nvSpPr>
        <p:spPr>
          <a:xfrm>
            <a:off x="1870089" y="1440813"/>
            <a:ext cx="608013" cy="608013"/>
          </a:xfrm>
        </p:spPr>
        <p:txBody>
          <a:bodyPr anchor="ctr">
            <a:normAutofit/>
          </a:bodyPr>
          <a:lstStyle>
            <a:lvl1pPr marL="0" indent="0" algn="ctr">
              <a:buFontTx/>
              <a:buNone/>
              <a:defRPr sz="1000">
                <a:solidFill>
                  <a:schemeClr val="accent1"/>
                </a:solidFill>
              </a:defRPr>
            </a:lvl1pPr>
          </a:lstStyle>
          <a:p>
            <a:r>
              <a:rPr lang="en-GB" sz="1000" dirty="0"/>
              <a:t>Icon here</a:t>
            </a:r>
            <a:endParaRPr lang="en-GB" dirty="0"/>
          </a:p>
        </p:txBody>
      </p:sp>
      <p:sp>
        <p:nvSpPr>
          <p:cNvPr id="39" name="Picture Placeholder 3">
            <a:extLst>
              <a:ext uri="{FF2B5EF4-FFF2-40B4-BE49-F238E27FC236}">
                <a16:creationId xmlns:a16="http://schemas.microsoft.com/office/drawing/2014/main" id="{7F80B8BB-7851-0D6A-F39D-5C76C0580666}"/>
              </a:ext>
            </a:extLst>
          </p:cNvPr>
          <p:cNvSpPr>
            <a:spLocks noGrp="1"/>
          </p:cNvSpPr>
          <p:nvPr>
            <p:ph type="pic" sz="quarter" idx="23" hasCustomPrompt="1"/>
          </p:nvPr>
        </p:nvSpPr>
        <p:spPr>
          <a:xfrm>
            <a:off x="5558169" y="1440813"/>
            <a:ext cx="608013" cy="608013"/>
          </a:xfrm>
        </p:spPr>
        <p:txBody>
          <a:bodyPr anchor="ctr">
            <a:normAutofit/>
          </a:bodyPr>
          <a:lstStyle>
            <a:lvl1pPr marL="0" indent="0" algn="ctr">
              <a:buFontTx/>
              <a:buNone/>
              <a:defRPr sz="1000">
                <a:solidFill>
                  <a:schemeClr val="accent1"/>
                </a:solidFill>
              </a:defRPr>
            </a:lvl1pPr>
          </a:lstStyle>
          <a:p>
            <a:r>
              <a:rPr lang="en-GB" sz="1000" dirty="0"/>
              <a:t>Icon here</a:t>
            </a:r>
            <a:endParaRPr lang="en-GB" dirty="0"/>
          </a:p>
        </p:txBody>
      </p:sp>
      <p:sp>
        <p:nvSpPr>
          <p:cNvPr id="40" name="Picture Placeholder 3">
            <a:extLst>
              <a:ext uri="{FF2B5EF4-FFF2-40B4-BE49-F238E27FC236}">
                <a16:creationId xmlns:a16="http://schemas.microsoft.com/office/drawing/2014/main" id="{E5301DC8-FFEC-313F-B03A-9F6C237EB767}"/>
              </a:ext>
            </a:extLst>
          </p:cNvPr>
          <p:cNvSpPr>
            <a:spLocks noGrp="1"/>
          </p:cNvSpPr>
          <p:nvPr>
            <p:ph type="pic" sz="quarter" idx="24" hasCustomPrompt="1"/>
          </p:nvPr>
        </p:nvSpPr>
        <p:spPr>
          <a:xfrm>
            <a:off x="9408809" y="1440813"/>
            <a:ext cx="608013" cy="608013"/>
          </a:xfrm>
        </p:spPr>
        <p:txBody>
          <a:bodyPr anchor="ctr">
            <a:normAutofit/>
          </a:bodyPr>
          <a:lstStyle>
            <a:lvl1pPr marL="0" indent="0" algn="ctr">
              <a:buFontTx/>
              <a:buNone/>
              <a:defRPr sz="1000">
                <a:solidFill>
                  <a:schemeClr val="accent1"/>
                </a:solidFill>
              </a:defRPr>
            </a:lvl1pPr>
          </a:lstStyle>
          <a:p>
            <a:r>
              <a:rPr lang="en-GB" sz="1000" dirty="0"/>
              <a:t>Icon here</a:t>
            </a:r>
            <a:endParaRPr lang="en-GB" dirty="0"/>
          </a:p>
        </p:txBody>
      </p:sp>
      <p:sp>
        <p:nvSpPr>
          <p:cNvPr id="41" name="Picture Placeholder 3">
            <a:extLst>
              <a:ext uri="{FF2B5EF4-FFF2-40B4-BE49-F238E27FC236}">
                <a16:creationId xmlns:a16="http://schemas.microsoft.com/office/drawing/2014/main" id="{8A928A3F-81F4-8D1E-B51D-879457D99D40}"/>
              </a:ext>
            </a:extLst>
          </p:cNvPr>
          <p:cNvSpPr>
            <a:spLocks noGrp="1"/>
          </p:cNvSpPr>
          <p:nvPr>
            <p:ph type="pic" sz="quarter" idx="25" hasCustomPrompt="1"/>
          </p:nvPr>
        </p:nvSpPr>
        <p:spPr>
          <a:xfrm>
            <a:off x="1870089" y="3919853"/>
            <a:ext cx="608013" cy="608013"/>
          </a:xfrm>
        </p:spPr>
        <p:txBody>
          <a:bodyPr anchor="ctr">
            <a:normAutofit/>
          </a:bodyPr>
          <a:lstStyle>
            <a:lvl1pPr marL="0" indent="0" algn="ctr">
              <a:buFontTx/>
              <a:buNone/>
              <a:defRPr sz="1000">
                <a:solidFill>
                  <a:schemeClr val="accent1"/>
                </a:solidFill>
              </a:defRPr>
            </a:lvl1pPr>
          </a:lstStyle>
          <a:p>
            <a:r>
              <a:rPr lang="en-GB" sz="1000" dirty="0"/>
              <a:t>Icon here</a:t>
            </a:r>
            <a:endParaRPr lang="en-GB" dirty="0"/>
          </a:p>
        </p:txBody>
      </p:sp>
      <p:sp>
        <p:nvSpPr>
          <p:cNvPr id="42" name="Picture Placeholder 3">
            <a:extLst>
              <a:ext uri="{FF2B5EF4-FFF2-40B4-BE49-F238E27FC236}">
                <a16:creationId xmlns:a16="http://schemas.microsoft.com/office/drawing/2014/main" id="{CC74B047-7E2E-5B34-5280-B1027C511CFE}"/>
              </a:ext>
            </a:extLst>
          </p:cNvPr>
          <p:cNvSpPr>
            <a:spLocks noGrp="1"/>
          </p:cNvSpPr>
          <p:nvPr>
            <p:ph type="pic" sz="quarter" idx="26" hasCustomPrompt="1"/>
          </p:nvPr>
        </p:nvSpPr>
        <p:spPr>
          <a:xfrm>
            <a:off x="5558169" y="3919853"/>
            <a:ext cx="608013" cy="608013"/>
          </a:xfrm>
        </p:spPr>
        <p:txBody>
          <a:bodyPr anchor="ctr">
            <a:normAutofit/>
          </a:bodyPr>
          <a:lstStyle>
            <a:lvl1pPr marL="0" indent="0" algn="ctr">
              <a:buFontTx/>
              <a:buNone/>
              <a:defRPr sz="1000">
                <a:solidFill>
                  <a:schemeClr val="accent1"/>
                </a:solidFill>
              </a:defRPr>
            </a:lvl1pPr>
          </a:lstStyle>
          <a:p>
            <a:r>
              <a:rPr lang="en-GB" sz="1000" dirty="0"/>
              <a:t>Icon here</a:t>
            </a:r>
            <a:endParaRPr lang="en-GB" dirty="0"/>
          </a:p>
        </p:txBody>
      </p:sp>
      <p:sp>
        <p:nvSpPr>
          <p:cNvPr id="43" name="Picture Placeholder 3">
            <a:extLst>
              <a:ext uri="{FF2B5EF4-FFF2-40B4-BE49-F238E27FC236}">
                <a16:creationId xmlns:a16="http://schemas.microsoft.com/office/drawing/2014/main" id="{FEABA5B0-CD96-C4D6-67DC-F758C39F2C3B}"/>
              </a:ext>
            </a:extLst>
          </p:cNvPr>
          <p:cNvSpPr>
            <a:spLocks noGrp="1"/>
          </p:cNvSpPr>
          <p:nvPr>
            <p:ph type="pic" sz="quarter" idx="27" hasCustomPrompt="1"/>
          </p:nvPr>
        </p:nvSpPr>
        <p:spPr>
          <a:xfrm>
            <a:off x="9408809" y="3919853"/>
            <a:ext cx="608013" cy="608013"/>
          </a:xfrm>
        </p:spPr>
        <p:txBody>
          <a:bodyPr anchor="ctr">
            <a:normAutofit/>
          </a:bodyPr>
          <a:lstStyle>
            <a:lvl1pPr marL="0" indent="0" algn="ctr">
              <a:buFontTx/>
              <a:buNone/>
              <a:defRPr sz="1000">
                <a:solidFill>
                  <a:schemeClr val="accent1"/>
                </a:solidFill>
              </a:defRPr>
            </a:lvl1pPr>
          </a:lstStyle>
          <a:p>
            <a:r>
              <a:rPr lang="en-GB" sz="1000" dirty="0"/>
              <a:t>Icon here</a:t>
            </a:r>
            <a:endParaRPr lang="en-GB" dirty="0"/>
          </a:p>
        </p:txBody>
      </p:sp>
    </p:spTree>
    <p:extLst>
      <p:ext uri="{BB962C8B-B14F-4D97-AF65-F5344CB8AC3E}">
        <p14:creationId xmlns:p14="http://schemas.microsoft.com/office/powerpoint/2010/main" val="347507920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ue B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95739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pic>
        <p:nvPicPr>
          <p:cNvPr id="5" name="Picture 5">
            <a:extLst>
              <a:ext uri="{FF2B5EF4-FFF2-40B4-BE49-F238E27FC236}">
                <a16:creationId xmlns:a16="http://schemas.microsoft.com/office/drawing/2014/main" id="{613B5A4C-C742-AD11-734D-5EF722FC49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368616382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ue BG">
    <p:bg>
      <p:bgRef idx="1001">
        <a:schemeClr val="bg1"/>
      </p:bgRef>
    </p:bg>
    <p:spTree>
      <p:nvGrpSpPr>
        <p:cNvPr id="1" name=""/>
        <p:cNvGrpSpPr/>
        <p:nvPr/>
      </p:nvGrpSpPr>
      <p:grpSpPr>
        <a:xfrm>
          <a:off x="0" y="0"/>
          <a:ext cx="0" cy="0"/>
          <a:chOff x="0" y="0"/>
          <a:chExt cx="0" cy="0"/>
        </a:xfrm>
      </p:grpSpPr>
      <p:pic>
        <p:nvPicPr>
          <p:cNvPr id="3" name="Picture 2" descr="A herd of elephants walking in the wild&#10;&#10;Description automatically generated with low confidence">
            <a:extLst>
              <a:ext uri="{FF2B5EF4-FFF2-40B4-BE49-F238E27FC236}">
                <a16:creationId xmlns:a16="http://schemas.microsoft.com/office/drawing/2014/main" id="{9EAF8B40-1011-7844-9EE3-A47FDACB52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891015"/>
          </a:xfrm>
          <a:prstGeom prst="rect">
            <a:avLst/>
          </a:prstGeom>
          <a:solidFill>
            <a:schemeClr val="accent6">
              <a:alpha val="7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pic>
        <p:nvPicPr>
          <p:cNvPr id="5" name="Picture 5">
            <a:extLst>
              <a:ext uri="{FF2B5EF4-FFF2-40B4-BE49-F238E27FC236}">
                <a16:creationId xmlns:a16="http://schemas.microsoft.com/office/drawing/2014/main" id="{A109BEDD-A240-A3C6-88E3-515962B610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74659144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Blue B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89101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30A24621-DA3D-9D77-89AA-82851907DA3C}"/>
              </a:ext>
            </a:extLst>
          </p:cNvPr>
          <p:cNvSpPr/>
          <p:nvPr userDrawn="1"/>
        </p:nvSpPr>
        <p:spPr>
          <a:xfrm>
            <a:off x="839416"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8A81CAB-D2CA-1604-0B69-64F18FB6CF6F}"/>
              </a:ext>
            </a:extLst>
          </p:cNvPr>
          <p:cNvSpPr/>
          <p:nvPr userDrawn="1"/>
        </p:nvSpPr>
        <p:spPr>
          <a:xfrm>
            <a:off x="4385503"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920659E-67D8-82BA-45B0-EC4FE7697279}"/>
              </a:ext>
            </a:extLst>
          </p:cNvPr>
          <p:cNvSpPr/>
          <p:nvPr userDrawn="1"/>
        </p:nvSpPr>
        <p:spPr>
          <a:xfrm>
            <a:off x="7931590"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0D32086-3ACE-410B-41D0-C4C4D085FC84}"/>
              </a:ext>
            </a:extLst>
          </p:cNvPr>
          <p:cNvSpPr/>
          <p:nvPr userDrawn="1"/>
        </p:nvSpPr>
        <p:spPr>
          <a:xfrm>
            <a:off x="839416"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B7F5595-E159-4E02-F627-6760988E20DE}"/>
              </a:ext>
            </a:extLst>
          </p:cNvPr>
          <p:cNvSpPr/>
          <p:nvPr userDrawn="1"/>
        </p:nvSpPr>
        <p:spPr>
          <a:xfrm>
            <a:off x="4385503"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C279380-EAD4-177B-82D6-793D7E8CAB4D}"/>
              </a:ext>
            </a:extLst>
          </p:cNvPr>
          <p:cNvSpPr/>
          <p:nvPr userDrawn="1"/>
        </p:nvSpPr>
        <p:spPr>
          <a:xfrm>
            <a:off x="7931590"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4A01050-7C55-9285-CC45-A4F586D46A91}"/>
              </a:ext>
            </a:extLst>
          </p:cNvPr>
          <p:cNvSpPr>
            <a:spLocks noGrp="1"/>
          </p:cNvSpPr>
          <p:nvPr>
            <p:ph type="body" sz="quarter" idx="10"/>
          </p:nvPr>
        </p:nvSpPr>
        <p:spPr>
          <a:xfrm>
            <a:off x="1780586"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4" name="Text Placeholder 2">
            <a:extLst>
              <a:ext uri="{FF2B5EF4-FFF2-40B4-BE49-F238E27FC236}">
                <a16:creationId xmlns:a16="http://schemas.microsoft.com/office/drawing/2014/main" id="{7A85A0BE-663E-158D-F3EE-4F00BD504C25}"/>
              </a:ext>
            </a:extLst>
          </p:cNvPr>
          <p:cNvSpPr>
            <a:spLocks noGrp="1"/>
          </p:cNvSpPr>
          <p:nvPr>
            <p:ph type="body" sz="quarter" idx="11"/>
          </p:nvPr>
        </p:nvSpPr>
        <p:spPr>
          <a:xfrm>
            <a:off x="5376912"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5" name="Text Placeholder 2">
            <a:extLst>
              <a:ext uri="{FF2B5EF4-FFF2-40B4-BE49-F238E27FC236}">
                <a16:creationId xmlns:a16="http://schemas.microsoft.com/office/drawing/2014/main" id="{9B72338A-E04F-9346-AADA-0DE85AD35272}"/>
              </a:ext>
            </a:extLst>
          </p:cNvPr>
          <p:cNvSpPr>
            <a:spLocks noGrp="1"/>
          </p:cNvSpPr>
          <p:nvPr>
            <p:ph type="body" sz="quarter" idx="12"/>
          </p:nvPr>
        </p:nvSpPr>
        <p:spPr>
          <a:xfrm>
            <a:off x="8899601"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6" name="Text Placeholder 2">
            <a:extLst>
              <a:ext uri="{FF2B5EF4-FFF2-40B4-BE49-F238E27FC236}">
                <a16:creationId xmlns:a16="http://schemas.microsoft.com/office/drawing/2014/main" id="{E04D3B6C-2EB9-3CA7-BB7A-0B258C1D57D5}"/>
              </a:ext>
            </a:extLst>
          </p:cNvPr>
          <p:cNvSpPr>
            <a:spLocks noGrp="1"/>
          </p:cNvSpPr>
          <p:nvPr>
            <p:ph type="body" sz="quarter" idx="13"/>
          </p:nvPr>
        </p:nvSpPr>
        <p:spPr>
          <a:xfrm>
            <a:off x="1780586"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7" name="Text Placeholder 2">
            <a:extLst>
              <a:ext uri="{FF2B5EF4-FFF2-40B4-BE49-F238E27FC236}">
                <a16:creationId xmlns:a16="http://schemas.microsoft.com/office/drawing/2014/main" id="{D7DAB836-60B3-6A24-CA62-6174ADE5A816}"/>
              </a:ext>
            </a:extLst>
          </p:cNvPr>
          <p:cNvSpPr>
            <a:spLocks noGrp="1"/>
          </p:cNvSpPr>
          <p:nvPr>
            <p:ph type="body" sz="quarter" idx="14"/>
          </p:nvPr>
        </p:nvSpPr>
        <p:spPr>
          <a:xfrm>
            <a:off x="5376912"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8" name="Text Placeholder 2">
            <a:extLst>
              <a:ext uri="{FF2B5EF4-FFF2-40B4-BE49-F238E27FC236}">
                <a16:creationId xmlns:a16="http://schemas.microsoft.com/office/drawing/2014/main" id="{D536199B-F697-2EC2-7656-2C3F44643DD1}"/>
              </a:ext>
            </a:extLst>
          </p:cNvPr>
          <p:cNvSpPr>
            <a:spLocks noGrp="1"/>
          </p:cNvSpPr>
          <p:nvPr>
            <p:ph type="body" sz="quarter" idx="15"/>
          </p:nvPr>
        </p:nvSpPr>
        <p:spPr>
          <a:xfrm>
            <a:off x="8899601"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9" name="Text Placeholder 2">
            <a:extLst>
              <a:ext uri="{FF2B5EF4-FFF2-40B4-BE49-F238E27FC236}">
                <a16:creationId xmlns:a16="http://schemas.microsoft.com/office/drawing/2014/main" id="{1977627C-A550-9DE1-F04A-EA7D48FBEF08}"/>
              </a:ext>
            </a:extLst>
          </p:cNvPr>
          <p:cNvSpPr>
            <a:spLocks noGrp="1"/>
          </p:cNvSpPr>
          <p:nvPr>
            <p:ph type="body" sz="quarter" idx="16"/>
          </p:nvPr>
        </p:nvSpPr>
        <p:spPr>
          <a:xfrm>
            <a:off x="1165988"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0" name="Text Placeholder 2">
            <a:extLst>
              <a:ext uri="{FF2B5EF4-FFF2-40B4-BE49-F238E27FC236}">
                <a16:creationId xmlns:a16="http://schemas.microsoft.com/office/drawing/2014/main" id="{81CED6C6-B504-C707-C0BA-98E0A3AFC7E4}"/>
              </a:ext>
            </a:extLst>
          </p:cNvPr>
          <p:cNvSpPr>
            <a:spLocks noGrp="1"/>
          </p:cNvSpPr>
          <p:nvPr>
            <p:ph type="body" sz="quarter" idx="17"/>
          </p:nvPr>
        </p:nvSpPr>
        <p:spPr>
          <a:xfrm>
            <a:off x="4703667"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1" name="Text Placeholder 2">
            <a:extLst>
              <a:ext uri="{FF2B5EF4-FFF2-40B4-BE49-F238E27FC236}">
                <a16:creationId xmlns:a16="http://schemas.microsoft.com/office/drawing/2014/main" id="{CE44910C-8DCA-14E3-BB3C-A78F064FE033}"/>
              </a:ext>
            </a:extLst>
          </p:cNvPr>
          <p:cNvSpPr>
            <a:spLocks noGrp="1"/>
          </p:cNvSpPr>
          <p:nvPr>
            <p:ph type="body" sz="quarter" idx="18"/>
          </p:nvPr>
        </p:nvSpPr>
        <p:spPr>
          <a:xfrm>
            <a:off x="8226356"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2" name="Text Placeholder 2">
            <a:extLst>
              <a:ext uri="{FF2B5EF4-FFF2-40B4-BE49-F238E27FC236}">
                <a16:creationId xmlns:a16="http://schemas.microsoft.com/office/drawing/2014/main" id="{59E71994-62CD-634B-D996-8E6DB0133E26}"/>
              </a:ext>
            </a:extLst>
          </p:cNvPr>
          <p:cNvSpPr>
            <a:spLocks noGrp="1"/>
          </p:cNvSpPr>
          <p:nvPr>
            <p:ph type="body" sz="quarter" idx="19"/>
          </p:nvPr>
        </p:nvSpPr>
        <p:spPr>
          <a:xfrm>
            <a:off x="1165988"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3" name="Text Placeholder 2">
            <a:extLst>
              <a:ext uri="{FF2B5EF4-FFF2-40B4-BE49-F238E27FC236}">
                <a16:creationId xmlns:a16="http://schemas.microsoft.com/office/drawing/2014/main" id="{B1F82656-7027-129E-AB9D-9DB9D2A2E1B0}"/>
              </a:ext>
            </a:extLst>
          </p:cNvPr>
          <p:cNvSpPr>
            <a:spLocks noGrp="1"/>
          </p:cNvSpPr>
          <p:nvPr>
            <p:ph type="body" sz="quarter" idx="20"/>
          </p:nvPr>
        </p:nvSpPr>
        <p:spPr>
          <a:xfrm>
            <a:off x="4703667"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4" name="Text Placeholder 2">
            <a:extLst>
              <a:ext uri="{FF2B5EF4-FFF2-40B4-BE49-F238E27FC236}">
                <a16:creationId xmlns:a16="http://schemas.microsoft.com/office/drawing/2014/main" id="{72D2CB85-003C-BAA6-D9A8-1408CD9546C1}"/>
              </a:ext>
            </a:extLst>
          </p:cNvPr>
          <p:cNvSpPr>
            <a:spLocks noGrp="1"/>
          </p:cNvSpPr>
          <p:nvPr>
            <p:ph type="body" sz="quarter" idx="21"/>
          </p:nvPr>
        </p:nvSpPr>
        <p:spPr>
          <a:xfrm>
            <a:off x="8226356"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2" name="Picture Placeholder 3">
            <a:extLst>
              <a:ext uri="{FF2B5EF4-FFF2-40B4-BE49-F238E27FC236}">
                <a16:creationId xmlns:a16="http://schemas.microsoft.com/office/drawing/2014/main" id="{A16A27EC-0638-26B6-90DA-580FCF9BD6DA}"/>
              </a:ext>
            </a:extLst>
          </p:cNvPr>
          <p:cNvSpPr>
            <a:spLocks noGrp="1"/>
          </p:cNvSpPr>
          <p:nvPr>
            <p:ph type="pic" sz="quarter" idx="22" hasCustomPrompt="1"/>
          </p:nvPr>
        </p:nvSpPr>
        <p:spPr>
          <a:xfrm>
            <a:off x="1165225" y="69215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33" name="Picture Placeholder 3">
            <a:extLst>
              <a:ext uri="{FF2B5EF4-FFF2-40B4-BE49-F238E27FC236}">
                <a16:creationId xmlns:a16="http://schemas.microsoft.com/office/drawing/2014/main" id="{51E240CD-5216-51BB-23CD-60F82E311C2B}"/>
              </a:ext>
            </a:extLst>
          </p:cNvPr>
          <p:cNvSpPr>
            <a:spLocks noGrp="1"/>
          </p:cNvSpPr>
          <p:nvPr>
            <p:ph type="pic" sz="quarter" idx="23" hasCustomPrompt="1"/>
          </p:nvPr>
        </p:nvSpPr>
        <p:spPr>
          <a:xfrm>
            <a:off x="4751705" y="69215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45" name="Picture Placeholder 3">
            <a:extLst>
              <a:ext uri="{FF2B5EF4-FFF2-40B4-BE49-F238E27FC236}">
                <a16:creationId xmlns:a16="http://schemas.microsoft.com/office/drawing/2014/main" id="{2E69F1D1-AA52-E7A4-7059-CF0D74532A15}"/>
              </a:ext>
            </a:extLst>
          </p:cNvPr>
          <p:cNvSpPr>
            <a:spLocks noGrp="1"/>
          </p:cNvSpPr>
          <p:nvPr>
            <p:ph type="pic" sz="quarter" idx="24" hasCustomPrompt="1"/>
          </p:nvPr>
        </p:nvSpPr>
        <p:spPr>
          <a:xfrm>
            <a:off x="8267065" y="69215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46" name="Picture Placeholder 3">
            <a:extLst>
              <a:ext uri="{FF2B5EF4-FFF2-40B4-BE49-F238E27FC236}">
                <a16:creationId xmlns:a16="http://schemas.microsoft.com/office/drawing/2014/main" id="{199EAFEA-9B10-3976-C721-E0A3B89F9E1A}"/>
              </a:ext>
            </a:extLst>
          </p:cNvPr>
          <p:cNvSpPr>
            <a:spLocks noGrp="1"/>
          </p:cNvSpPr>
          <p:nvPr>
            <p:ph type="pic" sz="quarter" idx="25" hasCustomPrompt="1"/>
          </p:nvPr>
        </p:nvSpPr>
        <p:spPr>
          <a:xfrm>
            <a:off x="1165225" y="360807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47" name="Picture Placeholder 3">
            <a:extLst>
              <a:ext uri="{FF2B5EF4-FFF2-40B4-BE49-F238E27FC236}">
                <a16:creationId xmlns:a16="http://schemas.microsoft.com/office/drawing/2014/main" id="{39B7E896-F717-52E8-AF90-3A5279A1029E}"/>
              </a:ext>
            </a:extLst>
          </p:cNvPr>
          <p:cNvSpPr>
            <a:spLocks noGrp="1"/>
          </p:cNvSpPr>
          <p:nvPr>
            <p:ph type="pic" sz="quarter" idx="26" hasCustomPrompt="1"/>
          </p:nvPr>
        </p:nvSpPr>
        <p:spPr>
          <a:xfrm>
            <a:off x="4751705" y="360807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sp>
        <p:nvSpPr>
          <p:cNvPr id="48" name="Picture Placeholder 3">
            <a:extLst>
              <a:ext uri="{FF2B5EF4-FFF2-40B4-BE49-F238E27FC236}">
                <a16:creationId xmlns:a16="http://schemas.microsoft.com/office/drawing/2014/main" id="{1EB1F79B-373C-459B-E4B0-DC6FB476F0D6}"/>
              </a:ext>
            </a:extLst>
          </p:cNvPr>
          <p:cNvSpPr>
            <a:spLocks noGrp="1"/>
          </p:cNvSpPr>
          <p:nvPr>
            <p:ph type="pic" sz="quarter" idx="27" hasCustomPrompt="1"/>
          </p:nvPr>
        </p:nvSpPr>
        <p:spPr>
          <a:xfrm>
            <a:off x="8267065" y="3608070"/>
            <a:ext cx="608013" cy="608013"/>
          </a:xfrm>
        </p:spPr>
        <p:txBody>
          <a:bodyPr anchor="ctr">
            <a:normAutofit/>
          </a:bodyPr>
          <a:lstStyle>
            <a:lvl1pPr marL="0" indent="0" algn="ctr">
              <a:buFontTx/>
              <a:buNone/>
              <a:defRPr sz="1000">
                <a:solidFill>
                  <a:schemeClr val="bg1"/>
                </a:solidFill>
              </a:defRPr>
            </a:lvl1pPr>
          </a:lstStyle>
          <a:p>
            <a:r>
              <a:rPr lang="en-GB" sz="1000" dirty="0"/>
              <a:t>Icon here</a:t>
            </a:r>
            <a:endParaRPr lang="en-GB" dirty="0"/>
          </a:p>
        </p:txBody>
      </p:sp>
      <p:pic>
        <p:nvPicPr>
          <p:cNvPr id="5" name="Picture 5">
            <a:extLst>
              <a:ext uri="{FF2B5EF4-FFF2-40B4-BE49-F238E27FC236}">
                <a16:creationId xmlns:a16="http://schemas.microsoft.com/office/drawing/2014/main" id="{CA90C9A6-31C3-6C0A-2600-B80B9A1E70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150815189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ue BG">
    <p:bg>
      <p:bgRef idx="1001">
        <a:schemeClr val="bg1"/>
      </p:bgRef>
    </p:bg>
    <p:spTree>
      <p:nvGrpSpPr>
        <p:cNvPr id="1" name=""/>
        <p:cNvGrpSpPr/>
        <p:nvPr/>
      </p:nvGrpSpPr>
      <p:grpSpPr>
        <a:xfrm>
          <a:off x="0" y="0"/>
          <a:ext cx="0" cy="0"/>
          <a:chOff x="0" y="0"/>
          <a:chExt cx="0" cy="0"/>
        </a:xfrm>
      </p:grpSpPr>
      <p:pic>
        <p:nvPicPr>
          <p:cNvPr id="3" name="Picture 2" descr="A picture containing grass, outdoor, field, mammal&#10;&#10;Description automatically generated">
            <a:extLst>
              <a:ext uri="{FF2B5EF4-FFF2-40B4-BE49-F238E27FC236}">
                <a16:creationId xmlns:a16="http://schemas.microsoft.com/office/drawing/2014/main" id="{C5BCD33B-97A3-F948-BB7C-A0EF88402D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1"/>
          <a:stretch/>
        </p:blipFill>
        <p:spPr>
          <a:xfrm>
            <a:off x="25687" y="-33015"/>
            <a:ext cx="12166313" cy="6891016"/>
          </a:xfrm>
          <a:prstGeom prst="rect">
            <a:avLst/>
          </a:prstGeom>
        </p:spPr>
      </p:pic>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957392"/>
          </a:xfrm>
          <a:prstGeom prst="rect">
            <a:avLst/>
          </a:prstGeom>
          <a:solidFill>
            <a:schemeClr val="accent1">
              <a:alpha val="9109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pic>
        <p:nvPicPr>
          <p:cNvPr id="4" name="Picture 5">
            <a:extLst>
              <a:ext uri="{FF2B5EF4-FFF2-40B4-BE49-F238E27FC236}">
                <a16:creationId xmlns:a16="http://schemas.microsoft.com/office/drawing/2014/main" id="{EB9D6802-6B1A-D651-0ACB-AB43636EA28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8656488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lide_Elephan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3794C8-918D-4031-A239-E3405917E9B2}"/>
              </a:ext>
            </a:extLst>
          </p:cNvPr>
          <p:cNvPicPr>
            <a:picLocks noChangeAspect="1"/>
          </p:cNvPicPr>
          <p:nvPr userDrawn="1"/>
        </p:nvPicPr>
        <p:blipFill rotWithShape="1">
          <a:blip r:embed="rId2"/>
          <a:srcRect t="10082" b="5369"/>
          <a:stretch/>
        </p:blipFill>
        <p:spPr>
          <a:xfrm flipH="1">
            <a:off x="0" y="0"/>
            <a:ext cx="12192000" cy="6872077"/>
          </a:xfrm>
          <a:prstGeom prst="rect">
            <a:avLst/>
          </a:prstGeom>
        </p:spPr>
      </p:pic>
      <p:sp>
        <p:nvSpPr>
          <p:cNvPr id="9" name="Rectangle 8">
            <a:extLst>
              <a:ext uri="{FF2B5EF4-FFF2-40B4-BE49-F238E27FC236}">
                <a16:creationId xmlns:a16="http://schemas.microsoft.com/office/drawing/2014/main" id="{50586525-B05E-49AD-B6EC-8EEBBF082E0D}"/>
              </a:ext>
            </a:extLst>
          </p:cNvPr>
          <p:cNvSpPr/>
          <p:nvPr userDrawn="1"/>
        </p:nvSpPr>
        <p:spPr>
          <a:xfrm>
            <a:off x="0" y="490749"/>
            <a:ext cx="12192000" cy="6381328"/>
          </a:xfrm>
          <a:prstGeom prst="rect">
            <a:avLst/>
          </a:prstGeom>
          <a:gradFill>
            <a:gsLst>
              <a:gs pos="46000">
                <a:srgbClr val="939C70">
                  <a:alpha val="0"/>
                </a:srgbClr>
              </a:gs>
              <a:gs pos="100000">
                <a:srgbClr val="939C7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49C7940A-B3DC-044E-8730-3DF7FF402047}"/>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dirty="0"/>
              <a:t>Title goes here</a:t>
            </a:r>
          </a:p>
        </p:txBody>
      </p:sp>
      <p:sp>
        <p:nvSpPr>
          <p:cNvPr id="14" name="Text Placeholder 13">
            <a:extLst>
              <a:ext uri="{FF2B5EF4-FFF2-40B4-BE49-F238E27FC236}">
                <a16:creationId xmlns:a16="http://schemas.microsoft.com/office/drawing/2014/main" id="{4DFC7EAD-7E4F-5A41-A044-16D0B4065125}"/>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dirty="0"/>
              <a:t>Presenter name | Date</a:t>
            </a:r>
          </a:p>
        </p:txBody>
      </p:sp>
      <p:sp>
        <p:nvSpPr>
          <p:cNvPr id="5" name="Rectangle 4">
            <a:extLst>
              <a:ext uri="{FF2B5EF4-FFF2-40B4-BE49-F238E27FC236}">
                <a16:creationId xmlns:a16="http://schemas.microsoft.com/office/drawing/2014/main" id="{DA85E0E2-B84C-709D-9190-4A07EBBBBBD7}"/>
              </a:ext>
            </a:extLst>
          </p:cNvPr>
          <p:cNvSpPr/>
          <p:nvPr userDrawn="1"/>
        </p:nvSpPr>
        <p:spPr>
          <a:xfrm>
            <a:off x="7464152" y="0"/>
            <a:ext cx="4727848" cy="6858000"/>
          </a:xfrm>
          <a:prstGeom prst="rect">
            <a:avLst/>
          </a:prstGeom>
          <a:gradFill>
            <a:gsLst>
              <a:gs pos="0">
                <a:srgbClr val="BA9B73">
                  <a:lumMod val="14000"/>
                  <a:lumOff val="86000"/>
                </a:srgbClr>
              </a:gs>
              <a:gs pos="47000">
                <a:schemeClr val="bg1">
                  <a:alpha val="0"/>
                  <a:lumMod val="38000"/>
                  <a:lumOff val="62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58CEA301-9CF1-A823-291E-F9571991A208}"/>
              </a:ext>
            </a:extLst>
          </p:cNvPr>
          <p:cNvGrpSpPr/>
          <p:nvPr userDrawn="1"/>
        </p:nvGrpSpPr>
        <p:grpSpPr>
          <a:xfrm>
            <a:off x="623392" y="692696"/>
            <a:ext cx="1881840" cy="1882394"/>
            <a:chOff x="623392" y="692696"/>
            <a:chExt cx="1881840" cy="1882394"/>
          </a:xfrm>
        </p:grpSpPr>
        <p:sp>
          <p:nvSpPr>
            <p:cNvPr id="8" name="Rectangle 7">
              <a:extLst>
                <a:ext uri="{FF2B5EF4-FFF2-40B4-BE49-F238E27FC236}">
                  <a16:creationId xmlns:a16="http://schemas.microsoft.com/office/drawing/2014/main" id="{0F05C782-8C88-71F8-A966-AC8CBD1084CC}"/>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2">
              <a:extLst>
                <a:ext uri="{FF2B5EF4-FFF2-40B4-BE49-F238E27FC236}">
                  <a16:creationId xmlns:a16="http://schemas.microsoft.com/office/drawing/2014/main" id="{3688CDA6-11D5-8682-972C-613FE8A78A8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Tree>
    <p:extLst>
      <p:ext uri="{BB962C8B-B14F-4D97-AF65-F5344CB8AC3E}">
        <p14:creationId xmlns:p14="http://schemas.microsoft.com/office/powerpoint/2010/main" val="31612167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ue B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957392"/>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pic>
        <p:nvPicPr>
          <p:cNvPr id="3" name="Picture 5">
            <a:extLst>
              <a:ext uri="{FF2B5EF4-FFF2-40B4-BE49-F238E27FC236}">
                <a16:creationId xmlns:a16="http://schemas.microsoft.com/office/drawing/2014/main" id="{8A92E0BB-1D68-E655-F5EF-10C6651722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186472887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Blue BG">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74B69-4608-304D-BAC9-870547ED5B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399" y="0"/>
            <a:ext cx="12192000" cy="6858000"/>
          </a:xfrm>
          <a:prstGeom prst="rect">
            <a:avLst/>
          </a:prstGeom>
        </p:spPr>
      </p:pic>
      <p:sp>
        <p:nvSpPr>
          <p:cNvPr id="9" name="Rectangle 8">
            <a:extLst>
              <a:ext uri="{FF2B5EF4-FFF2-40B4-BE49-F238E27FC236}">
                <a16:creationId xmlns:a16="http://schemas.microsoft.com/office/drawing/2014/main" id="{1DB76CBF-95B4-234A-91A3-A1E243451ED6}"/>
              </a:ext>
            </a:extLst>
          </p:cNvPr>
          <p:cNvSpPr/>
          <p:nvPr userDrawn="1"/>
        </p:nvSpPr>
        <p:spPr>
          <a:xfrm>
            <a:off x="-29399" y="-16976"/>
            <a:ext cx="12192000" cy="6874975"/>
          </a:xfrm>
          <a:prstGeom prst="rect">
            <a:avLst/>
          </a:prstGeom>
          <a:solidFill>
            <a:schemeClr val="accent5">
              <a:lumMod val="50000"/>
              <a:alpha val="9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pic>
        <p:nvPicPr>
          <p:cNvPr id="5" name="Picture 5">
            <a:extLst>
              <a:ext uri="{FF2B5EF4-FFF2-40B4-BE49-F238E27FC236}">
                <a16:creationId xmlns:a16="http://schemas.microsoft.com/office/drawing/2014/main" id="{25690504-5268-D179-CEA1-70A3A5E91B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330024466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slide_Elephant">
    <p:bg>
      <p:bgPr>
        <a:solidFill>
          <a:srgbClr val="EBEBEB">
            <a:alpha val="23000"/>
          </a:srgb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E5F85B8-CAF3-6D02-D15D-1AB393E15268}"/>
              </a:ext>
            </a:extLst>
          </p:cNvPr>
          <p:cNvPicPr>
            <a:picLocks noChangeAspect="1"/>
          </p:cNvPicPr>
          <p:nvPr userDrawn="1"/>
        </p:nvPicPr>
        <p:blipFill>
          <a:blip r:embed="rId2"/>
          <a:srcRect t="35" b="35"/>
          <a:stretch/>
        </p:blipFill>
        <p:spPr>
          <a:xfrm>
            <a:off x="0" y="0"/>
            <a:ext cx="12192000" cy="4581524"/>
          </a:xfrm>
          <a:prstGeom prst="rect">
            <a:avLst/>
          </a:prstGeom>
        </p:spPr>
      </p:pic>
      <p:sp>
        <p:nvSpPr>
          <p:cNvPr id="4" name="Rectangle 5">
            <a:extLst>
              <a:ext uri="{FF2B5EF4-FFF2-40B4-BE49-F238E27FC236}">
                <a16:creationId xmlns:a16="http://schemas.microsoft.com/office/drawing/2014/main" id="{41942A82-A7F2-459E-82B8-0B980ACC3376}"/>
              </a:ext>
            </a:extLst>
          </p:cNvPr>
          <p:cNvSpPr/>
          <p:nvPr userDrawn="1"/>
        </p:nvSpPr>
        <p:spPr>
          <a:xfrm>
            <a:off x="0" y="0"/>
            <a:ext cx="12192000" cy="45811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6C36792E-F725-40EB-A5A1-A1D7FDD7B8D6}"/>
              </a:ext>
            </a:extLst>
          </p:cNvPr>
          <p:cNvGrpSpPr/>
          <p:nvPr userDrawn="1"/>
        </p:nvGrpSpPr>
        <p:grpSpPr>
          <a:xfrm>
            <a:off x="1356436" y="3650890"/>
            <a:ext cx="1817518" cy="1882394"/>
            <a:chOff x="1356436" y="3650890"/>
            <a:chExt cx="1817518" cy="1882394"/>
          </a:xfrm>
        </p:grpSpPr>
        <p:sp>
          <p:nvSpPr>
            <p:cNvPr id="9" name="Rectangle 8">
              <a:extLst>
                <a:ext uri="{FF2B5EF4-FFF2-40B4-BE49-F238E27FC236}">
                  <a16:creationId xmlns:a16="http://schemas.microsoft.com/office/drawing/2014/main" id="{35366061-D4C0-054D-B4EC-7725DC5F31FA}"/>
                </a:ext>
              </a:extLst>
            </p:cNvPr>
            <p:cNvSpPr/>
            <p:nvPr userDrawn="1"/>
          </p:nvSpPr>
          <p:spPr>
            <a:xfrm>
              <a:off x="1356436" y="3650890"/>
              <a:ext cx="1817518"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1A9FF51-2A82-447B-BF29-BDC0F7BA9D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69415" y="4372815"/>
              <a:ext cx="1378861" cy="427204"/>
            </a:xfrm>
            <a:prstGeom prst="rect">
              <a:avLst/>
            </a:prstGeom>
          </p:spPr>
        </p:pic>
      </p:grpSp>
      <p:sp>
        <p:nvSpPr>
          <p:cNvPr id="3" name="Rectangle 2">
            <a:extLst>
              <a:ext uri="{FF2B5EF4-FFF2-40B4-BE49-F238E27FC236}">
                <a16:creationId xmlns:a16="http://schemas.microsoft.com/office/drawing/2014/main" id="{14C0C34F-58E2-394F-9EB9-1440BA67C76C}"/>
              </a:ext>
            </a:extLst>
          </p:cNvPr>
          <p:cNvSpPr/>
          <p:nvPr userDrawn="1"/>
        </p:nvSpPr>
        <p:spPr>
          <a:xfrm>
            <a:off x="41804" y="6020135"/>
            <a:ext cx="1384349" cy="576064"/>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9">
            <a:extLst>
              <a:ext uri="{FF2B5EF4-FFF2-40B4-BE49-F238E27FC236}">
                <a16:creationId xmlns:a16="http://schemas.microsoft.com/office/drawing/2014/main" id="{A2E1E92F-ADB5-A444-A52C-A578AA341193}"/>
              </a:ext>
            </a:extLst>
          </p:cNvPr>
          <p:cNvSpPr>
            <a:spLocks noGrp="1"/>
          </p:cNvSpPr>
          <p:nvPr>
            <p:ph type="body" sz="quarter" idx="12" hasCustomPrompt="1"/>
          </p:nvPr>
        </p:nvSpPr>
        <p:spPr>
          <a:xfrm>
            <a:off x="4932443" y="5229200"/>
            <a:ext cx="6624637" cy="431800"/>
          </a:xfrm>
        </p:spPr>
        <p:txBody>
          <a:bodyPr>
            <a:noAutofit/>
          </a:bodyPr>
          <a:lstStyle>
            <a:lvl1pPr marL="0" indent="0" algn="r">
              <a:buNone/>
              <a:defRPr sz="2400">
                <a:solidFill>
                  <a:schemeClr val="accent1"/>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dirty="0"/>
              <a:t>Questions</a:t>
            </a:r>
          </a:p>
        </p:txBody>
      </p:sp>
    </p:spTree>
    <p:extLst>
      <p:ext uri="{BB962C8B-B14F-4D97-AF65-F5344CB8AC3E}">
        <p14:creationId xmlns:p14="http://schemas.microsoft.com/office/powerpoint/2010/main" val="23239067"/>
      </p:ext>
    </p:extLst>
  </p:cSld>
  <p:clrMapOvr>
    <a:masterClrMapping/>
  </p:clrMapOvr>
  <p:timing>
    <p:tnLst>
      <p:par>
        <p:cTn id="1" dur="indefinite" restart="never" nodeType="tmRoot">
          <p:childTnLst>
            <p:par>
              <p:cTn id="2"/>
            </p:par>
          </p:childTnLst>
        </p:cTn>
      </p:par>
    </p:tnLst>
  </p:timing>
  <p:extLst>
    <p:ext uri="{DCECCB84-F9BA-43D5-87BE-67443E8EF086}">
      <p15:sldGuideLst xmlns:p15="http://schemas.microsoft.com/office/powerpoint/2012/main">
        <p15:guide id="1" orient="horz" pos="288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PI-USE_Overview-Landscap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6190F6C-1760-19AC-41A2-CF60C7144131}"/>
              </a:ext>
            </a:extLst>
          </p:cNvPr>
          <p:cNvPicPr>
            <a:picLocks noChangeAspect="1"/>
          </p:cNvPicPr>
          <p:nvPr userDrawn="1"/>
        </p:nvPicPr>
        <p:blipFill>
          <a:blip r:embed="rId2"/>
          <a:srcRect/>
          <a:stretch/>
        </p:blipFill>
        <p:spPr>
          <a:xfrm>
            <a:off x="2833328" y="166328"/>
            <a:ext cx="6525343" cy="6525343"/>
          </a:xfrm>
          <a:prstGeom prst="rect">
            <a:avLst/>
          </a:prstGeom>
        </p:spPr>
      </p:pic>
    </p:spTree>
    <p:extLst>
      <p:ext uri="{BB962C8B-B14F-4D97-AF65-F5344CB8AC3E}">
        <p14:creationId xmlns:p14="http://schemas.microsoft.com/office/powerpoint/2010/main" val="389836315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EPI-USE_Overview-Landscape">
    <p:spTree>
      <p:nvGrpSpPr>
        <p:cNvPr id="1" name=""/>
        <p:cNvGrpSpPr/>
        <p:nvPr/>
      </p:nvGrpSpPr>
      <p:grpSpPr>
        <a:xfrm>
          <a:off x="0" y="0"/>
          <a:ext cx="0" cy="0"/>
          <a:chOff x="0" y="0"/>
          <a:chExt cx="0" cy="0"/>
        </a:xfrm>
      </p:grpSpPr>
      <p:sp>
        <p:nvSpPr>
          <p:cNvPr id="78" name="Title 1">
            <a:extLst>
              <a:ext uri="{FF2B5EF4-FFF2-40B4-BE49-F238E27FC236}">
                <a16:creationId xmlns:a16="http://schemas.microsoft.com/office/drawing/2014/main" id="{780DAA93-27A8-65C5-B66E-D0943B2E9BAA}"/>
              </a:ext>
            </a:extLst>
          </p:cNvPr>
          <p:cNvSpPr>
            <a:spLocks noGrp="1"/>
          </p:cNvSpPr>
          <p:nvPr>
            <p:ph type="title" hasCustomPrompt="1"/>
          </p:nvPr>
        </p:nvSpPr>
        <p:spPr>
          <a:xfrm>
            <a:off x="557606" y="401984"/>
            <a:ext cx="10872787" cy="377744"/>
          </a:xfrm>
        </p:spPr>
        <p:txBody>
          <a:bodyPr>
            <a:normAutofit/>
          </a:bodyPr>
          <a:lstStyle>
            <a:lvl1pPr algn="l">
              <a:defRPr sz="2400">
                <a:solidFill>
                  <a:schemeClr val="accent1"/>
                </a:solidFill>
              </a:defRPr>
            </a:lvl1pPr>
          </a:lstStyle>
          <a:p>
            <a:r>
              <a:rPr lang="en-US" dirty="0" err="1"/>
              <a:t>Unternehmen</a:t>
            </a:r>
            <a:r>
              <a:rPr lang="en-US" dirty="0"/>
              <a:t> der Gruppe</a:t>
            </a:r>
            <a:endParaRPr lang="en-US" noProof="0" dirty="0"/>
          </a:p>
        </p:txBody>
      </p:sp>
      <p:sp>
        <p:nvSpPr>
          <p:cNvPr id="79" name="Title 1">
            <a:extLst>
              <a:ext uri="{FF2B5EF4-FFF2-40B4-BE49-F238E27FC236}">
                <a16:creationId xmlns:a16="http://schemas.microsoft.com/office/drawing/2014/main" id="{71DAFC8F-DB01-41FC-01CB-3E7571347842}"/>
              </a:ext>
            </a:extLst>
          </p:cNvPr>
          <p:cNvSpPr txBox="1">
            <a:spLocks/>
          </p:cNvSpPr>
          <p:nvPr userDrawn="1"/>
        </p:nvSpPr>
        <p:spPr>
          <a:xfrm>
            <a:off x="557607" y="800321"/>
            <a:ext cx="10872787" cy="669196"/>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24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en-US" sz="1400" dirty="0">
                <a:solidFill>
                  <a:schemeClr val="tx1">
                    <a:lumMod val="75000"/>
                  </a:schemeClr>
                </a:solidFill>
              </a:rPr>
              <a:t>Die Gruppe </a:t>
            </a:r>
            <a:r>
              <a:rPr lang="en-US" sz="1400" dirty="0" err="1">
                <a:solidFill>
                  <a:schemeClr val="tx1">
                    <a:lumMod val="75000"/>
                  </a:schemeClr>
                </a:solidFill>
              </a:rPr>
              <a:t>freut</a:t>
            </a:r>
            <a:r>
              <a:rPr lang="en-US" sz="1400" dirty="0">
                <a:solidFill>
                  <a:schemeClr val="tx1">
                    <a:lumMod val="75000"/>
                  </a:schemeClr>
                </a:solidFill>
              </a:rPr>
              <a:t> </a:t>
            </a:r>
            <a:r>
              <a:rPr lang="en-US" sz="1400" dirty="0" err="1">
                <a:solidFill>
                  <a:schemeClr val="tx1">
                    <a:lumMod val="75000"/>
                  </a:schemeClr>
                </a:solidFill>
              </a:rPr>
              <a:t>sich</a:t>
            </a:r>
            <a:r>
              <a:rPr lang="en-US" sz="1400" dirty="0">
                <a:solidFill>
                  <a:schemeClr val="tx1">
                    <a:lumMod val="75000"/>
                  </a:schemeClr>
                </a:solidFill>
              </a:rPr>
              <a:t> </a:t>
            </a:r>
            <a:r>
              <a:rPr lang="en-US" sz="1400" dirty="0" err="1">
                <a:solidFill>
                  <a:schemeClr val="tx1">
                    <a:lumMod val="75000"/>
                  </a:schemeClr>
                </a:solidFill>
              </a:rPr>
              <a:t>über</a:t>
            </a:r>
            <a:r>
              <a:rPr lang="en-US" sz="1400" dirty="0">
                <a:solidFill>
                  <a:schemeClr val="tx1">
                    <a:lumMod val="75000"/>
                  </a:schemeClr>
                </a:solidFill>
              </a:rPr>
              <a:t> </a:t>
            </a:r>
            <a:r>
              <a:rPr lang="en-US" sz="1400" dirty="0" err="1">
                <a:solidFill>
                  <a:schemeClr val="tx1">
                    <a:lumMod val="75000"/>
                  </a:schemeClr>
                </a:solidFill>
              </a:rPr>
              <a:t>ihren</a:t>
            </a:r>
            <a:r>
              <a:rPr lang="en-US" sz="1400" dirty="0">
                <a:solidFill>
                  <a:schemeClr val="tx1">
                    <a:lumMod val="75000"/>
                  </a:schemeClr>
                </a:solidFill>
              </a:rPr>
              <a:t> </a:t>
            </a:r>
            <a:r>
              <a:rPr lang="en-US" sz="1400" dirty="0" err="1">
                <a:solidFill>
                  <a:schemeClr val="tx1">
                    <a:lumMod val="75000"/>
                  </a:schemeClr>
                </a:solidFill>
              </a:rPr>
              <a:t>angesehenen</a:t>
            </a:r>
            <a:r>
              <a:rPr lang="en-US" sz="1400" dirty="0">
                <a:solidFill>
                  <a:schemeClr val="tx1">
                    <a:lumMod val="75000"/>
                  </a:schemeClr>
                </a:solidFill>
              </a:rPr>
              <a:t> </a:t>
            </a:r>
            <a:r>
              <a:rPr lang="en-US" sz="1400" dirty="0" err="1">
                <a:solidFill>
                  <a:schemeClr val="tx1">
                    <a:lumMod val="75000"/>
                  </a:schemeClr>
                </a:solidFill>
              </a:rPr>
              <a:t>Ruf</a:t>
            </a:r>
            <a:r>
              <a:rPr lang="en-US" sz="1400" dirty="0">
                <a:solidFill>
                  <a:schemeClr val="tx1">
                    <a:lumMod val="75000"/>
                  </a:schemeClr>
                </a:solidFill>
              </a:rPr>
              <a:t> </a:t>
            </a:r>
            <a:r>
              <a:rPr lang="en-US" sz="1400" dirty="0" err="1">
                <a:solidFill>
                  <a:schemeClr val="tx1">
                    <a:lumMod val="75000"/>
                  </a:schemeClr>
                </a:solidFill>
              </a:rPr>
              <a:t>als</a:t>
            </a:r>
            <a:r>
              <a:rPr lang="en-US" sz="1400" dirty="0">
                <a:solidFill>
                  <a:schemeClr val="tx1">
                    <a:lumMod val="75000"/>
                  </a:schemeClr>
                </a:solidFill>
              </a:rPr>
              <a:t> </a:t>
            </a:r>
            <a:r>
              <a:rPr lang="en-US" sz="1400" dirty="0" err="1">
                <a:solidFill>
                  <a:schemeClr val="tx1">
                    <a:lumMod val="75000"/>
                  </a:schemeClr>
                </a:solidFill>
              </a:rPr>
              <a:t>weltweit</a:t>
            </a:r>
            <a:r>
              <a:rPr lang="en-US" sz="1400" dirty="0">
                <a:solidFill>
                  <a:schemeClr val="tx1">
                    <a:lumMod val="75000"/>
                  </a:schemeClr>
                </a:solidFill>
              </a:rPr>
              <a:t> </a:t>
            </a:r>
            <a:r>
              <a:rPr lang="en-US" sz="1400" dirty="0" err="1">
                <a:solidFill>
                  <a:schemeClr val="tx1">
                    <a:lumMod val="75000"/>
                  </a:schemeClr>
                </a:solidFill>
              </a:rPr>
              <a:t>tätiges</a:t>
            </a:r>
            <a:r>
              <a:rPr lang="en-US" sz="1400" dirty="0">
                <a:solidFill>
                  <a:schemeClr val="tx1">
                    <a:lumMod val="75000"/>
                  </a:schemeClr>
                </a:solidFill>
              </a:rPr>
              <a:t> </a:t>
            </a:r>
            <a:r>
              <a:rPr lang="en-US" sz="1400" dirty="0" err="1">
                <a:solidFill>
                  <a:schemeClr val="tx1">
                    <a:lumMod val="75000"/>
                  </a:schemeClr>
                </a:solidFill>
              </a:rPr>
              <a:t>Unternehmen</a:t>
            </a:r>
            <a:r>
              <a:rPr lang="en-US" sz="1400" dirty="0">
                <a:solidFill>
                  <a:schemeClr val="tx1">
                    <a:lumMod val="75000"/>
                  </a:schemeClr>
                </a:solidFill>
              </a:rPr>
              <a:t>, </a:t>
            </a:r>
            <a:br>
              <a:rPr lang="en-US" sz="1400" dirty="0">
                <a:solidFill>
                  <a:schemeClr val="tx1">
                    <a:lumMod val="75000"/>
                  </a:schemeClr>
                </a:solidFill>
              </a:rPr>
            </a:br>
            <a:r>
              <a:rPr lang="en-US" sz="1400" dirty="0">
                <a:solidFill>
                  <a:schemeClr val="tx1">
                    <a:lumMod val="75000"/>
                  </a:schemeClr>
                </a:solidFill>
              </a:rPr>
              <a:t>das </a:t>
            </a:r>
            <a:r>
              <a:rPr lang="en-US" sz="1400" dirty="0" err="1">
                <a:solidFill>
                  <a:schemeClr val="tx1">
                    <a:lumMod val="75000"/>
                  </a:schemeClr>
                </a:solidFill>
              </a:rPr>
              <a:t>konstant</a:t>
            </a:r>
            <a:r>
              <a:rPr lang="en-US" sz="1400" dirty="0">
                <a:solidFill>
                  <a:schemeClr val="tx1">
                    <a:lumMod val="75000"/>
                  </a:schemeClr>
                </a:solidFill>
              </a:rPr>
              <a:t> </a:t>
            </a:r>
            <a:r>
              <a:rPr lang="en-US" sz="1400" dirty="0" err="1">
                <a:solidFill>
                  <a:schemeClr val="tx1">
                    <a:lumMod val="75000"/>
                  </a:schemeClr>
                </a:solidFill>
              </a:rPr>
              <a:t>herausragende</a:t>
            </a:r>
            <a:r>
              <a:rPr lang="en-US" sz="1400" dirty="0">
                <a:solidFill>
                  <a:schemeClr val="tx1">
                    <a:lumMod val="75000"/>
                  </a:schemeClr>
                </a:solidFill>
              </a:rPr>
              <a:t> </a:t>
            </a:r>
            <a:r>
              <a:rPr lang="en-US" sz="1400" dirty="0" err="1">
                <a:solidFill>
                  <a:schemeClr val="tx1">
                    <a:lumMod val="75000"/>
                  </a:schemeClr>
                </a:solidFill>
              </a:rPr>
              <a:t>Leistungen</a:t>
            </a:r>
            <a:r>
              <a:rPr lang="en-US" sz="1400" dirty="0">
                <a:solidFill>
                  <a:schemeClr val="tx1">
                    <a:lumMod val="75000"/>
                  </a:schemeClr>
                </a:solidFill>
              </a:rPr>
              <a:t> in </a:t>
            </a:r>
            <a:r>
              <a:rPr lang="en-US" sz="1400" dirty="0" err="1">
                <a:solidFill>
                  <a:schemeClr val="tx1">
                    <a:lumMod val="75000"/>
                  </a:schemeClr>
                </a:solidFill>
              </a:rPr>
              <a:t>verschiedenen</a:t>
            </a:r>
            <a:r>
              <a:rPr lang="en-US" sz="1400" dirty="0">
                <a:solidFill>
                  <a:schemeClr val="tx1">
                    <a:lumMod val="75000"/>
                  </a:schemeClr>
                </a:solidFill>
              </a:rPr>
              <a:t> </a:t>
            </a:r>
            <a:r>
              <a:rPr lang="en-US" sz="1400" dirty="0" err="1">
                <a:solidFill>
                  <a:schemeClr val="tx1">
                    <a:lumMod val="75000"/>
                  </a:schemeClr>
                </a:solidFill>
              </a:rPr>
              <a:t>Branchen</a:t>
            </a:r>
            <a:r>
              <a:rPr lang="en-US" sz="1400" dirty="0">
                <a:solidFill>
                  <a:schemeClr val="tx1">
                    <a:lumMod val="75000"/>
                  </a:schemeClr>
                </a:solidFill>
              </a:rPr>
              <a:t> </a:t>
            </a:r>
            <a:r>
              <a:rPr lang="en-US" sz="1400" dirty="0" err="1">
                <a:solidFill>
                  <a:schemeClr val="tx1">
                    <a:lumMod val="75000"/>
                  </a:schemeClr>
                </a:solidFill>
              </a:rPr>
              <a:t>erbringt</a:t>
            </a:r>
            <a:r>
              <a:rPr lang="en-US" sz="1400" dirty="0">
                <a:solidFill>
                  <a:schemeClr val="tx1">
                    <a:lumMod val="75000"/>
                  </a:schemeClr>
                </a:solidFill>
              </a:rPr>
              <a:t>.</a:t>
            </a:r>
          </a:p>
        </p:txBody>
      </p:sp>
      <p:grpSp>
        <p:nvGrpSpPr>
          <p:cNvPr id="80" name="Group 11">
            <a:extLst>
              <a:ext uri="{FF2B5EF4-FFF2-40B4-BE49-F238E27FC236}">
                <a16:creationId xmlns:a16="http://schemas.microsoft.com/office/drawing/2014/main" id="{B7D954B6-DEC6-5C92-C012-B9A3EC7340EA}"/>
              </a:ext>
            </a:extLst>
          </p:cNvPr>
          <p:cNvGrpSpPr/>
          <p:nvPr userDrawn="1"/>
        </p:nvGrpSpPr>
        <p:grpSpPr>
          <a:xfrm>
            <a:off x="1224812" y="1916832"/>
            <a:ext cx="9742377" cy="3695916"/>
            <a:chOff x="623888" y="1916832"/>
            <a:chExt cx="9742377" cy="3695916"/>
          </a:xfrm>
        </p:grpSpPr>
        <p:sp>
          <p:nvSpPr>
            <p:cNvPr id="81" name="Rectangle 37">
              <a:extLst>
                <a:ext uri="{FF2B5EF4-FFF2-40B4-BE49-F238E27FC236}">
                  <a16:creationId xmlns:a16="http://schemas.microsoft.com/office/drawing/2014/main" id="{B80248E2-D2A6-F834-0657-568A34E92232}"/>
                </a:ext>
              </a:extLst>
            </p:cNvPr>
            <p:cNvSpPr/>
            <p:nvPr/>
          </p:nvSpPr>
          <p:spPr>
            <a:xfrm>
              <a:off x="5790931" y="449367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2" name="Rectangle 40">
              <a:extLst>
                <a:ext uri="{FF2B5EF4-FFF2-40B4-BE49-F238E27FC236}">
                  <a16:creationId xmlns:a16="http://schemas.microsoft.com/office/drawing/2014/main" id="{666B1186-0BFF-B6CB-1DD1-FBF479BBCDCB}"/>
                </a:ext>
              </a:extLst>
            </p:cNvPr>
            <p:cNvSpPr/>
            <p:nvPr/>
          </p:nvSpPr>
          <p:spPr>
            <a:xfrm>
              <a:off x="7691567" y="4493187"/>
              <a:ext cx="1307919"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3" name="Rectangle 41">
              <a:extLst>
                <a:ext uri="{FF2B5EF4-FFF2-40B4-BE49-F238E27FC236}">
                  <a16:creationId xmlns:a16="http://schemas.microsoft.com/office/drawing/2014/main" id="{BC6A68E1-D4F1-FDEF-7FE4-0D720D8755AC}"/>
                </a:ext>
              </a:extLst>
            </p:cNvPr>
            <p:cNvSpPr/>
            <p:nvPr/>
          </p:nvSpPr>
          <p:spPr>
            <a:xfrm>
              <a:off x="4329361" y="4489173"/>
              <a:ext cx="1312500"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4" name="Rectangle 45">
              <a:extLst>
                <a:ext uri="{FF2B5EF4-FFF2-40B4-BE49-F238E27FC236}">
                  <a16:creationId xmlns:a16="http://schemas.microsoft.com/office/drawing/2014/main" id="{3B3E6599-5C82-9CBA-A13C-B742A82F5FAB}"/>
                </a:ext>
              </a:extLst>
            </p:cNvPr>
            <p:cNvSpPr/>
            <p:nvPr userDrawn="1"/>
          </p:nvSpPr>
          <p:spPr>
            <a:xfrm>
              <a:off x="625193" y="3209538"/>
              <a:ext cx="1466299"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5" name="Rectangle 46">
              <a:extLst>
                <a:ext uri="{FF2B5EF4-FFF2-40B4-BE49-F238E27FC236}">
                  <a16:creationId xmlns:a16="http://schemas.microsoft.com/office/drawing/2014/main" id="{66BEA7E0-B7FF-F889-C51A-B522021B6C1C}"/>
                </a:ext>
              </a:extLst>
            </p:cNvPr>
            <p:cNvSpPr/>
            <p:nvPr userDrawn="1"/>
          </p:nvSpPr>
          <p:spPr>
            <a:xfrm>
              <a:off x="623888" y="4502244"/>
              <a:ext cx="1641559"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6" name="Rectangle 47">
              <a:extLst>
                <a:ext uri="{FF2B5EF4-FFF2-40B4-BE49-F238E27FC236}">
                  <a16:creationId xmlns:a16="http://schemas.microsoft.com/office/drawing/2014/main" id="{3D5C84C6-4211-3249-E0CE-EA6F3FC72983}"/>
                </a:ext>
              </a:extLst>
            </p:cNvPr>
            <p:cNvSpPr/>
            <p:nvPr userDrawn="1"/>
          </p:nvSpPr>
          <p:spPr>
            <a:xfrm>
              <a:off x="9148509" y="4499792"/>
              <a:ext cx="1211817"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7" name="Rectangle 48">
              <a:extLst>
                <a:ext uri="{FF2B5EF4-FFF2-40B4-BE49-F238E27FC236}">
                  <a16:creationId xmlns:a16="http://schemas.microsoft.com/office/drawing/2014/main" id="{666D8332-FDA6-FC37-C03C-045DED510EE0}"/>
                </a:ext>
              </a:extLst>
            </p:cNvPr>
            <p:cNvSpPr/>
            <p:nvPr/>
          </p:nvSpPr>
          <p:spPr>
            <a:xfrm>
              <a:off x="628504" y="1916832"/>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8" name="Rectangle 49">
              <a:extLst>
                <a:ext uri="{FF2B5EF4-FFF2-40B4-BE49-F238E27FC236}">
                  <a16:creationId xmlns:a16="http://schemas.microsoft.com/office/drawing/2014/main" id="{9CBC1B9C-BD0E-3012-D759-5ED9A8559089}"/>
                </a:ext>
              </a:extLst>
            </p:cNvPr>
            <p:cNvSpPr/>
            <p:nvPr/>
          </p:nvSpPr>
          <p:spPr>
            <a:xfrm>
              <a:off x="2523563" y="1916832"/>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9" name="Rectangle 50">
              <a:extLst>
                <a:ext uri="{FF2B5EF4-FFF2-40B4-BE49-F238E27FC236}">
                  <a16:creationId xmlns:a16="http://schemas.microsoft.com/office/drawing/2014/main" id="{84050CC3-EDDE-0A15-ABE3-DBC1D839C095}"/>
                </a:ext>
              </a:extLst>
            </p:cNvPr>
            <p:cNvSpPr/>
            <p:nvPr/>
          </p:nvSpPr>
          <p:spPr>
            <a:xfrm>
              <a:off x="4420834" y="1916832"/>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0" name="Rectangle 51">
              <a:extLst>
                <a:ext uri="{FF2B5EF4-FFF2-40B4-BE49-F238E27FC236}">
                  <a16:creationId xmlns:a16="http://schemas.microsoft.com/office/drawing/2014/main" id="{2A5AA6D8-73CF-FF6E-E6F3-285A3C59D3F3}"/>
                </a:ext>
              </a:extLst>
            </p:cNvPr>
            <p:cNvSpPr/>
            <p:nvPr/>
          </p:nvSpPr>
          <p:spPr>
            <a:xfrm>
              <a:off x="6319160" y="1916832"/>
              <a:ext cx="1921632"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1" name="Rectangle 52">
              <a:extLst>
                <a:ext uri="{FF2B5EF4-FFF2-40B4-BE49-F238E27FC236}">
                  <a16:creationId xmlns:a16="http://schemas.microsoft.com/office/drawing/2014/main" id="{48C18181-6793-BB31-72AE-5523F5F0E760}"/>
                </a:ext>
              </a:extLst>
            </p:cNvPr>
            <p:cNvSpPr/>
            <p:nvPr/>
          </p:nvSpPr>
          <p:spPr>
            <a:xfrm>
              <a:off x="6724268" y="3205005"/>
              <a:ext cx="3641997"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92" name="Rectangle 53">
              <a:extLst>
                <a:ext uri="{FF2B5EF4-FFF2-40B4-BE49-F238E27FC236}">
                  <a16:creationId xmlns:a16="http://schemas.microsoft.com/office/drawing/2014/main" id="{49CF7792-3494-7521-3BD3-2782539993FF}"/>
                </a:ext>
              </a:extLst>
            </p:cNvPr>
            <p:cNvSpPr/>
            <p:nvPr/>
          </p:nvSpPr>
          <p:spPr>
            <a:xfrm>
              <a:off x="3697702" y="3205003"/>
              <a:ext cx="986101"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3" name="Rectangle 54">
              <a:extLst>
                <a:ext uri="{FF2B5EF4-FFF2-40B4-BE49-F238E27FC236}">
                  <a16:creationId xmlns:a16="http://schemas.microsoft.com/office/drawing/2014/main" id="{08C286DD-1ECA-3BD5-75C6-E8E01A336F41}"/>
                </a:ext>
              </a:extLst>
            </p:cNvPr>
            <p:cNvSpPr/>
            <p:nvPr/>
          </p:nvSpPr>
          <p:spPr>
            <a:xfrm>
              <a:off x="4830658" y="3205003"/>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94" name="Picture 70">
              <a:extLst>
                <a:ext uri="{FF2B5EF4-FFF2-40B4-BE49-F238E27FC236}">
                  <a16:creationId xmlns:a16="http://schemas.microsoft.com/office/drawing/2014/main" id="{7CF83CE3-B584-8474-F25F-16272B3B1113}"/>
                </a:ext>
              </a:extLst>
            </p:cNvPr>
            <p:cNvPicPr/>
            <p:nvPr/>
          </p:nvPicPr>
          <p:blipFill>
            <a:blip r:embed="rId2">
              <a:extLst>
                <a:ext uri="{96DAC541-7B7A-43D3-8B79-37D633B846F1}">
                  <asvg:svgBlip xmlns:asvg="http://schemas.microsoft.com/office/drawing/2016/SVG/main" r:embed="rId3"/>
                </a:ext>
              </a:extLst>
            </a:blip>
            <a:srcRect/>
            <a:stretch/>
          </p:blipFill>
          <p:spPr bwMode="auto">
            <a:xfrm>
              <a:off x="3072749" y="2255752"/>
              <a:ext cx="662162" cy="485072"/>
            </a:xfrm>
            <a:prstGeom prst="rect">
              <a:avLst/>
            </a:prstGeom>
            <a:noFill/>
            <a:ln>
              <a:noFill/>
            </a:ln>
          </p:spPr>
        </p:pic>
        <p:grpSp>
          <p:nvGrpSpPr>
            <p:cNvPr id="95" name="Group 57">
              <a:extLst>
                <a:ext uri="{FF2B5EF4-FFF2-40B4-BE49-F238E27FC236}">
                  <a16:creationId xmlns:a16="http://schemas.microsoft.com/office/drawing/2014/main" id="{BF51CBF8-F657-250E-CE36-2A526E5FC74C}"/>
                </a:ext>
              </a:extLst>
            </p:cNvPr>
            <p:cNvGrpSpPr>
              <a:grpSpLocks noChangeAspect="1"/>
            </p:cNvGrpSpPr>
            <p:nvPr/>
          </p:nvGrpSpPr>
          <p:grpSpPr>
            <a:xfrm>
              <a:off x="7086647" y="3601143"/>
              <a:ext cx="2723150" cy="343153"/>
              <a:chOff x="942701" y="2128001"/>
              <a:chExt cx="1858639" cy="234213"/>
            </a:xfrm>
          </p:grpSpPr>
          <p:pic>
            <p:nvPicPr>
              <p:cNvPr id="109" name="Picture 87">
                <a:extLst>
                  <a:ext uri="{FF2B5EF4-FFF2-40B4-BE49-F238E27FC236}">
                    <a16:creationId xmlns:a16="http://schemas.microsoft.com/office/drawing/2014/main" id="{7AD2A56C-4E81-F7E5-FAF0-AF0805521BC7}"/>
                  </a:ext>
                </a:extLst>
              </p:cNvPr>
              <p:cNvPicPr/>
              <p:nvPr/>
            </p:nvPicPr>
            <p:blipFill rotWithShape="1">
              <a:blip r:embed="rId4">
                <a:extLst>
                  <a:ext uri="{96DAC541-7B7A-43D3-8B79-37D633B846F1}">
                    <asvg:svgBlip xmlns:asvg="http://schemas.microsoft.com/office/drawing/2016/SVG/main" r:embed="rId5"/>
                  </a:ext>
                </a:extLst>
              </a:blip>
              <a:srcRect t="-8382" b="-4497"/>
              <a:stretch/>
            </p:blipFill>
            <p:spPr bwMode="auto">
              <a:xfrm>
                <a:off x="942701" y="2128001"/>
                <a:ext cx="664366" cy="232046"/>
              </a:xfrm>
              <a:prstGeom prst="rect">
                <a:avLst/>
              </a:prstGeom>
              <a:noFill/>
              <a:ln>
                <a:noFill/>
              </a:ln>
            </p:spPr>
          </p:pic>
          <p:sp>
            <p:nvSpPr>
              <p:cNvPr id="110" name="TextBox 75">
                <a:extLst>
                  <a:ext uri="{FF2B5EF4-FFF2-40B4-BE49-F238E27FC236}">
                    <a16:creationId xmlns:a16="http://schemas.microsoft.com/office/drawing/2014/main" id="{1BA05467-18C7-ABA2-7F8F-E94870B19D57}"/>
                  </a:ext>
                </a:extLst>
              </p:cNvPr>
              <p:cNvSpPr txBox="1"/>
              <p:nvPr/>
            </p:nvSpPr>
            <p:spPr>
              <a:xfrm>
                <a:off x="1576038" y="2144080"/>
                <a:ext cx="198742" cy="210218"/>
              </a:xfrm>
              <a:prstGeom prst="rect">
                <a:avLst/>
              </a:prstGeom>
              <a:noFill/>
            </p:spPr>
            <p:txBody>
              <a:bodyPr wrap="square" rtlCol="0">
                <a:spAutoFit/>
              </a:bodyPr>
              <a:lstStyle/>
              <a:p>
                <a:pPr algn="ctr"/>
                <a:r>
                  <a:rPr lang="en-ZA" sz="1400" b="1" dirty="0">
                    <a:solidFill>
                      <a:srgbClr val="101B42"/>
                    </a:solidFill>
                  </a:rPr>
                  <a:t>+</a:t>
                </a:r>
              </a:p>
            </p:txBody>
          </p:sp>
          <p:pic>
            <p:nvPicPr>
              <p:cNvPr id="111" name="Picture 89">
                <a:extLst>
                  <a:ext uri="{FF2B5EF4-FFF2-40B4-BE49-F238E27FC236}">
                    <a16:creationId xmlns:a16="http://schemas.microsoft.com/office/drawing/2014/main" id="{EBB9403D-C165-B58C-2247-3CE6AEC5A1B9}"/>
                  </a:ext>
                </a:extLst>
              </p:cNvPr>
              <p:cNvPicPr/>
              <p:nvPr/>
            </p:nvPicPr>
            <p:blipFill>
              <a:blip r:embed="rId6"/>
              <a:srcRect/>
              <a:stretch/>
            </p:blipFill>
            <p:spPr bwMode="auto">
              <a:xfrm>
                <a:off x="1764932" y="2151263"/>
                <a:ext cx="1036408" cy="210951"/>
              </a:xfrm>
              <a:prstGeom prst="rect">
                <a:avLst/>
              </a:prstGeom>
              <a:noFill/>
              <a:ln>
                <a:noFill/>
              </a:ln>
            </p:spPr>
          </p:pic>
        </p:grpSp>
        <p:pic>
          <p:nvPicPr>
            <p:cNvPr id="96" name="Picture 16">
              <a:extLst>
                <a:ext uri="{FF2B5EF4-FFF2-40B4-BE49-F238E27FC236}">
                  <a16:creationId xmlns:a16="http://schemas.microsoft.com/office/drawing/2014/main" id="{6638A30A-3764-16E1-016A-A2ECAAE8B9C7}"/>
                </a:ext>
              </a:extLst>
            </p:cNvPr>
            <p:cNvPicPr/>
            <p:nvPr/>
          </p:nvPicPr>
          <p:blipFill>
            <a:blip r:embed="rId7">
              <a:extLst>
                <a:ext uri="{96DAC541-7B7A-43D3-8B79-37D633B846F1}">
                  <asvg:svgBlip xmlns:asvg="http://schemas.microsoft.com/office/drawing/2016/SVG/main" r:embed="rId8"/>
                </a:ext>
              </a:extLst>
            </a:blip>
            <a:srcRect/>
            <a:stretch/>
          </p:blipFill>
          <p:spPr bwMode="auto">
            <a:xfrm>
              <a:off x="4576441" y="4804956"/>
              <a:ext cx="805715" cy="531978"/>
            </a:xfrm>
            <a:prstGeom prst="rect">
              <a:avLst/>
            </a:prstGeom>
            <a:noFill/>
            <a:ln>
              <a:noFill/>
            </a:ln>
          </p:spPr>
        </p:pic>
        <p:sp>
          <p:nvSpPr>
            <p:cNvPr id="97" name="Rectangle 59">
              <a:extLst>
                <a:ext uri="{FF2B5EF4-FFF2-40B4-BE49-F238E27FC236}">
                  <a16:creationId xmlns:a16="http://schemas.microsoft.com/office/drawing/2014/main" id="{C2BE78DE-DC05-C4AE-8222-B986A58A928D}"/>
                </a:ext>
              </a:extLst>
            </p:cNvPr>
            <p:cNvSpPr/>
            <p:nvPr/>
          </p:nvSpPr>
          <p:spPr>
            <a:xfrm>
              <a:off x="8392179" y="1917274"/>
              <a:ext cx="1974085"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98" name="Picture 60">
              <a:extLst>
                <a:ext uri="{FF2B5EF4-FFF2-40B4-BE49-F238E27FC236}">
                  <a16:creationId xmlns:a16="http://schemas.microsoft.com/office/drawing/2014/main" id="{0770AD7D-DF34-3945-E690-3BEB1BDC93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608" y="3432847"/>
              <a:ext cx="564288" cy="654816"/>
            </a:xfrm>
            <a:prstGeom prst="rect">
              <a:avLst/>
            </a:prstGeom>
          </p:spPr>
        </p:pic>
        <p:pic>
          <p:nvPicPr>
            <p:cNvPr id="99" name="Picture 62">
              <a:extLst>
                <a:ext uri="{FF2B5EF4-FFF2-40B4-BE49-F238E27FC236}">
                  <a16:creationId xmlns:a16="http://schemas.microsoft.com/office/drawing/2014/main" id="{9D77C35D-70DC-280D-A57F-85A307F7B16E}"/>
                </a:ext>
              </a:extLst>
            </p:cNvPr>
            <p:cNvPicPr>
              <a:picLocks noChangeAspect="1"/>
            </p:cNvPicPr>
            <p:nvPr/>
          </p:nvPicPr>
          <p:blipFill>
            <a:blip r:embed="rId10"/>
            <a:srcRect/>
            <a:stretch/>
          </p:blipFill>
          <p:spPr>
            <a:xfrm>
              <a:off x="8668935" y="2311837"/>
              <a:ext cx="1420571" cy="345424"/>
            </a:xfrm>
            <a:prstGeom prst="rect">
              <a:avLst/>
            </a:prstGeom>
          </p:spPr>
        </p:pic>
        <p:pic>
          <p:nvPicPr>
            <p:cNvPr id="100" name="Picture 63">
              <a:extLst>
                <a:ext uri="{FF2B5EF4-FFF2-40B4-BE49-F238E27FC236}">
                  <a16:creationId xmlns:a16="http://schemas.microsoft.com/office/drawing/2014/main" id="{0D6ACE5B-8900-D384-1334-92CB69B473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2611" y="2131086"/>
              <a:ext cx="1512000" cy="667635"/>
            </a:xfrm>
            <a:prstGeom prst="rect">
              <a:avLst/>
            </a:prstGeom>
          </p:spPr>
        </p:pic>
        <p:pic>
          <p:nvPicPr>
            <p:cNvPr id="101" name="Picture 22">
              <a:extLst>
                <a:ext uri="{FF2B5EF4-FFF2-40B4-BE49-F238E27FC236}">
                  <a16:creationId xmlns:a16="http://schemas.microsoft.com/office/drawing/2014/main" id="{C2178A9E-537B-4D32-CE08-E9947B7D478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147764" y="3506461"/>
              <a:ext cx="1112727" cy="507588"/>
            </a:xfrm>
            <a:prstGeom prst="rect">
              <a:avLst/>
            </a:prstGeom>
          </p:spPr>
        </p:pic>
        <p:pic>
          <p:nvPicPr>
            <p:cNvPr id="102" name="Picture 65">
              <a:extLst>
                <a:ext uri="{FF2B5EF4-FFF2-40B4-BE49-F238E27FC236}">
                  <a16:creationId xmlns:a16="http://schemas.microsoft.com/office/drawing/2014/main" id="{B50D1DA3-3744-F53C-F302-D4C20864701F}"/>
                </a:ext>
              </a:extLst>
            </p:cNvPr>
            <p:cNvPicPr>
              <a:picLocks noChangeAspect="1"/>
            </p:cNvPicPr>
            <p:nvPr/>
          </p:nvPicPr>
          <p:blipFill>
            <a:blip r:embed="rId14"/>
            <a:srcRect/>
            <a:stretch/>
          </p:blipFill>
          <p:spPr>
            <a:xfrm>
              <a:off x="6087586" y="4880580"/>
              <a:ext cx="1144953" cy="361564"/>
            </a:xfrm>
            <a:prstGeom prst="rect">
              <a:avLst/>
            </a:prstGeom>
          </p:spPr>
        </p:pic>
        <p:pic>
          <p:nvPicPr>
            <p:cNvPr id="103" name="Picture 66">
              <a:extLst>
                <a:ext uri="{FF2B5EF4-FFF2-40B4-BE49-F238E27FC236}">
                  <a16:creationId xmlns:a16="http://schemas.microsoft.com/office/drawing/2014/main" id="{727FCE6B-61AD-1091-DA7E-9940A01A7EF7}"/>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936858" y="4853496"/>
              <a:ext cx="858421" cy="447277"/>
            </a:xfrm>
            <a:prstGeom prst="rect">
              <a:avLst/>
            </a:prstGeom>
          </p:spPr>
        </p:pic>
        <p:sp>
          <p:nvSpPr>
            <p:cNvPr id="104" name="Rectangle 67">
              <a:extLst>
                <a:ext uri="{FF2B5EF4-FFF2-40B4-BE49-F238E27FC236}">
                  <a16:creationId xmlns:a16="http://schemas.microsoft.com/office/drawing/2014/main" id="{654F6C6A-E0B1-9932-597E-3ACCE9DE441F}"/>
                </a:ext>
              </a:extLst>
            </p:cNvPr>
            <p:cNvSpPr/>
            <p:nvPr/>
          </p:nvSpPr>
          <p:spPr>
            <a:xfrm>
              <a:off x="2238347" y="3205003"/>
              <a:ext cx="1312500"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5" name="Picture 68">
              <a:extLst>
                <a:ext uri="{FF2B5EF4-FFF2-40B4-BE49-F238E27FC236}">
                  <a16:creationId xmlns:a16="http://schemas.microsoft.com/office/drawing/2014/main" id="{209956EE-06A0-E3D1-FD9B-C2EE5E62194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3022" y="3362435"/>
              <a:ext cx="875248" cy="820570"/>
            </a:xfrm>
            <a:prstGeom prst="rect">
              <a:avLst/>
            </a:prstGeom>
          </p:spPr>
        </p:pic>
        <p:sp>
          <p:nvSpPr>
            <p:cNvPr id="106" name="Rectangle 69">
              <a:extLst>
                <a:ext uri="{FF2B5EF4-FFF2-40B4-BE49-F238E27FC236}">
                  <a16:creationId xmlns:a16="http://schemas.microsoft.com/office/drawing/2014/main" id="{23BE395E-D990-62FC-352E-D1BF7B9C741E}"/>
                </a:ext>
              </a:extLst>
            </p:cNvPr>
            <p:cNvSpPr/>
            <p:nvPr/>
          </p:nvSpPr>
          <p:spPr>
            <a:xfrm>
              <a:off x="2423287" y="4489173"/>
              <a:ext cx="1762442"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7" name="Picture 71">
              <a:extLst>
                <a:ext uri="{FF2B5EF4-FFF2-40B4-BE49-F238E27FC236}">
                  <a16:creationId xmlns:a16="http://schemas.microsoft.com/office/drawing/2014/main" id="{E387B58B-188F-C340-1BCC-232EA0388980}"/>
                </a:ext>
              </a:extLst>
            </p:cNvPr>
            <p:cNvPicPr>
              <a:picLocks noChangeAspect="1"/>
            </p:cNvPicPr>
            <p:nvPr/>
          </p:nvPicPr>
          <p:blipFill>
            <a:blip r:embed="rId18"/>
            <a:srcRect/>
            <a:stretch/>
          </p:blipFill>
          <p:spPr>
            <a:xfrm>
              <a:off x="1011994" y="4762822"/>
              <a:ext cx="857956" cy="606853"/>
            </a:xfrm>
            <a:prstGeom prst="rect">
              <a:avLst/>
            </a:prstGeom>
          </p:spPr>
        </p:pic>
        <p:pic>
          <p:nvPicPr>
            <p:cNvPr id="108" name="Graphic 72">
              <a:extLst>
                <a:ext uri="{FF2B5EF4-FFF2-40B4-BE49-F238E27FC236}">
                  <a16:creationId xmlns:a16="http://schemas.microsoft.com/office/drawing/2014/main" id="{83789BFC-E63F-4307-7FF2-FFAE905DD7DF}"/>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37884" y="3475124"/>
              <a:ext cx="1040914" cy="630856"/>
            </a:xfrm>
            <a:prstGeom prst="rect">
              <a:avLst/>
            </a:prstGeom>
          </p:spPr>
        </p:pic>
      </p:grpSp>
      <p:pic>
        <p:nvPicPr>
          <p:cNvPr id="112" name="Picture 1">
            <a:extLst>
              <a:ext uri="{FF2B5EF4-FFF2-40B4-BE49-F238E27FC236}">
                <a16:creationId xmlns:a16="http://schemas.microsoft.com/office/drawing/2014/main" id="{E3929A9B-26F0-6878-7EBF-19A96586B92F}"/>
              </a:ext>
            </a:extLst>
          </p:cNvPr>
          <p:cNvPicPr>
            <a:picLocks noChangeAspect="1"/>
          </p:cNvPicPr>
          <p:nvPr userDrawn="1"/>
        </p:nvPicPr>
        <p:blipFill>
          <a:blip r:embed="rId21"/>
          <a:srcRect/>
          <a:stretch/>
        </p:blipFill>
        <p:spPr>
          <a:xfrm>
            <a:off x="7119214" y="2296645"/>
            <a:ext cx="1584797" cy="375808"/>
          </a:xfrm>
          <a:prstGeom prst="rect">
            <a:avLst/>
          </a:prstGeom>
        </p:spPr>
      </p:pic>
      <p:pic>
        <p:nvPicPr>
          <p:cNvPr id="113" name="Picture 2">
            <a:extLst>
              <a:ext uri="{FF2B5EF4-FFF2-40B4-BE49-F238E27FC236}">
                <a16:creationId xmlns:a16="http://schemas.microsoft.com/office/drawing/2014/main" id="{C0AFA3C2-652F-4367-463D-637F0D216110}"/>
              </a:ext>
            </a:extLst>
          </p:cNvPr>
          <p:cNvPicPr/>
          <p:nvPr userDrawn="1"/>
        </p:nvPicPr>
        <p:blipFill>
          <a:blip r:embed="rId22"/>
          <a:srcRect/>
          <a:stretch/>
        </p:blipFill>
        <p:spPr bwMode="auto">
          <a:xfrm>
            <a:off x="1481241" y="2374988"/>
            <a:ext cx="1279538" cy="219123"/>
          </a:xfrm>
          <a:prstGeom prst="rect">
            <a:avLst/>
          </a:prstGeom>
          <a:noFill/>
          <a:ln>
            <a:noFill/>
          </a:ln>
        </p:spPr>
      </p:pic>
      <p:pic>
        <p:nvPicPr>
          <p:cNvPr id="114" name="Picture 3">
            <a:extLst>
              <a:ext uri="{FF2B5EF4-FFF2-40B4-BE49-F238E27FC236}">
                <a16:creationId xmlns:a16="http://schemas.microsoft.com/office/drawing/2014/main" id="{3B7BBDFB-FB14-6272-FA39-EE84D523D58E}"/>
              </a:ext>
            </a:extLst>
          </p:cNvPr>
          <p:cNvPicPr/>
          <p:nvPr userDrawn="1"/>
        </p:nvPicPr>
        <p:blipFill>
          <a:blip r:embed="rId23"/>
          <a:srcRect/>
          <a:stretch/>
        </p:blipFill>
        <p:spPr bwMode="auto">
          <a:xfrm>
            <a:off x="3232123" y="4835962"/>
            <a:ext cx="1308581" cy="416926"/>
          </a:xfrm>
          <a:prstGeom prst="rect">
            <a:avLst/>
          </a:prstGeom>
          <a:noFill/>
          <a:ln>
            <a:noFill/>
          </a:ln>
        </p:spPr>
      </p:pic>
      <p:pic>
        <p:nvPicPr>
          <p:cNvPr id="115" name="Picture 4">
            <a:extLst>
              <a:ext uri="{FF2B5EF4-FFF2-40B4-BE49-F238E27FC236}">
                <a16:creationId xmlns:a16="http://schemas.microsoft.com/office/drawing/2014/main" id="{4BC8EDDB-DD82-D9B9-7C07-06562D5F91D2}"/>
              </a:ext>
            </a:extLst>
          </p:cNvPr>
          <p:cNvPicPr>
            <a:picLocks noChangeAspect="1"/>
          </p:cNvPicPr>
          <p:nvPr userDrawn="1"/>
        </p:nvPicPr>
        <p:blipFill>
          <a:blip r:embed="rId24"/>
          <a:srcRect/>
          <a:stretch/>
        </p:blipFill>
        <p:spPr>
          <a:xfrm>
            <a:off x="10115230" y="4696375"/>
            <a:ext cx="480217" cy="749140"/>
          </a:xfrm>
          <a:prstGeom prst="rect">
            <a:avLst/>
          </a:prstGeom>
        </p:spPr>
      </p:pic>
    </p:spTree>
    <p:extLst>
      <p:ext uri="{BB962C8B-B14F-4D97-AF65-F5344CB8AC3E}">
        <p14:creationId xmlns:p14="http://schemas.microsoft.com/office/powerpoint/2010/main" val="216207643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EPI-USE_Overview-Landscape">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E438C5AD-A727-D127-8F33-BB49DCDDB15F}"/>
              </a:ext>
            </a:extLst>
          </p:cNvPr>
          <p:cNvSpPr>
            <a:spLocks noGrp="1"/>
          </p:cNvSpPr>
          <p:nvPr>
            <p:ph type="title" hasCustomPrompt="1"/>
          </p:nvPr>
        </p:nvSpPr>
        <p:spPr>
          <a:xfrm>
            <a:off x="557606" y="401984"/>
            <a:ext cx="10872787" cy="377744"/>
          </a:xfrm>
        </p:spPr>
        <p:txBody>
          <a:bodyPr>
            <a:normAutofit/>
          </a:bodyPr>
          <a:lstStyle>
            <a:lvl1pPr algn="l">
              <a:defRPr sz="2400">
                <a:solidFill>
                  <a:schemeClr val="accent1"/>
                </a:solidFill>
              </a:defRPr>
            </a:lvl1pPr>
          </a:lstStyle>
          <a:p>
            <a:r>
              <a:rPr lang="en-US" dirty="0" err="1"/>
              <a:t>Unternehmen</a:t>
            </a:r>
            <a:r>
              <a:rPr lang="en-US" dirty="0"/>
              <a:t> der Gruppe</a:t>
            </a:r>
            <a:endParaRPr lang="en-US" noProof="0" dirty="0"/>
          </a:p>
        </p:txBody>
      </p:sp>
      <p:sp>
        <p:nvSpPr>
          <p:cNvPr id="36" name="Title 1">
            <a:extLst>
              <a:ext uri="{FF2B5EF4-FFF2-40B4-BE49-F238E27FC236}">
                <a16:creationId xmlns:a16="http://schemas.microsoft.com/office/drawing/2014/main" id="{2999C036-DEB3-753C-ECBA-CDAD47B3738F}"/>
              </a:ext>
            </a:extLst>
          </p:cNvPr>
          <p:cNvSpPr txBox="1">
            <a:spLocks/>
          </p:cNvSpPr>
          <p:nvPr userDrawn="1"/>
        </p:nvSpPr>
        <p:spPr>
          <a:xfrm>
            <a:off x="557607" y="800321"/>
            <a:ext cx="10872787" cy="669196"/>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24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en-US" sz="1400" dirty="0">
                <a:solidFill>
                  <a:schemeClr val="tx1">
                    <a:lumMod val="75000"/>
                  </a:schemeClr>
                </a:solidFill>
              </a:rPr>
              <a:t>Die Gruppe </a:t>
            </a:r>
            <a:r>
              <a:rPr lang="en-US" sz="1400" dirty="0" err="1">
                <a:solidFill>
                  <a:schemeClr val="tx1">
                    <a:lumMod val="75000"/>
                  </a:schemeClr>
                </a:solidFill>
              </a:rPr>
              <a:t>freut</a:t>
            </a:r>
            <a:r>
              <a:rPr lang="en-US" sz="1400" dirty="0">
                <a:solidFill>
                  <a:schemeClr val="tx1">
                    <a:lumMod val="75000"/>
                  </a:schemeClr>
                </a:solidFill>
              </a:rPr>
              <a:t> </a:t>
            </a:r>
            <a:r>
              <a:rPr lang="en-US" sz="1400" dirty="0" err="1">
                <a:solidFill>
                  <a:schemeClr val="tx1">
                    <a:lumMod val="75000"/>
                  </a:schemeClr>
                </a:solidFill>
              </a:rPr>
              <a:t>sich</a:t>
            </a:r>
            <a:r>
              <a:rPr lang="en-US" sz="1400" dirty="0">
                <a:solidFill>
                  <a:schemeClr val="tx1">
                    <a:lumMod val="75000"/>
                  </a:schemeClr>
                </a:solidFill>
              </a:rPr>
              <a:t> </a:t>
            </a:r>
            <a:r>
              <a:rPr lang="en-US" sz="1400" dirty="0" err="1">
                <a:solidFill>
                  <a:schemeClr val="tx1">
                    <a:lumMod val="75000"/>
                  </a:schemeClr>
                </a:solidFill>
              </a:rPr>
              <a:t>über</a:t>
            </a:r>
            <a:r>
              <a:rPr lang="en-US" sz="1400" dirty="0">
                <a:solidFill>
                  <a:schemeClr val="tx1">
                    <a:lumMod val="75000"/>
                  </a:schemeClr>
                </a:solidFill>
              </a:rPr>
              <a:t> </a:t>
            </a:r>
            <a:r>
              <a:rPr lang="en-US" sz="1400" dirty="0" err="1">
                <a:solidFill>
                  <a:schemeClr val="tx1">
                    <a:lumMod val="75000"/>
                  </a:schemeClr>
                </a:solidFill>
              </a:rPr>
              <a:t>ihren</a:t>
            </a:r>
            <a:r>
              <a:rPr lang="en-US" sz="1400" dirty="0">
                <a:solidFill>
                  <a:schemeClr val="tx1">
                    <a:lumMod val="75000"/>
                  </a:schemeClr>
                </a:solidFill>
              </a:rPr>
              <a:t> </a:t>
            </a:r>
            <a:r>
              <a:rPr lang="en-US" sz="1400" dirty="0" err="1">
                <a:solidFill>
                  <a:schemeClr val="tx1">
                    <a:lumMod val="75000"/>
                  </a:schemeClr>
                </a:solidFill>
              </a:rPr>
              <a:t>angesehenen</a:t>
            </a:r>
            <a:r>
              <a:rPr lang="en-US" sz="1400" dirty="0">
                <a:solidFill>
                  <a:schemeClr val="tx1">
                    <a:lumMod val="75000"/>
                  </a:schemeClr>
                </a:solidFill>
              </a:rPr>
              <a:t> </a:t>
            </a:r>
            <a:r>
              <a:rPr lang="en-US" sz="1400" dirty="0" err="1">
                <a:solidFill>
                  <a:schemeClr val="tx1">
                    <a:lumMod val="75000"/>
                  </a:schemeClr>
                </a:solidFill>
              </a:rPr>
              <a:t>Ruf</a:t>
            </a:r>
            <a:r>
              <a:rPr lang="en-US" sz="1400" dirty="0">
                <a:solidFill>
                  <a:schemeClr val="tx1">
                    <a:lumMod val="75000"/>
                  </a:schemeClr>
                </a:solidFill>
              </a:rPr>
              <a:t> </a:t>
            </a:r>
            <a:r>
              <a:rPr lang="en-US" sz="1400" dirty="0" err="1">
                <a:solidFill>
                  <a:schemeClr val="tx1">
                    <a:lumMod val="75000"/>
                  </a:schemeClr>
                </a:solidFill>
              </a:rPr>
              <a:t>als</a:t>
            </a:r>
            <a:r>
              <a:rPr lang="en-US" sz="1400" dirty="0">
                <a:solidFill>
                  <a:schemeClr val="tx1">
                    <a:lumMod val="75000"/>
                  </a:schemeClr>
                </a:solidFill>
              </a:rPr>
              <a:t> </a:t>
            </a:r>
            <a:r>
              <a:rPr lang="en-US" sz="1400" dirty="0" err="1">
                <a:solidFill>
                  <a:schemeClr val="tx1">
                    <a:lumMod val="75000"/>
                  </a:schemeClr>
                </a:solidFill>
              </a:rPr>
              <a:t>weltweit</a:t>
            </a:r>
            <a:r>
              <a:rPr lang="en-US" sz="1400" dirty="0">
                <a:solidFill>
                  <a:schemeClr val="tx1">
                    <a:lumMod val="75000"/>
                  </a:schemeClr>
                </a:solidFill>
              </a:rPr>
              <a:t> </a:t>
            </a:r>
            <a:r>
              <a:rPr lang="en-US" sz="1400" dirty="0" err="1">
                <a:solidFill>
                  <a:schemeClr val="tx1">
                    <a:lumMod val="75000"/>
                  </a:schemeClr>
                </a:solidFill>
              </a:rPr>
              <a:t>tätiges</a:t>
            </a:r>
            <a:r>
              <a:rPr lang="en-US" sz="1400" dirty="0">
                <a:solidFill>
                  <a:schemeClr val="tx1">
                    <a:lumMod val="75000"/>
                  </a:schemeClr>
                </a:solidFill>
              </a:rPr>
              <a:t> </a:t>
            </a:r>
            <a:r>
              <a:rPr lang="en-US" sz="1400" dirty="0" err="1">
                <a:solidFill>
                  <a:schemeClr val="tx1">
                    <a:lumMod val="75000"/>
                  </a:schemeClr>
                </a:solidFill>
              </a:rPr>
              <a:t>Unternehmen</a:t>
            </a:r>
            <a:r>
              <a:rPr lang="en-US" sz="1400" dirty="0">
                <a:solidFill>
                  <a:schemeClr val="tx1">
                    <a:lumMod val="75000"/>
                  </a:schemeClr>
                </a:solidFill>
              </a:rPr>
              <a:t>, </a:t>
            </a:r>
            <a:br>
              <a:rPr lang="en-US" sz="1400" dirty="0">
                <a:solidFill>
                  <a:schemeClr val="tx1">
                    <a:lumMod val="75000"/>
                  </a:schemeClr>
                </a:solidFill>
              </a:rPr>
            </a:br>
            <a:r>
              <a:rPr lang="en-US" sz="1400" dirty="0">
                <a:solidFill>
                  <a:schemeClr val="tx1">
                    <a:lumMod val="75000"/>
                  </a:schemeClr>
                </a:solidFill>
              </a:rPr>
              <a:t>das </a:t>
            </a:r>
            <a:r>
              <a:rPr lang="en-US" sz="1400" dirty="0" err="1">
                <a:solidFill>
                  <a:schemeClr val="tx1">
                    <a:lumMod val="75000"/>
                  </a:schemeClr>
                </a:solidFill>
              </a:rPr>
              <a:t>konstant</a:t>
            </a:r>
            <a:r>
              <a:rPr lang="en-US" sz="1400" dirty="0">
                <a:solidFill>
                  <a:schemeClr val="tx1">
                    <a:lumMod val="75000"/>
                  </a:schemeClr>
                </a:solidFill>
              </a:rPr>
              <a:t> </a:t>
            </a:r>
            <a:r>
              <a:rPr lang="en-US" sz="1400" dirty="0" err="1">
                <a:solidFill>
                  <a:schemeClr val="tx1">
                    <a:lumMod val="75000"/>
                  </a:schemeClr>
                </a:solidFill>
              </a:rPr>
              <a:t>herausragende</a:t>
            </a:r>
            <a:r>
              <a:rPr lang="en-US" sz="1400" dirty="0">
                <a:solidFill>
                  <a:schemeClr val="tx1">
                    <a:lumMod val="75000"/>
                  </a:schemeClr>
                </a:solidFill>
              </a:rPr>
              <a:t> </a:t>
            </a:r>
            <a:r>
              <a:rPr lang="en-US" sz="1400" dirty="0" err="1">
                <a:solidFill>
                  <a:schemeClr val="tx1">
                    <a:lumMod val="75000"/>
                  </a:schemeClr>
                </a:solidFill>
              </a:rPr>
              <a:t>Leistungen</a:t>
            </a:r>
            <a:r>
              <a:rPr lang="en-US" sz="1400" dirty="0">
                <a:solidFill>
                  <a:schemeClr val="tx1">
                    <a:lumMod val="75000"/>
                  </a:schemeClr>
                </a:solidFill>
              </a:rPr>
              <a:t> in </a:t>
            </a:r>
            <a:r>
              <a:rPr lang="en-US" sz="1400" dirty="0" err="1">
                <a:solidFill>
                  <a:schemeClr val="tx1">
                    <a:lumMod val="75000"/>
                  </a:schemeClr>
                </a:solidFill>
              </a:rPr>
              <a:t>verschiedenen</a:t>
            </a:r>
            <a:r>
              <a:rPr lang="en-US" sz="1400" dirty="0">
                <a:solidFill>
                  <a:schemeClr val="tx1">
                    <a:lumMod val="75000"/>
                  </a:schemeClr>
                </a:solidFill>
              </a:rPr>
              <a:t> </a:t>
            </a:r>
            <a:r>
              <a:rPr lang="en-US" sz="1400" dirty="0" err="1">
                <a:solidFill>
                  <a:schemeClr val="tx1">
                    <a:lumMod val="75000"/>
                  </a:schemeClr>
                </a:solidFill>
              </a:rPr>
              <a:t>Branchen</a:t>
            </a:r>
            <a:r>
              <a:rPr lang="en-US" sz="1400" dirty="0">
                <a:solidFill>
                  <a:schemeClr val="tx1">
                    <a:lumMod val="75000"/>
                  </a:schemeClr>
                </a:solidFill>
              </a:rPr>
              <a:t> </a:t>
            </a:r>
            <a:r>
              <a:rPr lang="en-US" sz="1400" dirty="0" err="1">
                <a:solidFill>
                  <a:schemeClr val="tx1">
                    <a:lumMod val="75000"/>
                  </a:schemeClr>
                </a:solidFill>
              </a:rPr>
              <a:t>erbringt</a:t>
            </a:r>
            <a:r>
              <a:rPr lang="en-US" sz="1400" dirty="0">
                <a:solidFill>
                  <a:schemeClr val="tx1">
                    <a:lumMod val="75000"/>
                  </a:schemeClr>
                </a:solidFill>
              </a:rPr>
              <a:t>.</a:t>
            </a:r>
          </a:p>
        </p:txBody>
      </p:sp>
      <p:grpSp>
        <p:nvGrpSpPr>
          <p:cNvPr id="33" name="Group 4">
            <a:extLst>
              <a:ext uri="{FF2B5EF4-FFF2-40B4-BE49-F238E27FC236}">
                <a16:creationId xmlns:a16="http://schemas.microsoft.com/office/drawing/2014/main" id="{5FB0A6BF-4DCB-A53F-E1A2-E24600247693}"/>
              </a:ext>
            </a:extLst>
          </p:cNvPr>
          <p:cNvGrpSpPr/>
          <p:nvPr userDrawn="1"/>
        </p:nvGrpSpPr>
        <p:grpSpPr>
          <a:xfrm>
            <a:off x="1428661" y="1921270"/>
            <a:ext cx="9336480" cy="3695982"/>
            <a:chOff x="1428661" y="1921270"/>
            <a:chExt cx="9336480" cy="3695982"/>
          </a:xfrm>
        </p:grpSpPr>
        <p:sp>
          <p:nvSpPr>
            <p:cNvPr id="34" name="Rectangle 6">
              <a:extLst>
                <a:ext uri="{FF2B5EF4-FFF2-40B4-BE49-F238E27FC236}">
                  <a16:creationId xmlns:a16="http://schemas.microsoft.com/office/drawing/2014/main" id="{6DAFDFBD-261C-B8C6-C331-2D57B570CA58}"/>
                </a:ext>
              </a:extLst>
            </p:cNvPr>
            <p:cNvSpPr/>
            <p:nvPr/>
          </p:nvSpPr>
          <p:spPr>
            <a:xfrm>
              <a:off x="7121341" y="1921270"/>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 name="Rectangle 7">
              <a:extLst>
                <a:ext uri="{FF2B5EF4-FFF2-40B4-BE49-F238E27FC236}">
                  <a16:creationId xmlns:a16="http://schemas.microsoft.com/office/drawing/2014/main" id="{2ACB0A41-B708-781E-7942-9A07171A320C}"/>
                </a:ext>
              </a:extLst>
            </p:cNvPr>
            <p:cNvSpPr/>
            <p:nvPr/>
          </p:nvSpPr>
          <p:spPr>
            <a:xfrm>
              <a:off x="9016400" y="1921270"/>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8" name="Rectangle 8">
              <a:extLst>
                <a:ext uri="{FF2B5EF4-FFF2-40B4-BE49-F238E27FC236}">
                  <a16:creationId xmlns:a16="http://schemas.microsoft.com/office/drawing/2014/main" id="{2631A217-2124-A682-D9C1-6E90AF0450A9}"/>
                </a:ext>
              </a:extLst>
            </p:cNvPr>
            <p:cNvSpPr/>
            <p:nvPr/>
          </p:nvSpPr>
          <p:spPr>
            <a:xfrm>
              <a:off x="3323344" y="1931819"/>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9" name="Rectangle 9">
              <a:extLst>
                <a:ext uri="{FF2B5EF4-FFF2-40B4-BE49-F238E27FC236}">
                  <a16:creationId xmlns:a16="http://schemas.microsoft.com/office/drawing/2014/main" id="{19A2C6FA-AA8E-82B1-0EB7-B1DD032709FB}"/>
                </a:ext>
              </a:extLst>
            </p:cNvPr>
            <p:cNvSpPr/>
            <p:nvPr userDrawn="1"/>
          </p:nvSpPr>
          <p:spPr>
            <a:xfrm>
              <a:off x="1432268" y="1935833"/>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0" name="Rectangle 10">
              <a:extLst>
                <a:ext uri="{FF2B5EF4-FFF2-40B4-BE49-F238E27FC236}">
                  <a16:creationId xmlns:a16="http://schemas.microsoft.com/office/drawing/2014/main" id="{8880954A-DDE1-21AA-9F9B-3F153D5AC516}"/>
                </a:ext>
              </a:extLst>
            </p:cNvPr>
            <p:cNvSpPr/>
            <p:nvPr/>
          </p:nvSpPr>
          <p:spPr>
            <a:xfrm>
              <a:off x="5225320" y="1935833"/>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1" name="Rectangle 11">
              <a:extLst>
                <a:ext uri="{FF2B5EF4-FFF2-40B4-BE49-F238E27FC236}">
                  <a16:creationId xmlns:a16="http://schemas.microsoft.com/office/drawing/2014/main" id="{952A69EE-F5E0-C734-8F37-826CA2F2972B}"/>
                </a:ext>
              </a:extLst>
            </p:cNvPr>
            <p:cNvSpPr/>
            <p:nvPr/>
          </p:nvSpPr>
          <p:spPr>
            <a:xfrm>
              <a:off x="1433055" y="450674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2" name="Rectangle 12">
              <a:extLst>
                <a:ext uri="{FF2B5EF4-FFF2-40B4-BE49-F238E27FC236}">
                  <a16:creationId xmlns:a16="http://schemas.microsoft.com/office/drawing/2014/main" id="{F6559465-A359-4BC7-3D05-12591D1C59FD}"/>
                </a:ext>
              </a:extLst>
            </p:cNvPr>
            <p:cNvSpPr/>
            <p:nvPr/>
          </p:nvSpPr>
          <p:spPr>
            <a:xfrm>
              <a:off x="3329413" y="450674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3" name="Rectangle 13">
              <a:extLst>
                <a:ext uri="{FF2B5EF4-FFF2-40B4-BE49-F238E27FC236}">
                  <a16:creationId xmlns:a16="http://schemas.microsoft.com/office/drawing/2014/main" id="{995BE1C0-EEDE-43C9-2E96-7C0DAF360816}"/>
                </a:ext>
              </a:extLst>
            </p:cNvPr>
            <p:cNvSpPr/>
            <p:nvPr/>
          </p:nvSpPr>
          <p:spPr>
            <a:xfrm>
              <a:off x="7118888" y="450674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4" name="Picture 14">
              <a:extLst>
                <a:ext uri="{FF2B5EF4-FFF2-40B4-BE49-F238E27FC236}">
                  <a16:creationId xmlns:a16="http://schemas.microsoft.com/office/drawing/2014/main" id="{D8D8E8B5-9094-3F60-0007-A9314C7E4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080" y="2337046"/>
              <a:ext cx="1374545" cy="300049"/>
            </a:xfrm>
            <a:prstGeom prst="rect">
              <a:avLst/>
            </a:prstGeom>
          </p:spPr>
        </p:pic>
        <p:sp>
          <p:nvSpPr>
            <p:cNvPr id="45" name="Rectangle 15">
              <a:extLst>
                <a:ext uri="{FF2B5EF4-FFF2-40B4-BE49-F238E27FC236}">
                  <a16:creationId xmlns:a16="http://schemas.microsoft.com/office/drawing/2014/main" id="{150367DD-8FA1-C275-C2CE-1420050AB909}"/>
                </a:ext>
              </a:extLst>
            </p:cNvPr>
            <p:cNvSpPr/>
            <p:nvPr/>
          </p:nvSpPr>
          <p:spPr>
            <a:xfrm>
              <a:off x="7521582" y="3214009"/>
              <a:ext cx="1344244"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6" name="Rectangle 39">
              <a:extLst>
                <a:ext uri="{FF2B5EF4-FFF2-40B4-BE49-F238E27FC236}">
                  <a16:creationId xmlns:a16="http://schemas.microsoft.com/office/drawing/2014/main" id="{2471EE6A-2A45-C699-ED2E-5240718C2241}"/>
                </a:ext>
              </a:extLst>
            </p:cNvPr>
            <p:cNvSpPr/>
            <p:nvPr/>
          </p:nvSpPr>
          <p:spPr>
            <a:xfrm>
              <a:off x="9016400" y="3220340"/>
              <a:ext cx="1748741"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7" name="Picture 19">
              <a:extLst>
                <a:ext uri="{FF2B5EF4-FFF2-40B4-BE49-F238E27FC236}">
                  <a16:creationId xmlns:a16="http://schemas.microsoft.com/office/drawing/2014/main" id="{B20538CF-847E-0B55-2DA8-B9471084D59B}"/>
                </a:ext>
              </a:extLst>
            </p:cNvPr>
            <p:cNvPicPr>
              <a:picLocks noChangeAspect="1"/>
            </p:cNvPicPr>
            <p:nvPr/>
          </p:nvPicPr>
          <p:blipFill rotWithShape="1">
            <a:blip r:embed="rId3"/>
            <a:srcRect t="-9054" b="-2230"/>
            <a:stretch/>
          </p:blipFill>
          <p:spPr>
            <a:xfrm>
              <a:off x="7355325" y="4869160"/>
              <a:ext cx="1274064" cy="360040"/>
            </a:xfrm>
            <a:prstGeom prst="rect">
              <a:avLst/>
            </a:prstGeom>
          </p:spPr>
        </p:pic>
        <p:pic>
          <p:nvPicPr>
            <p:cNvPr id="48" name="Picture 20">
              <a:extLst>
                <a:ext uri="{FF2B5EF4-FFF2-40B4-BE49-F238E27FC236}">
                  <a16:creationId xmlns:a16="http://schemas.microsoft.com/office/drawing/2014/main" id="{A7E5927B-CAA7-D40A-9063-5138BE906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813" y="4739718"/>
              <a:ext cx="1117323" cy="645480"/>
            </a:xfrm>
            <a:prstGeom prst="rect">
              <a:avLst/>
            </a:prstGeom>
          </p:spPr>
        </p:pic>
        <p:pic>
          <p:nvPicPr>
            <p:cNvPr id="49" name="Picture 21">
              <a:extLst>
                <a:ext uri="{FF2B5EF4-FFF2-40B4-BE49-F238E27FC236}">
                  <a16:creationId xmlns:a16="http://schemas.microsoft.com/office/drawing/2014/main" id="{C2797793-8F78-0CEC-41DB-3E335082D4F8}"/>
                </a:ext>
              </a:extLst>
            </p:cNvPr>
            <p:cNvPicPr>
              <a:picLocks noChangeAspect="1"/>
            </p:cNvPicPr>
            <p:nvPr/>
          </p:nvPicPr>
          <p:blipFill>
            <a:blip r:embed="rId5"/>
            <a:srcRect/>
            <a:stretch/>
          </p:blipFill>
          <p:spPr>
            <a:xfrm>
              <a:off x="1763539" y="2270637"/>
              <a:ext cx="1078852" cy="438283"/>
            </a:xfrm>
            <a:prstGeom prst="rect">
              <a:avLst/>
            </a:prstGeom>
          </p:spPr>
        </p:pic>
        <p:sp>
          <p:nvSpPr>
            <p:cNvPr id="50" name="Rectangle 22">
              <a:extLst>
                <a:ext uri="{FF2B5EF4-FFF2-40B4-BE49-F238E27FC236}">
                  <a16:creationId xmlns:a16="http://schemas.microsoft.com/office/drawing/2014/main" id="{80DA63D8-5676-0EBF-611F-9F13611F0C3E}"/>
                </a:ext>
              </a:extLst>
            </p:cNvPr>
            <p:cNvSpPr/>
            <p:nvPr/>
          </p:nvSpPr>
          <p:spPr>
            <a:xfrm>
              <a:off x="1428661" y="3214009"/>
              <a:ext cx="1239126"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1" name="Rectangle 23">
              <a:extLst>
                <a:ext uri="{FF2B5EF4-FFF2-40B4-BE49-F238E27FC236}">
                  <a16:creationId xmlns:a16="http://schemas.microsoft.com/office/drawing/2014/main" id="{1850623A-7CA4-F481-530C-1628EB19992E}"/>
                </a:ext>
              </a:extLst>
            </p:cNvPr>
            <p:cNvSpPr/>
            <p:nvPr/>
          </p:nvSpPr>
          <p:spPr>
            <a:xfrm>
              <a:off x="2808660" y="3214009"/>
              <a:ext cx="1230865"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52" name="Rectangle 24">
              <a:extLst>
                <a:ext uri="{FF2B5EF4-FFF2-40B4-BE49-F238E27FC236}">
                  <a16:creationId xmlns:a16="http://schemas.microsoft.com/office/drawing/2014/main" id="{AA822807-B068-0023-DBEE-FC2E305AB232}"/>
                </a:ext>
              </a:extLst>
            </p:cNvPr>
            <p:cNvSpPr/>
            <p:nvPr userDrawn="1"/>
          </p:nvSpPr>
          <p:spPr>
            <a:xfrm>
              <a:off x="4180398" y="3214009"/>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53" name="Picture 25">
              <a:extLst>
                <a:ext uri="{FF2B5EF4-FFF2-40B4-BE49-F238E27FC236}">
                  <a16:creationId xmlns:a16="http://schemas.microsoft.com/office/drawing/2014/main" id="{69450D81-2C4F-F537-4FA4-A87BDE9B476F}"/>
                </a:ext>
              </a:extLst>
            </p:cNvPr>
            <p:cNvPicPr/>
            <p:nvPr userDrawn="1"/>
          </p:nvPicPr>
          <p:blipFill rotWithShape="1">
            <a:blip r:embed="rId6">
              <a:extLst>
                <a:ext uri="{96DAC541-7B7A-43D3-8B79-37D633B846F1}">
                  <asvg:svgBlip xmlns:asvg="http://schemas.microsoft.com/office/drawing/2016/SVG/main" r:embed="rId7"/>
                </a:ext>
              </a:extLst>
            </a:blip>
            <a:srcRect l="25960" t="14405" r="25710" b="16427"/>
            <a:stretch/>
          </p:blipFill>
          <p:spPr bwMode="auto">
            <a:xfrm>
              <a:off x="9470594" y="1954775"/>
              <a:ext cx="737989" cy="1056157"/>
            </a:xfrm>
            <a:prstGeom prst="rect">
              <a:avLst/>
            </a:prstGeom>
            <a:noFill/>
            <a:ln>
              <a:noFill/>
            </a:ln>
          </p:spPr>
        </p:pic>
        <p:pic>
          <p:nvPicPr>
            <p:cNvPr id="54" name="Picture 26">
              <a:extLst>
                <a:ext uri="{FF2B5EF4-FFF2-40B4-BE49-F238E27FC236}">
                  <a16:creationId xmlns:a16="http://schemas.microsoft.com/office/drawing/2014/main" id="{EDACA34F-4627-0DA1-2C9E-9C300A1C8B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77295" y="2115838"/>
              <a:ext cx="1434068" cy="721369"/>
            </a:xfrm>
            <a:prstGeom prst="rect">
              <a:avLst/>
            </a:prstGeom>
          </p:spPr>
        </p:pic>
        <p:pic>
          <p:nvPicPr>
            <p:cNvPr id="55" name="Picture 28">
              <a:extLst>
                <a:ext uri="{FF2B5EF4-FFF2-40B4-BE49-F238E27FC236}">
                  <a16:creationId xmlns:a16="http://schemas.microsoft.com/office/drawing/2014/main" id="{71E00BC1-BCD1-F630-51AE-19D6177E43A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61466" y="3512791"/>
              <a:ext cx="1341122" cy="506274"/>
            </a:xfrm>
            <a:prstGeom prst="rect">
              <a:avLst/>
            </a:prstGeom>
          </p:spPr>
        </p:pic>
        <p:sp>
          <p:nvSpPr>
            <p:cNvPr id="56" name="Rectangle 29">
              <a:extLst>
                <a:ext uri="{FF2B5EF4-FFF2-40B4-BE49-F238E27FC236}">
                  <a16:creationId xmlns:a16="http://schemas.microsoft.com/office/drawing/2014/main" id="{B66E0D1B-343E-2858-461E-06D9C1AA5486}"/>
                </a:ext>
              </a:extLst>
            </p:cNvPr>
            <p:cNvSpPr/>
            <p:nvPr userDrawn="1"/>
          </p:nvSpPr>
          <p:spPr>
            <a:xfrm>
              <a:off x="6068209" y="3214009"/>
              <a:ext cx="1312500"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7" name="Rectangle 31">
              <a:extLst>
                <a:ext uri="{FF2B5EF4-FFF2-40B4-BE49-F238E27FC236}">
                  <a16:creationId xmlns:a16="http://schemas.microsoft.com/office/drawing/2014/main" id="{89EF3C82-656E-2C95-72C5-F2AEBB21E889}"/>
                </a:ext>
              </a:extLst>
            </p:cNvPr>
            <p:cNvSpPr/>
            <p:nvPr userDrawn="1"/>
          </p:nvSpPr>
          <p:spPr>
            <a:xfrm>
              <a:off x="8998488" y="4506748"/>
              <a:ext cx="1764850"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58" name="Picture 73">
              <a:extLst>
                <a:ext uri="{FF2B5EF4-FFF2-40B4-BE49-F238E27FC236}">
                  <a16:creationId xmlns:a16="http://schemas.microsoft.com/office/drawing/2014/main" id="{9D9CA8A1-DF92-DFA6-4520-EEB8B0FF1349}"/>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3689935" y="2224237"/>
              <a:ext cx="1005638" cy="573805"/>
            </a:xfrm>
            <a:prstGeom prst="rect">
              <a:avLst/>
            </a:prstGeom>
          </p:spPr>
        </p:pic>
        <p:pic>
          <p:nvPicPr>
            <p:cNvPr id="59" name="Picture 91">
              <a:extLst>
                <a:ext uri="{FF2B5EF4-FFF2-40B4-BE49-F238E27FC236}">
                  <a16:creationId xmlns:a16="http://schemas.microsoft.com/office/drawing/2014/main" id="{15984C3C-6749-1C78-F94B-2F0DF8C3590B}"/>
                </a:ext>
              </a:extLst>
            </p:cNvPr>
            <p:cNvPicPr/>
            <p:nvPr userDrawn="1"/>
          </p:nvPicPr>
          <p:blipFill>
            <a:blip r:embed="rId12"/>
            <a:srcRect/>
            <a:stretch/>
          </p:blipFill>
          <p:spPr bwMode="auto">
            <a:xfrm>
              <a:off x="1656656" y="3386263"/>
              <a:ext cx="783135" cy="783135"/>
            </a:xfrm>
            <a:prstGeom prst="rect">
              <a:avLst/>
            </a:prstGeom>
            <a:noFill/>
            <a:ln>
              <a:noFill/>
            </a:ln>
          </p:spPr>
        </p:pic>
        <p:sp>
          <p:nvSpPr>
            <p:cNvPr id="60" name="Rectangle 37">
              <a:extLst>
                <a:ext uri="{FF2B5EF4-FFF2-40B4-BE49-F238E27FC236}">
                  <a16:creationId xmlns:a16="http://schemas.microsoft.com/office/drawing/2014/main" id="{9B489DFC-8297-0DB9-DCA3-AE9296923193}"/>
                </a:ext>
              </a:extLst>
            </p:cNvPr>
            <p:cNvSpPr/>
            <p:nvPr userDrawn="1"/>
          </p:nvSpPr>
          <p:spPr>
            <a:xfrm>
              <a:off x="5213888" y="450674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61" name="Picture 7">
              <a:extLst>
                <a:ext uri="{FF2B5EF4-FFF2-40B4-BE49-F238E27FC236}">
                  <a16:creationId xmlns:a16="http://schemas.microsoft.com/office/drawing/2014/main" id="{E50FE836-71C4-31B9-29A4-4A66E893568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6483" b="-16483"/>
            <a:stretch/>
          </p:blipFill>
          <p:spPr>
            <a:xfrm>
              <a:off x="5367474" y="4862198"/>
              <a:ext cx="1401470" cy="396044"/>
            </a:xfrm>
            <a:prstGeom prst="rect">
              <a:avLst/>
            </a:prstGeom>
          </p:spPr>
        </p:pic>
      </p:grpSp>
      <p:pic>
        <p:nvPicPr>
          <p:cNvPr id="62" name="Picture 1">
            <a:extLst>
              <a:ext uri="{FF2B5EF4-FFF2-40B4-BE49-F238E27FC236}">
                <a16:creationId xmlns:a16="http://schemas.microsoft.com/office/drawing/2014/main" id="{59816F85-1B74-4E11-AE1B-3A62F94B98E6}"/>
              </a:ext>
            </a:extLst>
          </p:cNvPr>
          <p:cNvPicPr>
            <a:picLocks noChangeAspect="1"/>
          </p:cNvPicPr>
          <p:nvPr userDrawn="1"/>
        </p:nvPicPr>
        <p:blipFill rotWithShape="1">
          <a:blip r:embed="rId15"/>
          <a:srcRect l="1123" r="811"/>
          <a:stretch/>
        </p:blipFill>
        <p:spPr>
          <a:xfrm>
            <a:off x="9228419" y="4819586"/>
            <a:ext cx="1300637" cy="446720"/>
          </a:xfrm>
          <a:prstGeom prst="rect">
            <a:avLst/>
          </a:prstGeom>
        </p:spPr>
      </p:pic>
      <p:pic>
        <p:nvPicPr>
          <p:cNvPr id="63" name="Picture 2">
            <a:extLst>
              <a:ext uri="{FF2B5EF4-FFF2-40B4-BE49-F238E27FC236}">
                <a16:creationId xmlns:a16="http://schemas.microsoft.com/office/drawing/2014/main" id="{C673D6A7-0DA5-6B00-CABB-AC5B172A6E58}"/>
              </a:ext>
            </a:extLst>
          </p:cNvPr>
          <p:cNvPicPr>
            <a:picLocks noChangeAspect="1"/>
          </p:cNvPicPr>
          <p:nvPr userDrawn="1"/>
        </p:nvPicPr>
        <p:blipFill>
          <a:blip r:embed="rId16"/>
          <a:srcRect t="2483" b="2483"/>
          <a:stretch/>
        </p:blipFill>
        <p:spPr>
          <a:xfrm>
            <a:off x="9002761" y="3239030"/>
            <a:ext cx="1775905" cy="1073124"/>
          </a:xfrm>
          <a:prstGeom prst="rect">
            <a:avLst/>
          </a:prstGeom>
        </p:spPr>
      </p:pic>
      <p:pic>
        <p:nvPicPr>
          <p:cNvPr id="64" name="Picture 3">
            <a:extLst>
              <a:ext uri="{FF2B5EF4-FFF2-40B4-BE49-F238E27FC236}">
                <a16:creationId xmlns:a16="http://schemas.microsoft.com/office/drawing/2014/main" id="{4ACC3D26-A8E7-E061-B2B1-7B0278653CF7}"/>
              </a:ext>
            </a:extLst>
          </p:cNvPr>
          <p:cNvPicPr>
            <a:picLocks noChangeAspect="1"/>
          </p:cNvPicPr>
          <p:nvPr userDrawn="1"/>
        </p:nvPicPr>
        <p:blipFill>
          <a:blip r:embed="rId17"/>
          <a:srcRect/>
          <a:stretch/>
        </p:blipFill>
        <p:spPr>
          <a:xfrm>
            <a:off x="3031391" y="3466638"/>
            <a:ext cx="768468" cy="634841"/>
          </a:xfrm>
          <a:prstGeom prst="rect">
            <a:avLst/>
          </a:prstGeom>
        </p:spPr>
      </p:pic>
      <p:pic>
        <p:nvPicPr>
          <p:cNvPr id="65" name="Picture 5">
            <a:extLst>
              <a:ext uri="{FF2B5EF4-FFF2-40B4-BE49-F238E27FC236}">
                <a16:creationId xmlns:a16="http://schemas.microsoft.com/office/drawing/2014/main" id="{8FAA05C9-2473-A3F2-FA50-DE62CD613DA6}"/>
              </a:ext>
            </a:extLst>
          </p:cNvPr>
          <p:cNvPicPr>
            <a:picLocks noChangeAspect="1"/>
          </p:cNvPicPr>
          <p:nvPr userDrawn="1"/>
        </p:nvPicPr>
        <p:blipFill rotWithShape="1">
          <a:blip r:embed="rId18"/>
          <a:srcRect l="21511" t="11657" r="23699" b="13801"/>
          <a:stretch/>
        </p:blipFill>
        <p:spPr>
          <a:xfrm>
            <a:off x="6166592" y="3239030"/>
            <a:ext cx="1115733" cy="1073124"/>
          </a:xfrm>
          <a:prstGeom prst="rect">
            <a:avLst/>
          </a:prstGeom>
        </p:spPr>
      </p:pic>
      <p:pic>
        <p:nvPicPr>
          <p:cNvPr id="66" name="Picture 41">
            <a:extLst>
              <a:ext uri="{FF2B5EF4-FFF2-40B4-BE49-F238E27FC236}">
                <a16:creationId xmlns:a16="http://schemas.microsoft.com/office/drawing/2014/main" id="{C3D29258-73B2-C3B5-B9F8-887F4DC9D4E7}"/>
              </a:ext>
            </a:extLst>
          </p:cNvPr>
          <p:cNvPicPr>
            <a:picLocks noChangeAspect="1"/>
          </p:cNvPicPr>
          <p:nvPr userDrawn="1"/>
        </p:nvPicPr>
        <p:blipFill rotWithShape="1">
          <a:blip r:embed="rId19"/>
          <a:srcRect l="10450" t="26394" r="8431" b="23606"/>
          <a:stretch/>
        </p:blipFill>
        <p:spPr>
          <a:xfrm>
            <a:off x="1506512" y="4840715"/>
            <a:ext cx="1600169" cy="439010"/>
          </a:xfrm>
          <a:prstGeom prst="rect">
            <a:avLst/>
          </a:prstGeom>
        </p:spPr>
      </p:pic>
      <p:pic>
        <p:nvPicPr>
          <p:cNvPr id="67" name="Picture 2" descr="Home | Rivor">
            <a:extLst>
              <a:ext uri="{FF2B5EF4-FFF2-40B4-BE49-F238E27FC236}">
                <a16:creationId xmlns:a16="http://schemas.microsoft.com/office/drawing/2014/main" id="{4F079C77-CB05-3834-782A-7A5BFA8F6618}"/>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626020" y="3518435"/>
            <a:ext cx="1134276" cy="5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801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EPI-USE_Overview-Landscap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535780-8BF6-CC60-81DD-2E1DC6DDE930}"/>
              </a:ext>
            </a:extLst>
          </p:cNvPr>
          <p:cNvSpPr>
            <a:spLocks noGrp="1"/>
          </p:cNvSpPr>
          <p:nvPr>
            <p:ph type="title" hasCustomPrompt="1"/>
          </p:nvPr>
        </p:nvSpPr>
        <p:spPr>
          <a:xfrm>
            <a:off x="569320" y="401984"/>
            <a:ext cx="10872787" cy="377744"/>
          </a:xfrm>
        </p:spPr>
        <p:txBody>
          <a:bodyPr>
            <a:normAutofit/>
          </a:bodyPr>
          <a:lstStyle>
            <a:lvl1pPr algn="l">
              <a:defRPr sz="2400">
                <a:solidFill>
                  <a:schemeClr val="accent1"/>
                </a:solidFill>
              </a:defRPr>
            </a:lvl1pPr>
          </a:lstStyle>
          <a:p>
            <a:r>
              <a:rPr lang="en-US" dirty="0" err="1"/>
              <a:t>Unternehmen</a:t>
            </a:r>
            <a:r>
              <a:rPr lang="en-US" dirty="0"/>
              <a:t> der Gruppe</a:t>
            </a:r>
            <a:endParaRPr lang="en-US" noProof="0" dirty="0"/>
          </a:p>
        </p:txBody>
      </p:sp>
      <p:graphicFrame>
        <p:nvGraphicFramePr>
          <p:cNvPr id="8" name="Table 9">
            <a:extLst>
              <a:ext uri="{FF2B5EF4-FFF2-40B4-BE49-F238E27FC236}">
                <a16:creationId xmlns:a16="http://schemas.microsoft.com/office/drawing/2014/main" id="{583B10E9-0C1C-4E26-DEDB-3C75397BBAEB}"/>
              </a:ext>
            </a:extLst>
          </p:cNvPr>
          <p:cNvGraphicFramePr>
            <a:graphicFrameLocks noGrp="1"/>
          </p:cNvGraphicFramePr>
          <p:nvPr userDrawn="1">
            <p:extLst>
              <p:ext uri="{D42A27DB-BD31-4B8C-83A1-F6EECF244321}">
                <p14:modId xmlns:p14="http://schemas.microsoft.com/office/powerpoint/2010/main" val="2889727357"/>
              </p:ext>
            </p:extLst>
          </p:nvPr>
        </p:nvGraphicFramePr>
        <p:xfrm>
          <a:off x="479796"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a:solidFill>
                            <a:schemeClr val="tx1">
                              <a:lumMod val="75000"/>
                            </a:schemeClr>
                          </a:solidFill>
                          <a:latin typeface="+mn-lt"/>
                          <a:ea typeface="+mn-ea"/>
                          <a:cs typeface="+mn-cs"/>
                        </a:rPr>
                        <a:t>Advance</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Maßgeschneiderte</a:t>
                      </a:r>
                      <a:r>
                        <a:rPr lang="en-ZA" sz="750" dirty="0">
                          <a:solidFill>
                            <a:schemeClr val="tx1">
                              <a:lumMod val="75000"/>
                            </a:schemeClr>
                          </a:solidFill>
                        </a:rPr>
                        <a:t> </a:t>
                      </a:r>
                      <a:r>
                        <a:rPr lang="en-ZA" sz="750" dirty="0" err="1">
                          <a:solidFill>
                            <a:schemeClr val="tx1">
                              <a:lumMod val="75000"/>
                            </a:schemeClr>
                          </a:solidFill>
                        </a:rPr>
                        <a:t>Softwareentwicklung</a:t>
                      </a:r>
                      <a:r>
                        <a:rPr lang="en-ZA" sz="750" dirty="0">
                          <a:solidFill>
                            <a:schemeClr val="tx1">
                              <a:lumMod val="75000"/>
                            </a:schemeClr>
                          </a:solidFill>
                        </a:rPr>
                        <a:t>, </a:t>
                      </a:r>
                      <a:r>
                        <a:rPr lang="en-ZA" sz="750" dirty="0" err="1">
                          <a:solidFill>
                            <a:schemeClr val="tx1">
                              <a:lumMod val="75000"/>
                            </a:schemeClr>
                          </a:solidFill>
                        </a:rPr>
                        <a:t>Mobilität</a:t>
                      </a:r>
                      <a:r>
                        <a:rPr lang="en-ZA" sz="750" dirty="0">
                          <a:solidFill>
                            <a:schemeClr val="tx1">
                              <a:lumMod val="75000"/>
                            </a:schemeClr>
                          </a:solidFill>
                        </a:rPr>
                        <a:t>, </a:t>
                      </a:r>
                      <a:r>
                        <a:rPr lang="en-ZA" sz="750" dirty="0" err="1">
                          <a:solidFill>
                            <a:schemeClr val="tx1">
                              <a:lumMod val="75000"/>
                            </a:schemeClr>
                          </a:solidFill>
                        </a:rPr>
                        <a:t>Datendienste</a:t>
                      </a:r>
                      <a:r>
                        <a:rPr lang="en-ZA" sz="750" dirty="0">
                          <a:solidFill>
                            <a:schemeClr val="tx1">
                              <a:lumMod val="75000"/>
                            </a:schemeClr>
                          </a:solidFill>
                        </a:rPr>
                        <a:t> und IoT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9" name="Table 9">
            <a:extLst>
              <a:ext uri="{FF2B5EF4-FFF2-40B4-BE49-F238E27FC236}">
                <a16:creationId xmlns:a16="http://schemas.microsoft.com/office/drawing/2014/main" id="{83E29FFD-31A7-72A8-90E7-99290AAB9E31}"/>
              </a:ext>
            </a:extLst>
          </p:cNvPr>
          <p:cNvGraphicFramePr>
            <a:graphicFrameLocks noGrp="1"/>
          </p:cNvGraphicFramePr>
          <p:nvPr userDrawn="1">
            <p:extLst>
              <p:ext uri="{D42A27DB-BD31-4B8C-83A1-F6EECF244321}">
                <p14:modId xmlns:p14="http://schemas.microsoft.com/office/powerpoint/2010/main" val="1279966546"/>
              </p:ext>
            </p:extLst>
          </p:nvPr>
        </p:nvGraphicFramePr>
        <p:xfrm>
          <a:off x="2365751" y="1690285"/>
          <a:ext cx="1758982" cy="130555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AiR</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00" dirty="0">
                          <a:solidFill>
                            <a:schemeClr val="tx1">
                              <a:lumMod val="75000"/>
                            </a:schemeClr>
                          </a:solidFill>
                        </a:rPr>
                        <a:t>Advance IoT Router, '</a:t>
                      </a:r>
                      <a:r>
                        <a:rPr lang="en-ZA" sz="700" dirty="0" err="1">
                          <a:solidFill>
                            <a:schemeClr val="tx1">
                              <a:lumMod val="75000"/>
                            </a:schemeClr>
                          </a:solidFill>
                        </a:rPr>
                        <a:t>AiR</a:t>
                      </a:r>
                      <a:r>
                        <a:rPr lang="en-ZA" sz="700" dirty="0">
                          <a:solidFill>
                            <a:schemeClr val="tx1">
                              <a:lumMod val="75000"/>
                            </a:schemeClr>
                          </a:solidFill>
                        </a:rPr>
                        <a:t>', </a:t>
                      </a:r>
                      <a:r>
                        <a:rPr lang="en-ZA" sz="700" dirty="0" err="1">
                          <a:solidFill>
                            <a:schemeClr val="tx1">
                              <a:lumMod val="75000"/>
                            </a:schemeClr>
                          </a:solidFill>
                        </a:rPr>
                        <a:t>ist</a:t>
                      </a:r>
                      <a:r>
                        <a:rPr lang="en-ZA" sz="700" dirty="0">
                          <a:solidFill>
                            <a:schemeClr val="tx1">
                              <a:lumMod val="75000"/>
                            </a:schemeClr>
                          </a:solidFill>
                        </a:rPr>
                        <a:t> </a:t>
                      </a:r>
                      <a:r>
                        <a:rPr lang="en-ZA" sz="700" dirty="0" err="1">
                          <a:solidFill>
                            <a:schemeClr val="tx1">
                              <a:lumMod val="75000"/>
                            </a:schemeClr>
                          </a:solidFill>
                        </a:rPr>
                        <a:t>eine</a:t>
                      </a:r>
                      <a:r>
                        <a:rPr lang="en-ZA" sz="700" dirty="0">
                          <a:solidFill>
                            <a:schemeClr val="tx1">
                              <a:lumMod val="75000"/>
                            </a:schemeClr>
                          </a:solidFill>
                        </a:rPr>
                        <a:t> Cloud-</a:t>
                      </a:r>
                      <a:r>
                        <a:rPr lang="en-ZA" sz="700" dirty="0" err="1">
                          <a:solidFill>
                            <a:schemeClr val="tx1">
                              <a:lumMod val="75000"/>
                            </a:schemeClr>
                          </a:solidFill>
                        </a:rPr>
                        <a:t>basierte</a:t>
                      </a:r>
                      <a:r>
                        <a:rPr lang="en-ZA" sz="700" dirty="0">
                          <a:solidFill>
                            <a:schemeClr val="tx1">
                              <a:lumMod val="75000"/>
                            </a:schemeClr>
                          </a:solidFill>
                        </a:rPr>
                        <a:t> Hardware- und Software-IoT-</a:t>
                      </a:r>
                      <a:r>
                        <a:rPr lang="en-ZA" sz="700" dirty="0" err="1">
                          <a:solidFill>
                            <a:schemeClr val="tx1">
                              <a:lumMod val="75000"/>
                            </a:schemeClr>
                          </a:solidFill>
                        </a:rPr>
                        <a:t>Lösung</a:t>
                      </a:r>
                      <a:r>
                        <a:rPr lang="en-ZA" sz="700" dirty="0">
                          <a:solidFill>
                            <a:schemeClr val="tx1">
                              <a:lumMod val="75000"/>
                            </a:schemeClr>
                          </a:solidFill>
                        </a:rPr>
                        <a:t>, die </a:t>
                      </a:r>
                      <a:r>
                        <a:rPr lang="en-ZA" sz="700" dirty="0" err="1">
                          <a:solidFill>
                            <a:schemeClr val="tx1">
                              <a:lumMod val="75000"/>
                            </a:schemeClr>
                          </a:solidFill>
                        </a:rPr>
                        <a:t>entwickelt</a:t>
                      </a:r>
                      <a:r>
                        <a:rPr lang="en-ZA" sz="700" dirty="0">
                          <a:solidFill>
                            <a:schemeClr val="tx1">
                              <a:lumMod val="75000"/>
                            </a:schemeClr>
                          </a:solidFill>
                        </a:rPr>
                        <a:t> </a:t>
                      </a:r>
                      <a:r>
                        <a:rPr lang="en-ZA" sz="700" dirty="0" err="1">
                          <a:solidFill>
                            <a:schemeClr val="tx1">
                              <a:lumMod val="75000"/>
                            </a:schemeClr>
                          </a:solidFill>
                        </a:rPr>
                        <a:t>wurde</a:t>
                      </a:r>
                      <a:r>
                        <a:rPr lang="en-ZA" sz="700" dirty="0">
                          <a:solidFill>
                            <a:schemeClr val="tx1">
                              <a:lumMod val="75000"/>
                            </a:schemeClr>
                          </a:solidFill>
                        </a:rPr>
                        <a:t>, um die </a:t>
                      </a:r>
                      <a:r>
                        <a:rPr lang="en-ZA" sz="700" dirty="0" err="1">
                          <a:solidFill>
                            <a:schemeClr val="tx1">
                              <a:lumMod val="75000"/>
                            </a:schemeClr>
                          </a:solidFill>
                        </a:rPr>
                        <a:t>Datenerfassung</a:t>
                      </a:r>
                      <a:r>
                        <a:rPr lang="en-ZA" sz="700" dirty="0">
                          <a:solidFill>
                            <a:schemeClr val="tx1">
                              <a:lumMod val="75000"/>
                            </a:schemeClr>
                          </a:solidFill>
                        </a:rPr>
                        <a:t> für </a:t>
                      </a:r>
                      <a:r>
                        <a:rPr lang="en-ZA" sz="700" dirty="0" err="1">
                          <a:solidFill>
                            <a:schemeClr val="tx1">
                              <a:lumMod val="75000"/>
                            </a:schemeClr>
                          </a:solidFill>
                        </a:rPr>
                        <a:t>unzählige</a:t>
                      </a:r>
                      <a:r>
                        <a:rPr lang="en-ZA" sz="700" dirty="0">
                          <a:solidFill>
                            <a:schemeClr val="tx1">
                              <a:lumMod val="75000"/>
                            </a:schemeClr>
                          </a:solidFill>
                        </a:rPr>
                        <a:t> </a:t>
                      </a:r>
                      <a:r>
                        <a:rPr lang="en-ZA" sz="700" dirty="0" err="1">
                          <a:solidFill>
                            <a:schemeClr val="tx1">
                              <a:lumMod val="75000"/>
                            </a:schemeClr>
                          </a:solidFill>
                        </a:rPr>
                        <a:t>Branchen</a:t>
                      </a:r>
                      <a:r>
                        <a:rPr lang="en-ZA" sz="700" dirty="0">
                          <a:solidFill>
                            <a:schemeClr val="tx1">
                              <a:lumMod val="75000"/>
                            </a:schemeClr>
                          </a:solidFill>
                        </a:rPr>
                        <a:t> und IoT-</a:t>
                      </a:r>
                      <a:r>
                        <a:rPr lang="en-ZA" sz="700" dirty="0" err="1">
                          <a:solidFill>
                            <a:schemeClr val="tx1">
                              <a:lumMod val="75000"/>
                            </a:schemeClr>
                          </a:solidFill>
                        </a:rPr>
                        <a:t>Anwendungsfälle</a:t>
                      </a:r>
                      <a:r>
                        <a:rPr lang="en-ZA" sz="700" dirty="0">
                          <a:solidFill>
                            <a:schemeClr val="tx1">
                              <a:lumMod val="75000"/>
                            </a:schemeClr>
                          </a:solidFill>
                        </a:rPr>
                        <a:t> </a:t>
                      </a:r>
                      <a:r>
                        <a:rPr lang="en-ZA" sz="700" dirty="0" err="1">
                          <a:solidFill>
                            <a:schemeClr val="tx1">
                              <a:lumMod val="75000"/>
                            </a:schemeClr>
                          </a:solidFill>
                        </a:rPr>
                        <a:t>drastisch</a:t>
                      </a:r>
                      <a:r>
                        <a:rPr lang="en-ZA" sz="700" dirty="0">
                          <a:solidFill>
                            <a:schemeClr val="tx1">
                              <a:lumMod val="75000"/>
                            </a:schemeClr>
                          </a:solidFill>
                        </a:rPr>
                        <a:t> </a:t>
                      </a:r>
                      <a:r>
                        <a:rPr lang="en-ZA" sz="700" dirty="0" err="1">
                          <a:solidFill>
                            <a:schemeClr val="tx1">
                              <a:lumMod val="75000"/>
                            </a:schemeClr>
                          </a:solidFill>
                        </a:rPr>
                        <a:t>zu</a:t>
                      </a:r>
                      <a:r>
                        <a:rPr lang="en-ZA" sz="700" dirty="0">
                          <a:solidFill>
                            <a:schemeClr val="tx1">
                              <a:lumMod val="75000"/>
                            </a:schemeClr>
                          </a:solidFill>
                        </a:rPr>
                        <a:t> </a:t>
                      </a:r>
                      <a:r>
                        <a:rPr lang="en-ZA" sz="700" dirty="0" err="1">
                          <a:solidFill>
                            <a:schemeClr val="tx1">
                              <a:lumMod val="75000"/>
                            </a:schemeClr>
                          </a:solidFill>
                        </a:rPr>
                        <a:t>vereinfachen</a:t>
                      </a:r>
                      <a:r>
                        <a:rPr lang="en-ZA" sz="700" dirty="0">
                          <a:solidFill>
                            <a:schemeClr val="tx1">
                              <a:lumMod val="75000"/>
                            </a:schemeClr>
                          </a:solidFill>
                        </a:rPr>
                        <a:t> und die </a:t>
                      </a:r>
                      <a:r>
                        <a:rPr lang="en-ZA" sz="700" dirty="0" err="1">
                          <a:solidFill>
                            <a:schemeClr val="tx1">
                              <a:lumMod val="75000"/>
                            </a:schemeClr>
                          </a:solidFill>
                        </a:rPr>
                        <a:t>Kosten</a:t>
                      </a:r>
                      <a:r>
                        <a:rPr lang="en-ZA" sz="700" dirty="0">
                          <a:solidFill>
                            <a:schemeClr val="tx1">
                              <a:lumMod val="75000"/>
                            </a:schemeClr>
                          </a:solidFill>
                        </a:rPr>
                        <a:t> </a:t>
                      </a:r>
                      <a:r>
                        <a:rPr lang="en-ZA" sz="700" dirty="0" err="1">
                          <a:solidFill>
                            <a:schemeClr val="tx1">
                              <a:lumMod val="75000"/>
                            </a:schemeClr>
                          </a:solidFill>
                        </a:rPr>
                        <a:t>zu</a:t>
                      </a:r>
                      <a:r>
                        <a:rPr lang="en-ZA" sz="700" dirty="0">
                          <a:solidFill>
                            <a:schemeClr val="tx1">
                              <a:lumMod val="75000"/>
                            </a:schemeClr>
                          </a:solidFill>
                        </a:rPr>
                        <a:t> </a:t>
                      </a:r>
                      <a:r>
                        <a:rPr lang="en-ZA" sz="700" dirty="0" err="1">
                          <a:solidFill>
                            <a:schemeClr val="tx1">
                              <a:lumMod val="75000"/>
                            </a:schemeClr>
                          </a:solidFill>
                        </a:rPr>
                        <a:t>senken</a:t>
                      </a:r>
                      <a:endParaRPr lang="en-ZA" sz="70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0" name="Table 9">
            <a:extLst>
              <a:ext uri="{FF2B5EF4-FFF2-40B4-BE49-F238E27FC236}">
                <a16:creationId xmlns:a16="http://schemas.microsoft.com/office/drawing/2014/main" id="{9DB54A30-5051-172E-F5DB-26AE109470C7}"/>
              </a:ext>
            </a:extLst>
          </p:cNvPr>
          <p:cNvGraphicFramePr>
            <a:graphicFrameLocks noGrp="1"/>
          </p:cNvGraphicFramePr>
          <p:nvPr userDrawn="1">
            <p:extLst>
              <p:ext uri="{D42A27DB-BD31-4B8C-83A1-F6EECF244321}">
                <p14:modId xmlns:p14="http://schemas.microsoft.com/office/powerpoint/2010/main" val="2656892676"/>
              </p:ext>
            </p:extLst>
          </p:nvPr>
        </p:nvGraphicFramePr>
        <p:xfrm>
          <a:off x="4246731"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Business Services</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Konzernberichtswesen</a:t>
                      </a:r>
                      <a:r>
                        <a:rPr lang="en-ZA" sz="750" dirty="0">
                          <a:solidFill>
                            <a:schemeClr val="tx1">
                              <a:lumMod val="75000"/>
                            </a:schemeClr>
                          </a:solidFill>
                        </a:rPr>
                        <a:t> &amp; </a:t>
                      </a:r>
                      <a:r>
                        <a:rPr lang="en-ZA" sz="750" dirty="0" err="1">
                          <a:solidFill>
                            <a:schemeClr val="tx1">
                              <a:lumMod val="75000"/>
                            </a:schemeClr>
                          </a:solidFill>
                        </a:rPr>
                        <a:t>Analytik</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1" name="Table 9">
            <a:extLst>
              <a:ext uri="{FF2B5EF4-FFF2-40B4-BE49-F238E27FC236}">
                <a16:creationId xmlns:a16="http://schemas.microsoft.com/office/drawing/2014/main" id="{DF36987A-335B-E824-BDFC-EB46274B219B}"/>
              </a:ext>
            </a:extLst>
          </p:cNvPr>
          <p:cNvGraphicFramePr>
            <a:graphicFrameLocks noGrp="1"/>
          </p:cNvGraphicFramePr>
          <p:nvPr userDrawn="1">
            <p:extLst>
              <p:ext uri="{D42A27DB-BD31-4B8C-83A1-F6EECF244321}">
                <p14:modId xmlns:p14="http://schemas.microsoft.com/office/powerpoint/2010/main" val="2080859698"/>
              </p:ext>
            </p:extLst>
          </p:nvPr>
        </p:nvGraphicFramePr>
        <p:xfrm>
          <a:off x="6132686"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Camarade</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Eine </a:t>
                      </a:r>
                      <a:r>
                        <a:rPr lang="en-ZA" sz="750" dirty="0" err="1">
                          <a:solidFill>
                            <a:schemeClr val="tx1">
                              <a:lumMod val="75000"/>
                            </a:schemeClr>
                          </a:solidFill>
                        </a:rPr>
                        <a:t>weltweite</a:t>
                      </a:r>
                      <a:r>
                        <a:rPr lang="en-ZA" sz="750" dirty="0">
                          <a:solidFill>
                            <a:schemeClr val="tx1">
                              <a:lumMod val="75000"/>
                            </a:schemeClr>
                          </a:solidFill>
                        </a:rPr>
                        <a:t>, auf der "Gig"-</a:t>
                      </a:r>
                      <a:r>
                        <a:rPr lang="en-ZA" sz="750" dirty="0" err="1">
                          <a:solidFill>
                            <a:schemeClr val="tx1">
                              <a:lumMod val="75000"/>
                            </a:schemeClr>
                          </a:solidFill>
                        </a:rPr>
                        <a:t>Wirtschaft</a:t>
                      </a:r>
                      <a:r>
                        <a:rPr lang="en-ZA" sz="750" dirty="0">
                          <a:solidFill>
                            <a:schemeClr val="tx1">
                              <a:lumMod val="75000"/>
                            </a:schemeClr>
                          </a:solidFill>
                        </a:rPr>
                        <a:t> </a:t>
                      </a:r>
                      <a:r>
                        <a:rPr lang="en-ZA" sz="750" dirty="0" err="1">
                          <a:solidFill>
                            <a:schemeClr val="tx1">
                              <a:lumMod val="75000"/>
                            </a:schemeClr>
                          </a:solidFill>
                        </a:rPr>
                        <a:t>basierende</a:t>
                      </a:r>
                      <a:r>
                        <a:rPr lang="en-ZA" sz="750" dirty="0">
                          <a:solidFill>
                            <a:schemeClr val="tx1">
                              <a:lumMod val="75000"/>
                            </a:schemeClr>
                          </a:solidFill>
                        </a:rPr>
                        <a:t> </a:t>
                      </a:r>
                      <a:r>
                        <a:rPr lang="en-ZA" sz="750" dirty="0" err="1">
                          <a:solidFill>
                            <a:schemeClr val="tx1">
                              <a:lumMod val="75000"/>
                            </a:schemeClr>
                          </a:solidFill>
                        </a:rPr>
                        <a:t>Plattform</a:t>
                      </a:r>
                      <a:r>
                        <a:rPr lang="en-ZA" sz="750" dirty="0">
                          <a:solidFill>
                            <a:schemeClr val="tx1">
                              <a:lumMod val="75000"/>
                            </a:schemeClr>
                          </a:solidFill>
                        </a:rPr>
                        <a:t> </a:t>
                      </a:r>
                      <a:r>
                        <a:rPr lang="en-ZA" sz="750" dirty="0" err="1">
                          <a:solidFill>
                            <a:schemeClr val="tx1">
                              <a:lumMod val="75000"/>
                            </a:schemeClr>
                          </a:solidFill>
                        </a:rPr>
                        <a:t>zur</a:t>
                      </a:r>
                      <a:r>
                        <a:rPr lang="en-ZA" sz="750" dirty="0">
                          <a:solidFill>
                            <a:schemeClr val="tx1">
                              <a:lumMod val="75000"/>
                            </a:schemeClr>
                          </a:solidFill>
                        </a:rPr>
                        <a:t> </a:t>
                      </a:r>
                      <a:r>
                        <a:rPr lang="en-ZA" sz="750" dirty="0" err="1">
                          <a:solidFill>
                            <a:schemeClr val="tx1">
                              <a:lumMod val="75000"/>
                            </a:schemeClr>
                          </a:solidFill>
                        </a:rPr>
                        <a:t>Personalaufstockung</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2" name="Table 9">
            <a:extLst>
              <a:ext uri="{FF2B5EF4-FFF2-40B4-BE49-F238E27FC236}">
                <a16:creationId xmlns:a16="http://schemas.microsoft.com/office/drawing/2014/main" id="{F64DC087-02C7-172B-8731-BB21FC4C0E31}"/>
              </a:ext>
            </a:extLst>
          </p:cNvPr>
          <p:cNvGraphicFramePr>
            <a:graphicFrameLocks noGrp="1"/>
          </p:cNvGraphicFramePr>
          <p:nvPr userDrawn="1">
            <p:extLst>
              <p:ext uri="{D42A27DB-BD31-4B8C-83A1-F6EECF244321}">
                <p14:modId xmlns:p14="http://schemas.microsoft.com/office/powerpoint/2010/main" val="926767971"/>
              </p:ext>
            </p:extLst>
          </p:nvPr>
        </p:nvGraphicFramePr>
        <p:xfrm>
          <a:off x="8013476" y="1690285"/>
          <a:ext cx="1758982" cy="11302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ClearSky</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Globale</a:t>
                      </a:r>
                      <a:r>
                        <a:rPr lang="en-ZA" sz="750" dirty="0">
                          <a:solidFill>
                            <a:schemeClr val="tx1">
                              <a:lumMod val="75000"/>
                            </a:schemeClr>
                          </a:solidFill>
                        </a:rPr>
                        <a:t> Infor HCM- und </a:t>
                      </a:r>
                      <a:r>
                        <a:rPr lang="en-ZA" sz="750" dirty="0" err="1">
                          <a:solidFill>
                            <a:schemeClr val="tx1">
                              <a:lumMod val="75000"/>
                            </a:schemeClr>
                          </a:solidFill>
                        </a:rPr>
                        <a:t>Finanzdienstleistungen</a:t>
                      </a:r>
                      <a:r>
                        <a:rPr lang="en-ZA" sz="750" dirty="0">
                          <a:solidFill>
                            <a:schemeClr val="tx1">
                              <a:lumMod val="75000"/>
                            </a:schemeClr>
                          </a:solidFill>
                        </a:rPr>
                        <a:t>, </a:t>
                      </a:r>
                      <a:r>
                        <a:rPr lang="en-ZA" sz="750" dirty="0" err="1">
                          <a:solidFill>
                            <a:schemeClr val="tx1">
                              <a:lumMod val="75000"/>
                            </a:schemeClr>
                          </a:solidFill>
                        </a:rPr>
                        <a:t>Anwendungsmanagement</a:t>
                      </a:r>
                      <a:r>
                        <a:rPr lang="en-ZA" sz="750" dirty="0">
                          <a:solidFill>
                            <a:schemeClr val="tx1">
                              <a:lumMod val="75000"/>
                            </a:schemeClr>
                          </a:solidFill>
                        </a:rPr>
                        <a:t>, </a:t>
                      </a:r>
                      <a:r>
                        <a:rPr lang="en-ZA" sz="750" dirty="0" err="1">
                          <a:solidFill>
                            <a:schemeClr val="tx1">
                              <a:lumMod val="75000"/>
                            </a:schemeClr>
                          </a:solidFill>
                        </a:rPr>
                        <a:t>proprietäre</a:t>
                      </a:r>
                      <a:r>
                        <a:rPr lang="en-ZA" sz="750" dirty="0">
                          <a:solidFill>
                            <a:schemeClr val="tx1">
                              <a:lumMod val="75000"/>
                            </a:schemeClr>
                          </a:solidFill>
                        </a:rPr>
                        <a:t> </a:t>
                      </a:r>
                      <a:r>
                        <a:rPr lang="en-ZA" sz="750" dirty="0" err="1">
                          <a:solidFill>
                            <a:schemeClr val="tx1">
                              <a:lumMod val="75000"/>
                            </a:schemeClr>
                          </a:solidFill>
                        </a:rPr>
                        <a:t>Softwareprodukte</a:t>
                      </a:r>
                      <a:r>
                        <a:rPr lang="en-ZA" sz="750" dirty="0">
                          <a:solidFill>
                            <a:schemeClr val="tx1">
                              <a:lumMod val="75000"/>
                            </a:schemeClr>
                          </a:solidFill>
                        </a:rPr>
                        <a:t> und </a:t>
                      </a:r>
                      <a:r>
                        <a:rPr lang="en-ZA" sz="750" dirty="0" err="1">
                          <a:solidFill>
                            <a:schemeClr val="tx1">
                              <a:lumMod val="75000"/>
                            </a:schemeClr>
                          </a:solidFill>
                        </a:rPr>
                        <a:t>Implementierungsbeschleuniger</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3" name="Table 9">
            <a:extLst>
              <a:ext uri="{FF2B5EF4-FFF2-40B4-BE49-F238E27FC236}">
                <a16:creationId xmlns:a16="http://schemas.microsoft.com/office/drawing/2014/main" id="{0E14521A-D663-9D0E-AEF8-91B3F55801D2}"/>
              </a:ext>
            </a:extLst>
          </p:cNvPr>
          <p:cNvGraphicFramePr>
            <a:graphicFrameLocks noGrp="1"/>
          </p:cNvGraphicFramePr>
          <p:nvPr userDrawn="1">
            <p:extLst>
              <p:ext uri="{D42A27DB-BD31-4B8C-83A1-F6EECF244321}">
                <p14:modId xmlns:p14="http://schemas.microsoft.com/office/powerpoint/2010/main" val="875166859"/>
              </p:ext>
            </p:extLst>
          </p:nvPr>
        </p:nvGraphicFramePr>
        <p:xfrm>
          <a:off x="477430" y="2984425"/>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Diceros</a:t>
                      </a:r>
                      <a:endParaRPr lang="en-ZA" sz="900" b="1">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Verwaltete</a:t>
                      </a:r>
                      <a:r>
                        <a:rPr lang="en-ZA" sz="750" dirty="0">
                          <a:solidFill>
                            <a:schemeClr val="tx1">
                              <a:lumMod val="75000"/>
                            </a:schemeClr>
                          </a:solidFill>
                        </a:rPr>
                        <a:t> </a:t>
                      </a:r>
                      <a:r>
                        <a:rPr lang="en-ZA" sz="750" dirty="0" err="1">
                          <a:solidFill>
                            <a:schemeClr val="tx1">
                              <a:lumMod val="75000"/>
                            </a:schemeClr>
                          </a:solidFill>
                        </a:rPr>
                        <a:t>Cybersicherheitsdienste</a:t>
                      </a:r>
                      <a:r>
                        <a:rPr lang="en-ZA" sz="750" dirty="0">
                          <a:solidFill>
                            <a:schemeClr val="tx1">
                              <a:lumMod val="75000"/>
                            </a:schemeClr>
                          </a:solidFill>
                        </a:rPr>
                        <a:t> </a:t>
                      </a:r>
                      <a:r>
                        <a:rPr lang="en-ZA" sz="750" dirty="0" err="1">
                          <a:solidFill>
                            <a:schemeClr val="tx1">
                              <a:lumMod val="75000"/>
                            </a:schemeClr>
                          </a:solidFill>
                        </a:rPr>
                        <a:t>mit</a:t>
                      </a:r>
                      <a:r>
                        <a:rPr lang="en-ZA" sz="750" dirty="0">
                          <a:solidFill>
                            <a:schemeClr val="tx1">
                              <a:lumMod val="75000"/>
                            </a:schemeClr>
                          </a:solidFill>
                        </a:rPr>
                        <a:t> den </a:t>
                      </a:r>
                      <a:r>
                        <a:rPr lang="en-ZA" sz="750" dirty="0" err="1">
                          <a:solidFill>
                            <a:schemeClr val="tx1">
                              <a:lumMod val="75000"/>
                            </a:schemeClr>
                          </a:solidFill>
                        </a:rPr>
                        <a:t>Schwerpunkten</a:t>
                      </a:r>
                      <a:r>
                        <a:rPr lang="en-ZA" sz="750" dirty="0">
                          <a:solidFill>
                            <a:schemeClr val="tx1">
                              <a:lumMod val="75000"/>
                            </a:schemeClr>
                          </a:solidFill>
                        </a:rPr>
                        <a:t> </a:t>
                      </a:r>
                      <a:r>
                        <a:rPr lang="en-ZA" sz="750" dirty="0" err="1">
                          <a:solidFill>
                            <a:schemeClr val="tx1">
                              <a:lumMod val="75000"/>
                            </a:schemeClr>
                          </a:solidFill>
                        </a:rPr>
                        <a:t>Eindringungsschutz</a:t>
                      </a:r>
                      <a:r>
                        <a:rPr lang="en-ZA" sz="750" dirty="0">
                          <a:solidFill>
                            <a:schemeClr val="tx1">
                              <a:lumMod val="75000"/>
                            </a:schemeClr>
                          </a:solidFill>
                        </a:rPr>
                        <a:t>, </a:t>
                      </a:r>
                      <a:r>
                        <a:rPr lang="en-ZA" sz="750" dirty="0" err="1">
                          <a:solidFill>
                            <a:schemeClr val="tx1">
                              <a:lumMod val="75000"/>
                            </a:schemeClr>
                          </a:solidFill>
                        </a:rPr>
                        <a:t>Erkennung</a:t>
                      </a:r>
                      <a:r>
                        <a:rPr lang="en-ZA" sz="750" dirty="0">
                          <a:solidFill>
                            <a:schemeClr val="tx1">
                              <a:lumMod val="75000"/>
                            </a:schemeClr>
                          </a:solidFill>
                        </a:rPr>
                        <a:t> und </a:t>
                      </a:r>
                      <a:r>
                        <a:rPr lang="en-ZA" sz="750" dirty="0" err="1">
                          <a:solidFill>
                            <a:schemeClr val="tx1">
                              <a:lumMod val="75000"/>
                            </a:schemeClr>
                          </a:solidFill>
                        </a:rPr>
                        <a:t>Reaktion</a:t>
                      </a:r>
                      <a:r>
                        <a:rPr lang="en-ZA" sz="750" dirty="0">
                          <a:solidFill>
                            <a:schemeClr val="tx1">
                              <a:lumMod val="75000"/>
                            </a:schemeClr>
                          </a:solidFill>
                        </a:rPr>
                        <a: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4" name="Table 9">
            <a:extLst>
              <a:ext uri="{FF2B5EF4-FFF2-40B4-BE49-F238E27FC236}">
                <a16:creationId xmlns:a16="http://schemas.microsoft.com/office/drawing/2014/main" id="{45E91DA7-EDE8-2FB6-F08D-0EAD307AA635}"/>
              </a:ext>
            </a:extLst>
          </p:cNvPr>
          <p:cNvGraphicFramePr>
            <a:graphicFrameLocks noGrp="1"/>
          </p:cNvGraphicFramePr>
          <p:nvPr userDrawn="1">
            <p:extLst>
              <p:ext uri="{D42A27DB-BD31-4B8C-83A1-F6EECF244321}">
                <p14:modId xmlns:p14="http://schemas.microsoft.com/office/powerpoint/2010/main" val="3433358252"/>
              </p:ext>
            </p:extLst>
          </p:nvPr>
        </p:nvGraphicFramePr>
        <p:xfrm>
          <a:off x="2365751" y="2983792"/>
          <a:ext cx="1484313" cy="1130298"/>
        </p:xfrm>
        <a:graphic>
          <a:graphicData uri="http://schemas.openxmlformats.org/drawingml/2006/table">
            <a:tbl>
              <a:tblPr firstRow="1" bandRow="1">
                <a:tableStyleId>{5C22544A-7EE6-4342-B048-85BDC9FD1C3A}</a:tableStyleId>
              </a:tblPr>
              <a:tblGrid>
                <a:gridCol w="1484313">
                  <a:extLst>
                    <a:ext uri="{9D8B030D-6E8A-4147-A177-3AD203B41FA5}">
                      <a16:colId xmlns:a16="http://schemas.microsoft.com/office/drawing/2014/main" val="3992428572"/>
                    </a:ext>
                  </a:extLst>
                </a:gridCol>
              </a:tblGrid>
              <a:tr h="450798">
                <a:tc>
                  <a:txBody>
                    <a:bodyPr/>
                    <a:lstStyle/>
                    <a:p>
                      <a:r>
                        <a:rPr lang="en-ZA" sz="900" b="1" kern="1200">
                          <a:solidFill>
                            <a:schemeClr val="accent1"/>
                          </a:solidFill>
                          <a:latin typeface="+mn-lt"/>
                          <a:ea typeface="+mn-ea"/>
                          <a:cs typeface="+mn-cs"/>
                        </a:rPr>
                        <a:t>EMS</a:t>
                      </a:r>
                      <a:endParaRPr lang="en-US" sz="900" b="1" kern="1200">
                        <a:solidFill>
                          <a:schemeClr val="accent1"/>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Employee Managed Services, die </a:t>
                      </a:r>
                      <a:r>
                        <a:rPr lang="en-ZA" sz="750" dirty="0" err="1">
                          <a:solidFill>
                            <a:schemeClr val="tx1">
                              <a:lumMod val="75000"/>
                            </a:schemeClr>
                          </a:solidFill>
                        </a:rPr>
                        <a:t>eine</a:t>
                      </a:r>
                      <a:r>
                        <a:rPr lang="en-ZA" sz="750" dirty="0">
                          <a:solidFill>
                            <a:schemeClr val="tx1">
                              <a:lumMod val="75000"/>
                            </a:schemeClr>
                          </a:solidFill>
                        </a:rPr>
                        <a:t> </a:t>
                      </a:r>
                      <a:r>
                        <a:rPr lang="en-ZA" sz="750" dirty="0" err="1">
                          <a:solidFill>
                            <a:schemeClr val="tx1">
                              <a:lumMod val="75000"/>
                            </a:schemeClr>
                          </a:solidFill>
                        </a:rPr>
                        <a:t>Reihe</a:t>
                      </a:r>
                      <a:r>
                        <a:rPr lang="en-ZA" sz="750" dirty="0">
                          <a:solidFill>
                            <a:schemeClr val="tx1">
                              <a:lumMod val="75000"/>
                            </a:schemeClr>
                          </a:solidFill>
                        </a:rPr>
                        <a:t> </a:t>
                      </a:r>
                      <a:r>
                        <a:rPr lang="en-ZA" sz="750" dirty="0" err="1">
                          <a:solidFill>
                            <a:schemeClr val="tx1">
                              <a:lumMod val="75000"/>
                            </a:schemeClr>
                          </a:solidFill>
                        </a:rPr>
                        <a:t>umfassender</a:t>
                      </a:r>
                      <a:r>
                        <a:rPr lang="en-ZA" sz="750" dirty="0">
                          <a:solidFill>
                            <a:schemeClr val="tx1">
                              <a:lumMod val="75000"/>
                            </a:schemeClr>
                          </a:solidFill>
                        </a:rPr>
                        <a:t> und </a:t>
                      </a:r>
                      <a:r>
                        <a:rPr lang="en-ZA" sz="750" dirty="0" err="1">
                          <a:solidFill>
                            <a:schemeClr val="tx1">
                              <a:lumMod val="75000"/>
                            </a:schemeClr>
                          </a:solidFill>
                        </a:rPr>
                        <a:t>hybrider</a:t>
                      </a:r>
                      <a:r>
                        <a:rPr lang="en-ZA" sz="750" dirty="0">
                          <a:solidFill>
                            <a:schemeClr val="tx1">
                              <a:lumMod val="75000"/>
                            </a:schemeClr>
                          </a:solidFill>
                        </a:rPr>
                        <a:t> Managed Services </a:t>
                      </a:r>
                      <a:r>
                        <a:rPr lang="en-ZA" sz="750" dirty="0" err="1">
                          <a:solidFill>
                            <a:schemeClr val="tx1">
                              <a:lumMod val="75000"/>
                            </a:schemeClr>
                          </a:solidFill>
                        </a:rPr>
                        <a:t>im</a:t>
                      </a:r>
                      <a:r>
                        <a:rPr lang="en-ZA" sz="750" dirty="0">
                          <a:solidFill>
                            <a:schemeClr val="tx1">
                              <a:lumMod val="75000"/>
                            </a:schemeClr>
                          </a:solidFill>
                        </a:rPr>
                        <a:t> </a:t>
                      </a:r>
                      <a:r>
                        <a:rPr lang="en-ZA" sz="750" dirty="0" err="1">
                          <a:solidFill>
                            <a:schemeClr val="tx1">
                              <a:lumMod val="75000"/>
                            </a:schemeClr>
                          </a:solidFill>
                        </a:rPr>
                        <a:t>Bereich</a:t>
                      </a:r>
                      <a:r>
                        <a:rPr lang="en-ZA" sz="750" dirty="0">
                          <a:solidFill>
                            <a:schemeClr val="tx1">
                              <a:lumMod val="75000"/>
                            </a:schemeClr>
                          </a:solidFill>
                        </a:rPr>
                        <a:t> der </a:t>
                      </a:r>
                      <a:r>
                        <a:rPr lang="en-ZA" sz="750" dirty="0" err="1">
                          <a:solidFill>
                            <a:schemeClr val="tx1">
                              <a:lumMod val="75000"/>
                            </a:schemeClr>
                          </a:solidFill>
                        </a:rPr>
                        <a:t>Gehaltsabrechnung</a:t>
                      </a:r>
                      <a:r>
                        <a:rPr lang="en-ZA" sz="750" dirty="0">
                          <a:solidFill>
                            <a:schemeClr val="tx1">
                              <a:lumMod val="75000"/>
                            </a:schemeClr>
                          </a:solidFill>
                        </a:rPr>
                        <a:t> </a:t>
                      </a:r>
                      <a:r>
                        <a:rPr lang="en-ZA" sz="750" dirty="0" err="1">
                          <a:solidFill>
                            <a:schemeClr val="tx1">
                              <a:lumMod val="75000"/>
                            </a:schemeClr>
                          </a:solidFill>
                        </a:rPr>
                        <a:t>umfassen</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5" name="Table 9">
            <a:extLst>
              <a:ext uri="{FF2B5EF4-FFF2-40B4-BE49-F238E27FC236}">
                <a16:creationId xmlns:a16="http://schemas.microsoft.com/office/drawing/2014/main" id="{63997FF5-A2F3-C1C2-5623-FBF1D7594603}"/>
              </a:ext>
            </a:extLst>
          </p:cNvPr>
          <p:cNvGraphicFramePr>
            <a:graphicFrameLocks noGrp="1"/>
          </p:cNvGraphicFramePr>
          <p:nvPr userDrawn="1">
            <p:extLst>
              <p:ext uri="{D42A27DB-BD31-4B8C-83A1-F6EECF244321}">
                <p14:modId xmlns:p14="http://schemas.microsoft.com/office/powerpoint/2010/main" val="206677410"/>
              </p:ext>
            </p:extLst>
          </p:nvPr>
        </p:nvGraphicFramePr>
        <p:xfrm>
          <a:off x="4251706" y="2983792"/>
          <a:ext cx="1758982" cy="12445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a:solidFill>
                            <a:schemeClr val="tx1">
                              <a:lumMod val="75000"/>
                            </a:schemeClr>
                          </a:solidFill>
                          <a:latin typeface="+mn-lt"/>
                          <a:ea typeface="+mn-ea"/>
                          <a:cs typeface="+mn-cs"/>
                        </a:rPr>
                        <a:t>EPI-USE Services for AWS</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Ein Advanced AWS Partner, der </a:t>
                      </a:r>
                      <a:r>
                        <a:rPr lang="en-ZA" sz="750" dirty="0" err="1">
                          <a:solidFill>
                            <a:schemeClr val="tx1">
                              <a:lumMod val="75000"/>
                            </a:schemeClr>
                          </a:solidFill>
                        </a:rPr>
                        <a:t>maßgeschneiderte</a:t>
                      </a:r>
                      <a:r>
                        <a:rPr lang="en-ZA" sz="750" dirty="0">
                          <a:solidFill>
                            <a:schemeClr val="tx1">
                              <a:lumMod val="75000"/>
                            </a:schemeClr>
                          </a:solidFill>
                        </a:rPr>
                        <a:t> AWS Cloud-</a:t>
                      </a:r>
                      <a:r>
                        <a:rPr lang="en-ZA" sz="750" dirty="0" err="1">
                          <a:solidFill>
                            <a:schemeClr val="tx1">
                              <a:lumMod val="75000"/>
                            </a:schemeClr>
                          </a:solidFill>
                        </a:rPr>
                        <a:t>Lösungen</a:t>
                      </a:r>
                      <a:r>
                        <a:rPr lang="en-ZA" sz="750" dirty="0">
                          <a:solidFill>
                            <a:schemeClr val="tx1">
                              <a:lumMod val="75000"/>
                            </a:schemeClr>
                          </a:solidFill>
                        </a:rPr>
                        <a:t> für </a:t>
                      </a:r>
                      <a:r>
                        <a:rPr lang="en-ZA" sz="750" dirty="0" err="1">
                          <a:solidFill>
                            <a:schemeClr val="tx1">
                              <a:lumMod val="75000"/>
                            </a:schemeClr>
                          </a:solidFill>
                        </a:rPr>
                        <a:t>Unternehmen</a:t>
                      </a:r>
                      <a:r>
                        <a:rPr lang="en-ZA" sz="750" dirty="0">
                          <a:solidFill>
                            <a:schemeClr val="tx1">
                              <a:lumMod val="75000"/>
                            </a:schemeClr>
                          </a:solidFill>
                        </a:rPr>
                        <a:t> </a:t>
                      </a:r>
                      <a:r>
                        <a:rPr lang="en-ZA" sz="750" dirty="0" err="1">
                          <a:solidFill>
                            <a:schemeClr val="tx1">
                              <a:lumMod val="75000"/>
                            </a:schemeClr>
                          </a:solidFill>
                        </a:rPr>
                        <a:t>anbietet</a:t>
                      </a:r>
                      <a:r>
                        <a:rPr lang="en-ZA" sz="750" dirty="0">
                          <a:solidFill>
                            <a:schemeClr val="tx1">
                              <a:lumMod val="75000"/>
                            </a:schemeClr>
                          </a:solidFill>
                        </a:rPr>
                        <a:t>, die </a:t>
                      </a:r>
                      <a:r>
                        <a:rPr lang="en-ZA" sz="750" dirty="0" err="1">
                          <a:solidFill>
                            <a:schemeClr val="tx1">
                              <a:lumMod val="75000"/>
                            </a:schemeClr>
                          </a:solidFill>
                        </a:rPr>
                        <a:t>eine</a:t>
                      </a:r>
                      <a:r>
                        <a:rPr lang="en-ZA" sz="750" dirty="0">
                          <a:solidFill>
                            <a:schemeClr val="tx1">
                              <a:lumMod val="75000"/>
                            </a:schemeClr>
                          </a:solidFill>
                        </a:rPr>
                        <a:t> </a:t>
                      </a:r>
                      <a:r>
                        <a:rPr lang="en-ZA" sz="750" dirty="0" err="1">
                          <a:solidFill>
                            <a:schemeClr val="tx1">
                              <a:lumMod val="75000"/>
                            </a:schemeClr>
                          </a:solidFill>
                        </a:rPr>
                        <a:t>zuverlässige</a:t>
                      </a:r>
                      <a:r>
                        <a:rPr lang="en-ZA" sz="750" dirty="0">
                          <a:solidFill>
                            <a:schemeClr val="tx1">
                              <a:lumMod val="75000"/>
                            </a:schemeClr>
                          </a:solidFill>
                        </a:rPr>
                        <a:t>, </a:t>
                      </a:r>
                      <a:r>
                        <a:rPr lang="en-ZA" sz="750" dirty="0" err="1">
                          <a:solidFill>
                            <a:schemeClr val="tx1">
                              <a:lumMod val="75000"/>
                            </a:schemeClr>
                          </a:solidFill>
                        </a:rPr>
                        <a:t>verwaltete</a:t>
                      </a:r>
                      <a:r>
                        <a:rPr lang="en-ZA" sz="750" dirty="0">
                          <a:solidFill>
                            <a:schemeClr val="tx1">
                              <a:lumMod val="75000"/>
                            </a:schemeClr>
                          </a:solidFill>
                        </a:rPr>
                        <a:t> Cloud-</a:t>
                      </a:r>
                      <a:r>
                        <a:rPr lang="en-ZA" sz="750" dirty="0" err="1">
                          <a:solidFill>
                            <a:schemeClr val="tx1">
                              <a:lumMod val="75000"/>
                            </a:schemeClr>
                          </a:solidFill>
                        </a:rPr>
                        <a:t>Infrastruktur</a:t>
                      </a:r>
                      <a:r>
                        <a:rPr lang="en-ZA" sz="750" dirty="0">
                          <a:solidFill>
                            <a:schemeClr val="tx1">
                              <a:lumMod val="75000"/>
                            </a:schemeClr>
                          </a:solidFill>
                        </a:rPr>
                        <a:t> </a:t>
                      </a:r>
                      <a:r>
                        <a:rPr lang="en-ZA" sz="750" dirty="0" err="1">
                          <a:solidFill>
                            <a:schemeClr val="tx1">
                              <a:lumMod val="75000"/>
                            </a:schemeClr>
                          </a:solidFill>
                        </a:rPr>
                        <a:t>benötigen</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6" name="Table 9">
            <a:extLst>
              <a:ext uri="{FF2B5EF4-FFF2-40B4-BE49-F238E27FC236}">
                <a16:creationId xmlns:a16="http://schemas.microsoft.com/office/drawing/2014/main" id="{593B005B-AB26-BD76-9617-FBBCB0BF6E36}"/>
              </a:ext>
            </a:extLst>
          </p:cNvPr>
          <p:cNvGraphicFramePr>
            <a:graphicFrameLocks noGrp="1"/>
          </p:cNvGraphicFramePr>
          <p:nvPr userDrawn="1">
            <p:extLst>
              <p:ext uri="{D42A27DB-BD31-4B8C-83A1-F6EECF244321}">
                <p14:modId xmlns:p14="http://schemas.microsoft.com/office/powerpoint/2010/main" val="2419294535"/>
              </p:ext>
            </p:extLst>
          </p:nvPr>
        </p:nvGraphicFramePr>
        <p:xfrm>
          <a:off x="6132686" y="2983792"/>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EPI-USE &amp; </a:t>
                      </a:r>
                      <a:br>
                        <a:rPr lang="en-ZA" sz="900" b="1">
                          <a:solidFill>
                            <a:schemeClr val="accent1"/>
                          </a:solidFill>
                        </a:rPr>
                      </a:br>
                      <a:r>
                        <a:rPr lang="en-ZA" sz="900" b="1">
                          <a:solidFill>
                            <a:schemeClr val="accent1"/>
                          </a:solidFill>
                        </a:rPr>
                        <a:t>EPI-USE Global Services </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Umfasst</a:t>
                      </a:r>
                      <a:r>
                        <a:rPr lang="en-ZA" sz="750" dirty="0">
                          <a:solidFill>
                            <a:schemeClr val="tx1">
                              <a:lumMod val="75000"/>
                            </a:schemeClr>
                          </a:solidFill>
                        </a:rPr>
                        <a:t> </a:t>
                      </a:r>
                      <a:r>
                        <a:rPr lang="en-ZA" sz="750" dirty="0" err="1">
                          <a:solidFill>
                            <a:schemeClr val="tx1">
                              <a:lumMod val="75000"/>
                            </a:schemeClr>
                          </a:solidFill>
                        </a:rPr>
                        <a:t>mehrere</a:t>
                      </a:r>
                      <a:r>
                        <a:rPr lang="en-ZA" sz="750" dirty="0">
                          <a:solidFill>
                            <a:schemeClr val="tx1">
                              <a:lumMod val="75000"/>
                            </a:schemeClr>
                          </a:solidFill>
                        </a:rPr>
                        <a:t> </a:t>
                      </a:r>
                      <a:r>
                        <a:rPr lang="en-ZA" sz="750" dirty="0" err="1">
                          <a:solidFill>
                            <a:schemeClr val="tx1">
                              <a:lumMod val="75000"/>
                            </a:schemeClr>
                          </a:solidFill>
                        </a:rPr>
                        <a:t>Dienstleistungsbereiche</a:t>
                      </a:r>
                      <a:r>
                        <a:rPr lang="en-ZA" sz="750" dirty="0">
                          <a:solidFill>
                            <a:schemeClr val="tx1">
                              <a:lumMod val="75000"/>
                            </a:schemeClr>
                          </a:solidFill>
                        </a:rPr>
                        <a:t> </a:t>
                      </a:r>
                      <a:r>
                        <a:rPr lang="en-ZA" sz="750" dirty="0" err="1">
                          <a:solidFill>
                            <a:schemeClr val="tx1">
                              <a:lumMod val="75000"/>
                            </a:schemeClr>
                          </a:solidFill>
                        </a:rPr>
                        <a:t>im</a:t>
                      </a:r>
                      <a:r>
                        <a:rPr lang="en-ZA" sz="750" dirty="0">
                          <a:solidFill>
                            <a:schemeClr val="tx1">
                              <a:lumMod val="75000"/>
                            </a:schemeClr>
                          </a:solidFill>
                        </a:rPr>
                        <a:t> </a:t>
                      </a:r>
                      <a:r>
                        <a:rPr lang="en-ZA" sz="750" dirty="0" err="1">
                          <a:solidFill>
                            <a:schemeClr val="tx1">
                              <a:lumMod val="75000"/>
                            </a:schemeClr>
                          </a:solidFill>
                        </a:rPr>
                        <a:t>Bereich</a:t>
                      </a:r>
                      <a:r>
                        <a:rPr lang="en-ZA" sz="750" dirty="0">
                          <a:solidFill>
                            <a:schemeClr val="tx1">
                              <a:lumMod val="75000"/>
                            </a:schemeClr>
                          </a:solidFill>
                        </a:rPr>
                        <a:t> des Human Capital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750" dirty="0">
                        <a:solidFill>
                          <a:schemeClr val="bg1">
                            <a:lumMod val="6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7" name="Table 9">
            <a:extLst>
              <a:ext uri="{FF2B5EF4-FFF2-40B4-BE49-F238E27FC236}">
                <a16:creationId xmlns:a16="http://schemas.microsoft.com/office/drawing/2014/main" id="{41A90A5B-FD67-CCFF-7197-D81DA52F077F}"/>
              </a:ext>
            </a:extLst>
          </p:cNvPr>
          <p:cNvGraphicFramePr>
            <a:graphicFrameLocks noGrp="1"/>
          </p:cNvGraphicFramePr>
          <p:nvPr userDrawn="1">
            <p:extLst>
              <p:ext uri="{D42A27DB-BD31-4B8C-83A1-F6EECF244321}">
                <p14:modId xmlns:p14="http://schemas.microsoft.com/office/powerpoint/2010/main" val="3295598697"/>
              </p:ext>
            </p:extLst>
          </p:nvPr>
        </p:nvGraphicFramePr>
        <p:xfrm>
          <a:off x="8018641" y="298379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EPI-USE Labs </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Proprietäre</a:t>
                      </a:r>
                      <a:r>
                        <a:rPr lang="en-ZA" sz="750" dirty="0">
                          <a:solidFill>
                            <a:schemeClr val="tx1">
                              <a:lumMod val="75000"/>
                            </a:schemeClr>
                          </a:solidFill>
                        </a:rPr>
                        <a:t> Software, </a:t>
                      </a:r>
                      <a:r>
                        <a:rPr lang="en-ZA" sz="750" dirty="0" err="1">
                          <a:solidFill>
                            <a:schemeClr val="tx1">
                              <a:lumMod val="75000"/>
                            </a:schemeClr>
                          </a:solidFill>
                        </a:rPr>
                        <a:t>Landschaftsumwandlungsdienste</a:t>
                      </a:r>
                      <a:r>
                        <a:rPr lang="en-ZA" sz="750" dirty="0">
                          <a:solidFill>
                            <a:schemeClr val="tx1">
                              <a:lumMod val="75000"/>
                            </a:schemeClr>
                          </a:solidFill>
                        </a:rPr>
                        <a:t> und Cloud-</a:t>
                      </a:r>
                      <a:r>
                        <a:rPr lang="en-ZA" sz="750" dirty="0" err="1">
                          <a:solidFill>
                            <a:schemeClr val="tx1">
                              <a:lumMod val="75000"/>
                            </a:schemeClr>
                          </a:solidFill>
                        </a:rPr>
                        <a:t>Migrationsdienste</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8" name="Table 9">
            <a:extLst>
              <a:ext uri="{FF2B5EF4-FFF2-40B4-BE49-F238E27FC236}">
                <a16:creationId xmlns:a16="http://schemas.microsoft.com/office/drawing/2014/main" id="{C4D55C93-AD00-A0E3-CA39-04CB93B0CE0D}"/>
              </a:ext>
            </a:extLst>
          </p:cNvPr>
          <p:cNvGraphicFramePr>
            <a:graphicFrameLocks noGrp="1"/>
          </p:cNvGraphicFramePr>
          <p:nvPr userDrawn="1">
            <p:extLst>
              <p:ext uri="{D42A27DB-BD31-4B8C-83A1-F6EECF244321}">
                <p14:modId xmlns:p14="http://schemas.microsoft.com/office/powerpoint/2010/main" val="1239212248"/>
              </p:ext>
            </p:extLst>
          </p:nvPr>
        </p:nvGraphicFramePr>
        <p:xfrm>
          <a:off x="9899431" y="2983792"/>
          <a:ext cx="1758982" cy="11302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Evolutio</a:t>
                      </a:r>
                      <a:endParaRPr lang="en-ZA"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Einsatz</a:t>
                      </a:r>
                      <a:r>
                        <a:rPr lang="en-ZA" sz="750" dirty="0">
                          <a:solidFill>
                            <a:schemeClr val="tx1">
                              <a:lumMod val="75000"/>
                            </a:schemeClr>
                          </a:solidFill>
                        </a:rPr>
                        <a:t> von </a:t>
                      </a:r>
                      <a:r>
                        <a:rPr lang="en-ZA" sz="750" dirty="0" err="1">
                          <a:solidFill>
                            <a:schemeClr val="tx1">
                              <a:lumMod val="75000"/>
                            </a:schemeClr>
                          </a:solidFill>
                        </a:rPr>
                        <a:t>Datenplattformen</a:t>
                      </a:r>
                      <a:r>
                        <a:rPr lang="en-ZA" sz="750" dirty="0">
                          <a:solidFill>
                            <a:schemeClr val="tx1">
                              <a:lumMod val="75000"/>
                            </a:schemeClr>
                          </a:solidFill>
                        </a:rPr>
                        <a:t> </a:t>
                      </a:r>
                      <a:r>
                        <a:rPr lang="en-ZA" sz="750" dirty="0" err="1">
                          <a:solidFill>
                            <a:schemeClr val="tx1">
                              <a:lumMod val="75000"/>
                            </a:schemeClr>
                          </a:solidFill>
                        </a:rPr>
                        <a:t>wie</a:t>
                      </a:r>
                      <a:r>
                        <a:rPr lang="en-ZA" sz="750" dirty="0">
                          <a:solidFill>
                            <a:schemeClr val="tx1">
                              <a:lumMod val="75000"/>
                            </a:schemeClr>
                          </a:solidFill>
                        </a:rPr>
                        <a:t> AppDynamics und Splunk </a:t>
                      </a:r>
                      <a:r>
                        <a:rPr lang="en-ZA" sz="750" dirty="0" err="1">
                          <a:solidFill>
                            <a:schemeClr val="tx1">
                              <a:lumMod val="75000"/>
                            </a:schemeClr>
                          </a:solidFill>
                        </a:rPr>
                        <a:t>zur</a:t>
                      </a:r>
                      <a:r>
                        <a:rPr lang="en-ZA" sz="750" dirty="0">
                          <a:solidFill>
                            <a:schemeClr val="tx1">
                              <a:lumMod val="75000"/>
                            </a:schemeClr>
                          </a:solidFill>
                        </a:rPr>
                        <a:t> </a:t>
                      </a:r>
                      <a:r>
                        <a:rPr lang="en-ZA" sz="750" dirty="0" err="1">
                          <a:solidFill>
                            <a:schemeClr val="tx1">
                              <a:lumMod val="75000"/>
                            </a:schemeClr>
                          </a:solidFill>
                        </a:rPr>
                        <a:t>Überwachung</a:t>
                      </a:r>
                      <a:r>
                        <a:rPr lang="en-ZA" sz="750" dirty="0">
                          <a:solidFill>
                            <a:schemeClr val="tx1">
                              <a:lumMod val="75000"/>
                            </a:schemeClr>
                          </a:solidFill>
                        </a:rPr>
                        <a:t>, </a:t>
                      </a:r>
                      <a:r>
                        <a:rPr lang="en-ZA" sz="750" dirty="0" err="1">
                          <a:solidFill>
                            <a:schemeClr val="tx1">
                              <a:lumMod val="75000"/>
                            </a:schemeClr>
                          </a:solidFill>
                        </a:rPr>
                        <a:t>Fehlerbehebung</a:t>
                      </a:r>
                      <a:r>
                        <a:rPr lang="en-ZA" sz="750" dirty="0">
                          <a:solidFill>
                            <a:schemeClr val="tx1">
                              <a:lumMod val="75000"/>
                            </a:schemeClr>
                          </a:solidFill>
                        </a:rPr>
                        <a:t> und </a:t>
                      </a:r>
                      <a:r>
                        <a:rPr lang="en-ZA" sz="750" dirty="0" err="1">
                          <a:solidFill>
                            <a:schemeClr val="tx1">
                              <a:lumMod val="75000"/>
                            </a:schemeClr>
                          </a:solidFill>
                        </a:rPr>
                        <a:t>Sicherung</a:t>
                      </a:r>
                      <a:r>
                        <a:rPr lang="en-ZA" sz="750" dirty="0">
                          <a:solidFill>
                            <a:schemeClr val="tx1">
                              <a:lumMod val="75000"/>
                            </a:schemeClr>
                          </a:solidFill>
                        </a:rPr>
                        <a:t> von </a:t>
                      </a:r>
                      <a:r>
                        <a:rPr lang="en-ZA" sz="750" dirty="0" err="1">
                          <a:solidFill>
                            <a:schemeClr val="tx1">
                              <a:lumMod val="75000"/>
                            </a:schemeClr>
                          </a:solidFill>
                        </a:rPr>
                        <a:t>Unternehmenssystemen</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9" name="Table 9">
            <a:extLst>
              <a:ext uri="{FF2B5EF4-FFF2-40B4-BE49-F238E27FC236}">
                <a16:creationId xmlns:a16="http://schemas.microsoft.com/office/drawing/2014/main" id="{C5043634-F1D0-72FF-72C2-CE7ABC3C5595}"/>
              </a:ext>
            </a:extLst>
          </p:cNvPr>
          <p:cNvGraphicFramePr>
            <a:graphicFrameLocks noGrp="1"/>
          </p:cNvGraphicFramePr>
          <p:nvPr userDrawn="1">
            <p:extLst>
              <p:ext uri="{D42A27DB-BD31-4B8C-83A1-F6EECF244321}">
                <p14:modId xmlns:p14="http://schemas.microsoft.com/office/powerpoint/2010/main" val="1553785599"/>
              </p:ext>
            </p:extLst>
          </p:nvPr>
        </p:nvGraphicFramePr>
        <p:xfrm>
          <a:off x="477430" y="4496746"/>
          <a:ext cx="1758982" cy="15874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G3G</a:t>
                      </a:r>
                      <a:endParaRPr lang="en-US" sz="90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SAP Enterprise Management - Finance, Logistics and Analytics (</a:t>
                      </a:r>
                      <a:r>
                        <a:rPr lang="en-ZA" sz="750" dirty="0" err="1">
                          <a:solidFill>
                            <a:schemeClr val="tx1">
                              <a:lumMod val="75000"/>
                            </a:schemeClr>
                          </a:solidFill>
                        </a:rPr>
                        <a:t>Dienstleistungen</a:t>
                      </a:r>
                      <a:r>
                        <a:rPr lang="en-ZA" sz="750" dirty="0">
                          <a:solidFill>
                            <a:schemeClr val="tx1">
                              <a:lumMod val="75000"/>
                            </a:schemeClr>
                          </a:solidFill>
                        </a:rPr>
                        <a:t> </a:t>
                      </a:r>
                      <a:r>
                        <a:rPr lang="en-ZA" sz="750" dirty="0" err="1">
                          <a:solidFill>
                            <a:schemeClr val="tx1">
                              <a:lumMod val="75000"/>
                            </a:schemeClr>
                          </a:solidFill>
                        </a:rPr>
                        <a:t>mit</a:t>
                      </a:r>
                      <a:r>
                        <a:rPr lang="en-ZA" sz="750" dirty="0">
                          <a:solidFill>
                            <a:schemeClr val="tx1">
                              <a:lumMod val="75000"/>
                            </a:schemeClr>
                          </a:solidFill>
                        </a:rPr>
                        <a:t> </a:t>
                      </a:r>
                      <a:r>
                        <a:rPr lang="en-ZA" sz="750" dirty="0" err="1">
                          <a:solidFill>
                            <a:schemeClr val="tx1">
                              <a:lumMod val="75000"/>
                            </a:schemeClr>
                          </a:solidFill>
                        </a:rPr>
                        <a:t>Schwerpunkt</a:t>
                      </a:r>
                      <a:r>
                        <a:rPr lang="en-ZA" sz="750" dirty="0">
                          <a:solidFill>
                            <a:schemeClr val="tx1">
                              <a:lumMod val="75000"/>
                            </a:schemeClr>
                          </a:solidFill>
                        </a:rPr>
                        <a:t> auf der </a:t>
                      </a:r>
                      <a:r>
                        <a:rPr lang="en-ZA" sz="750" dirty="0" err="1">
                          <a:solidFill>
                            <a:schemeClr val="tx1">
                              <a:lumMod val="75000"/>
                            </a:schemeClr>
                          </a:solidFill>
                        </a:rPr>
                        <a:t>neuen</a:t>
                      </a:r>
                      <a:r>
                        <a:rPr lang="en-ZA" sz="750" dirty="0">
                          <a:solidFill>
                            <a:schemeClr val="tx1">
                              <a:lumMod val="75000"/>
                            </a:schemeClr>
                          </a:solidFill>
                        </a:rPr>
                        <a:t> Generation der Cloud-</a:t>
                      </a:r>
                      <a:r>
                        <a:rPr lang="en-ZA" sz="750" dirty="0" err="1">
                          <a:solidFill>
                            <a:schemeClr val="tx1">
                              <a:lumMod val="75000"/>
                            </a:schemeClr>
                          </a:solidFill>
                        </a:rPr>
                        <a:t>basierten</a:t>
                      </a:r>
                      <a:r>
                        <a:rPr lang="en-ZA" sz="750" dirty="0">
                          <a:solidFill>
                            <a:schemeClr val="tx1">
                              <a:lumMod val="75000"/>
                            </a:schemeClr>
                          </a:solidFill>
                        </a:rPr>
                        <a:t> HANA-</a:t>
                      </a:r>
                      <a:r>
                        <a:rPr lang="en-ZA" sz="750" dirty="0" err="1">
                          <a:solidFill>
                            <a:schemeClr val="tx1">
                              <a:lumMod val="75000"/>
                            </a:schemeClr>
                          </a:solidFill>
                        </a:rPr>
                        <a:t>Technologie</a:t>
                      </a:r>
                      <a:r>
                        <a:rPr lang="en-ZA" sz="750" dirty="0">
                          <a:solidFill>
                            <a:schemeClr val="tx1">
                              <a:lumMod val="75000"/>
                            </a:schemeClr>
                          </a:solidFill>
                        </a:rPr>
                        <a:t>, </a:t>
                      </a:r>
                      <a:r>
                        <a:rPr lang="en-ZA" sz="750" dirty="0" err="1">
                          <a:solidFill>
                            <a:schemeClr val="tx1">
                              <a:lumMod val="75000"/>
                            </a:schemeClr>
                          </a:solidFill>
                        </a:rPr>
                        <a:t>digitale</a:t>
                      </a:r>
                      <a:r>
                        <a:rPr lang="en-ZA" sz="750" dirty="0">
                          <a:solidFill>
                            <a:schemeClr val="tx1">
                              <a:lumMod val="75000"/>
                            </a:schemeClr>
                          </a:solidFill>
                        </a:rPr>
                        <a:t> Transformation, </a:t>
                      </a:r>
                      <a:r>
                        <a:rPr lang="en-ZA" sz="750" dirty="0" err="1">
                          <a:solidFill>
                            <a:schemeClr val="tx1">
                              <a:lumMod val="75000"/>
                            </a:schemeClr>
                          </a:solidFill>
                        </a:rPr>
                        <a:t>Anwendungsmanagement</a:t>
                      </a:r>
                      <a:r>
                        <a:rPr lang="en-ZA" sz="750" dirty="0">
                          <a:solidFill>
                            <a:schemeClr val="tx1">
                              <a:lumMod val="75000"/>
                            </a:schemeClr>
                          </a:solidFill>
                        </a:rPr>
                        <a:t>, </a:t>
                      </a:r>
                      <a:r>
                        <a:rPr lang="en-ZA" sz="750" dirty="0" err="1">
                          <a:solidFill>
                            <a:schemeClr val="tx1">
                              <a:lumMod val="75000"/>
                            </a:schemeClr>
                          </a:solidFill>
                        </a:rPr>
                        <a:t>technische</a:t>
                      </a:r>
                      <a:r>
                        <a:rPr lang="en-ZA" sz="750" dirty="0">
                          <a:solidFill>
                            <a:schemeClr val="tx1">
                              <a:lumMod val="75000"/>
                            </a:schemeClr>
                          </a:solidFill>
                        </a:rPr>
                        <a:t> </a:t>
                      </a:r>
                      <a:r>
                        <a:rPr lang="en-ZA" sz="750" dirty="0" err="1">
                          <a:solidFill>
                            <a:schemeClr val="tx1">
                              <a:lumMod val="75000"/>
                            </a:schemeClr>
                          </a:solidFill>
                        </a:rPr>
                        <a:t>Infrastrukturdienste</a:t>
                      </a:r>
                      <a:r>
                        <a:rPr lang="en-ZA" sz="750" dirty="0">
                          <a:solidFill>
                            <a:schemeClr val="tx1">
                              <a:lumMod val="75000"/>
                            </a:schemeClr>
                          </a:solidFill>
                        </a:rPr>
                        <a:t> und Hosting)</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0" name="Table 9">
            <a:extLst>
              <a:ext uri="{FF2B5EF4-FFF2-40B4-BE49-F238E27FC236}">
                <a16:creationId xmlns:a16="http://schemas.microsoft.com/office/drawing/2014/main" id="{1605C769-8C2E-CFD5-A396-D5FA096E8AF2}"/>
              </a:ext>
            </a:extLst>
          </p:cNvPr>
          <p:cNvGraphicFramePr>
            <a:graphicFrameLocks noGrp="1"/>
          </p:cNvGraphicFramePr>
          <p:nvPr userDrawn="1">
            <p:extLst>
              <p:ext uri="{D42A27DB-BD31-4B8C-83A1-F6EECF244321}">
                <p14:modId xmlns:p14="http://schemas.microsoft.com/office/powerpoint/2010/main" val="2697449213"/>
              </p:ext>
            </p:extLst>
          </p:nvPr>
        </p:nvGraphicFramePr>
        <p:xfrm>
          <a:off x="2365751" y="4493222"/>
          <a:ext cx="1758982" cy="195325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a:solidFill>
                            <a:schemeClr val="tx1">
                              <a:lumMod val="75000"/>
                            </a:schemeClr>
                          </a:solidFill>
                          <a:latin typeface="+mn-lt"/>
                          <a:ea typeface="+mn-ea"/>
                          <a:cs typeface="+mn-cs"/>
                        </a:rPr>
                        <a:t>Glyde</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00" dirty="0">
                          <a:solidFill>
                            <a:schemeClr val="tx1">
                              <a:lumMod val="75000"/>
                            </a:schemeClr>
                          </a:solidFill>
                        </a:rPr>
                        <a:t>Glyde </a:t>
                      </a:r>
                      <a:r>
                        <a:rPr lang="en-ZA" sz="700" dirty="0" err="1">
                          <a:solidFill>
                            <a:schemeClr val="tx1">
                              <a:lumMod val="75000"/>
                            </a:schemeClr>
                          </a:solidFill>
                        </a:rPr>
                        <a:t>ist</a:t>
                      </a:r>
                      <a:r>
                        <a:rPr lang="en-ZA" sz="700" dirty="0">
                          <a:solidFill>
                            <a:schemeClr val="tx1">
                              <a:lumMod val="75000"/>
                            </a:schemeClr>
                          </a:solidFill>
                        </a:rPr>
                        <a:t> </a:t>
                      </a:r>
                      <a:r>
                        <a:rPr lang="en-ZA" sz="700" dirty="0" err="1">
                          <a:solidFill>
                            <a:schemeClr val="tx1">
                              <a:lumMod val="75000"/>
                            </a:schemeClr>
                          </a:solidFill>
                        </a:rPr>
                        <a:t>spezialisiert</a:t>
                      </a:r>
                      <a:r>
                        <a:rPr lang="en-ZA" sz="700" dirty="0">
                          <a:solidFill>
                            <a:schemeClr val="tx1">
                              <a:lumMod val="75000"/>
                            </a:schemeClr>
                          </a:solidFill>
                        </a:rPr>
                        <a:t> auf </a:t>
                      </a:r>
                      <a:r>
                        <a:rPr lang="en-ZA" sz="700" dirty="0" err="1">
                          <a:solidFill>
                            <a:schemeClr val="tx1">
                              <a:lumMod val="75000"/>
                            </a:schemeClr>
                          </a:solidFill>
                        </a:rPr>
                        <a:t>kundenseitige</a:t>
                      </a:r>
                      <a:r>
                        <a:rPr lang="en-ZA" sz="700" dirty="0">
                          <a:solidFill>
                            <a:schemeClr val="tx1">
                              <a:lumMod val="75000"/>
                            </a:schemeClr>
                          </a:solidFill>
                        </a:rPr>
                        <a:t> </a:t>
                      </a:r>
                      <a:r>
                        <a:rPr lang="en-ZA" sz="700" dirty="0" err="1">
                          <a:solidFill>
                            <a:schemeClr val="tx1">
                              <a:lumMod val="75000"/>
                            </a:schemeClr>
                          </a:solidFill>
                        </a:rPr>
                        <a:t>Dienstleistungen</a:t>
                      </a:r>
                      <a:r>
                        <a:rPr lang="en-ZA" sz="700" dirty="0">
                          <a:solidFill>
                            <a:schemeClr val="tx1">
                              <a:lumMod val="75000"/>
                            </a:schemeClr>
                          </a:solidFill>
                        </a:rPr>
                        <a:t> für </a:t>
                      </a:r>
                      <a:r>
                        <a:rPr lang="en-ZA" sz="700" dirty="0" err="1">
                          <a:solidFill>
                            <a:schemeClr val="tx1">
                              <a:lumMod val="75000"/>
                            </a:schemeClr>
                          </a:solidFill>
                        </a:rPr>
                        <a:t>Unternehmen</a:t>
                      </a:r>
                      <a:r>
                        <a:rPr lang="en-ZA" sz="700" dirty="0">
                          <a:solidFill>
                            <a:schemeClr val="tx1">
                              <a:lumMod val="75000"/>
                            </a:schemeClr>
                          </a:solidFill>
                        </a:rPr>
                        <a:t>, die Workday </a:t>
                      </a:r>
                      <a:r>
                        <a:rPr lang="en-ZA" sz="700" dirty="0" err="1">
                          <a:solidFill>
                            <a:schemeClr val="tx1">
                              <a:lumMod val="75000"/>
                            </a:schemeClr>
                          </a:solidFill>
                        </a:rPr>
                        <a:t>implementieren</a:t>
                      </a:r>
                      <a:r>
                        <a:rPr lang="en-ZA" sz="700" dirty="0">
                          <a:solidFill>
                            <a:schemeClr val="tx1">
                              <a:lumMod val="75000"/>
                            </a:schemeClr>
                          </a:solidFill>
                        </a:rPr>
                        <a:t>, um das </a:t>
                      </a:r>
                      <a:r>
                        <a:rPr lang="en-ZA" sz="700" dirty="0" err="1">
                          <a:solidFill>
                            <a:schemeClr val="tx1">
                              <a:lumMod val="75000"/>
                            </a:schemeClr>
                          </a:solidFill>
                        </a:rPr>
                        <a:t>Risiko</a:t>
                      </a:r>
                      <a:r>
                        <a:rPr lang="en-ZA" sz="700" dirty="0">
                          <a:solidFill>
                            <a:schemeClr val="tx1">
                              <a:lumMod val="75000"/>
                            </a:schemeClr>
                          </a:solidFill>
                        </a:rPr>
                        <a:t> </a:t>
                      </a:r>
                      <a:r>
                        <a:rPr lang="en-ZA" sz="700" dirty="0" err="1">
                          <a:solidFill>
                            <a:schemeClr val="tx1">
                              <a:lumMod val="75000"/>
                            </a:schemeClr>
                          </a:solidFill>
                        </a:rPr>
                        <a:t>besser</a:t>
                      </a:r>
                      <a:r>
                        <a:rPr lang="en-ZA" sz="700" dirty="0">
                          <a:solidFill>
                            <a:schemeClr val="tx1">
                              <a:lumMod val="75000"/>
                            </a:schemeClr>
                          </a:solidFill>
                        </a:rPr>
                        <a:t> </a:t>
                      </a:r>
                      <a:r>
                        <a:rPr lang="en-ZA" sz="700" dirty="0" err="1">
                          <a:solidFill>
                            <a:schemeClr val="tx1">
                              <a:lumMod val="75000"/>
                            </a:schemeClr>
                          </a:solidFill>
                        </a:rPr>
                        <a:t>zu</a:t>
                      </a:r>
                      <a:r>
                        <a:rPr lang="en-ZA" sz="700" dirty="0">
                          <a:solidFill>
                            <a:schemeClr val="tx1">
                              <a:lumMod val="75000"/>
                            </a:schemeClr>
                          </a:solidFill>
                        </a:rPr>
                        <a:t> </a:t>
                      </a:r>
                      <a:r>
                        <a:rPr lang="en-ZA" sz="700" dirty="0" err="1">
                          <a:solidFill>
                            <a:schemeClr val="tx1">
                              <a:lumMod val="75000"/>
                            </a:schemeClr>
                          </a:solidFill>
                        </a:rPr>
                        <a:t>managen</a:t>
                      </a:r>
                      <a:r>
                        <a:rPr lang="en-ZA" sz="700" dirty="0">
                          <a:solidFill>
                            <a:schemeClr val="tx1">
                              <a:lumMod val="75000"/>
                            </a:schemeClr>
                          </a:solidFill>
                        </a:rPr>
                        <a:t> und die </a:t>
                      </a:r>
                      <a:r>
                        <a:rPr lang="en-ZA" sz="700" dirty="0" err="1">
                          <a:solidFill>
                            <a:schemeClr val="tx1">
                              <a:lumMod val="75000"/>
                            </a:schemeClr>
                          </a:solidFill>
                        </a:rPr>
                        <a:t>Ergebnisse</a:t>
                      </a:r>
                      <a:r>
                        <a:rPr lang="en-ZA" sz="700" dirty="0">
                          <a:solidFill>
                            <a:schemeClr val="tx1">
                              <a:lumMod val="75000"/>
                            </a:schemeClr>
                          </a:solidFill>
                        </a:rPr>
                        <a:t> der </a:t>
                      </a:r>
                      <a:r>
                        <a:rPr lang="en-ZA" sz="700" dirty="0" err="1">
                          <a:solidFill>
                            <a:schemeClr val="tx1">
                              <a:lumMod val="75000"/>
                            </a:schemeClr>
                          </a:solidFill>
                        </a:rPr>
                        <a:t>Implementierung</a:t>
                      </a:r>
                      <a:r>
                        <a:rPr lang="en-ZA" sz="700" dirty="0">
                          <a:solidFill>
                            <a:schemeClr val="tx1">
                              <a:lumMod val="75000"/>
                            </a:schemeClr>
                          </a:solidFill>
                        </a:rPr>
                        <a:t> für die </a:t>
                      </a:r>
                      <a:r>
                        <a:rPr lang="en-ZA" sz="700" dirty="0" err="1">
                          <a:solidFill>
                            <a:schemeClr val="tx1">
                              <a:lumMod val="75000"/>
                            </a:schemeClr>
                          </a:solidFill>
                        </a:rPr>
                        <a:t>Kunden</a:t>
                      </a:r>
                      <a:r>
                        <a:rPr lang="en-ZA" sz="700" dirty="0">
                          <a:solidFill>
                            <a:schemeClr val="tx1">
                              <a:lumMod val="75000"/>
                            </a:schemeClr>
                          </a:solidFill>
                        </a:rPr>
                        <a:t> </a:t>
                      </a:r>
                      <a:r>
                        <a:rPr lang="en-ZA" sz="700" dirty="0" err="1">
                          <a:solidFill>
                            <a:schemeClr val="tx1">
                              <a:lumMod val="75000"/>
                            </a:schemeClr>
                          </a:solidFill>
                        </a:rPr>
                        <a:t>zu</a:t>
                      </a:r>
                      <a:r>
                        <a:rPr lang="en-ZA" sz="700" dirty="0">
                          <a:solidFill>
                            <a:schemeClr val="tx1">
                              <a:lumMod val="75000"/>
                            </a:schemeClr>
                          </a:solidFill>
                        </a:rPr>
                        <a:t> </a:t>
                      </a:r>
                      <a:r>
                        <a:rPr lang="en-ZA" sz="700" dirty="0" err="1">
                          <a:solidFill>
                            <a:schemeClr val="tx1">
                              <a:lumMod val="75000"/>
                            </a:schemeClr>
                          </a:solidFill>
                        </a:rPr>
                        <a:t>verbessern</a:t>
                      </a:r>
                      <a:r>
                        <a:rPr lang="en-ZA" sz="700" dirty="0">
                          <a:solidFill>
                            <a:schemeClr val="tx1">
                              <a:lumMod val="75000"/>
                            </a:schemeClr>
                          </a:solidFill>
                        </a:rPr>
                        <a:t>. Glyde </a:t>
                      </a:r>
                      <a:r>
                        <a:rPr lang="en-ZA" sz="700" dirty="0" err="1">
                          <a:solidFill>
                            <a:schemeClr val="tx1">
                              <a:lumMod val="75000"/>
                            </a:schemeClr>
                          </a:solidFill>
                        </a:rPr>
                        <a:t>befasst</a:t>
                      </a:r>
                      <a:r>
                        <a:rPr lang="en-ZA" sz="700" dirty="0">
                          <a:solidFill>
                            <a:schemeClr val="tx1">
                              <a:lumMod val="75000"/>
                            </a:schemeClr>
                          </a:solidFill>
                        </a:rPr>
                        <a:t> </a:t>
                      </a:r>
                      <a:r>
                        <a:rPr lang="en-ZA" sz="700" dirty="0" err="1">
                          <a:solidFill>
                            <a:schemeClr val="tx1">
                              <a:lumMod val="75000"/>
                            </a:schemeClr>
                          </a:solidFill>
                        </a:rPr>
                        <a:t>sich</a:t>
                      </a:r>
                      <a:r>
                        <a:rPr lang="en-ZA" sz="700" dirty="0">
                          <a:solidFill>
                            <a:schemeClr val="tx1">
                              <a:lumMod val="75000"/>
                            </a:schemeClr>
                          </a:solidFill>
                        </a:rPr>
                        <a:t> </a:t>
                      </a:r>
                      <a:r>
                        <a:rPr lang="en-ZA" sz="700" dirty="0" err="1">
                          <a:solidFill>
                            <a:schemeClr val="tx1">
                              <a:lumMod val="75000"/>
                            </a:schemeClr>
                          </a:solidFill>
                        </a:rPr>
                        <a:t>derzeit</a:t>
                      </a:r>
                      <a:r>
                        <a:rPr lang="en-ZA" sz="700" dirty="0">
                          <a:solidFill>
                            <a:schemeClr val="tx1">
                              <a:lumMod val="75000"/>
                            </a:schemeClr>
                          </a:solidFill>
                        </a:rPr>
                        <a:t> </a:t>
                      </a:r>
                      <a:r>
                        <a:rPr lang="en-ZA" sz="700" dirty="0" err="1">
                          <a:solidFill>
                            <a:schemeClr val="tx1">
                              <a:lumMod val="75000"/>
                            </a:schemeClr>
                          </a:solidFill>
                        </a:rPr>
                        <a:t>mit</a:t>
                      </a:r>
                      <a:r>
                        <a:rPr lang="en-ZA" sz="700" dirty="0">
                          <a:solidFill>
                            <a:schemeClr val="tx1">
                              <a:lumMod val="75000"/>
                            </a:schemeClr>
                          </a:solidFill>
                        </a:rPr>
                        <a:t> Human Capital Management, </a:t>
                      </a:r>
                      <a:r>
                        <a:rPr lang="en-ZA" sz="700" dirty="0" err="1">
                          <a:solidFill>
                            <a:schemeClr val="tx1">
                              <a:lumMod val="75000"/>
                            </a:schemeClr>
                          </a:solidFill>
                        </a:rPr>
                        <a:t>Lohn</a:t>
                      </a:r>
                      <a:r>
                        <a:rPr lang="en-ZA" sz="700" dirty="0">
                          <a:solidFill>
                            <a:schemeClr val="tx1">
                              <a:lumMod val="75000"/>
                            </a:schemeClr>
                          </a:solidFill>
                        </a:rPr>
                        <a:t>- und </a:t>
                      </a:r>
                      <a:r>
                        <a:rPr lang="en-ZA" sz="700" dirty="0" err="1">
                          <a:solidFill>
                            <a:schemeClr val="tx1">
                              <a:lumMod val="75000"/>
                            </a:schemeClr>
                          </a:solidFill>
                        </a:rPr>
                        <a:t>Gehaltsabrechnung</a:t>
                      </a:r>
                      <a:r>
                        <a:rPr lang="en-ZA" sz="700" dirty="0">
                          <a:solidFill>
                            <a:schemeClr val="tx1">
                              <a:lumMod val="75000"/>
                            </a:schemeClr>
                          </a:solidFill>
                        </a:rPr>
                        <a:t>, </a:t>
                      </a:r>
                      <a:r>
                        <a:rPr lang="en-ZA" sz="700" dirty="0" err="1">
                          <a:solidFill>
                            <a:schemeClr val="tx1">
                              <a:lumMod val="75000"/>
                            </a:schemeClr>
                          </a:solidFill>
                        </a:rPr>
                        <a:t>Finanzen</a:t>
                      </a:r>
                      <a:r>
                        <a:rPr lang="en-ZA" sz="700" dirty="0">
                          <a:solidFill>
                            <a:schemeClr val="tx1">
                              <a:lumMod val="75000"/>
                            </a:schemeClr>
                          </a:solidFill>
                        </a:rPr>
                        <a:t>, Zeit und </a:t>
                      </a:r>
                      <a:r>
                        <a:rPr lang="en-ZA" sz="700" dirty="0" err="1">
                          <a:solidFill>
                            <a:schemeClr val="tx1">
                              <a:lumMod val="75000"/>
                            </a:schemeClr>
                          </a:solidFill>
                        </a:rPr>
                        <a:t>Abwesenheit</a:t>
                      </a:r>
                      <a:r>
                        <a:rPr lang="en-ZA" sz="700" dirty="0">
                          <a:solidFill>
                            <a:schemeClr val="tx1">
                              <a:lumMod val="75000"/>
                            </a:schemeClr>
                          </a:solidFill>
                        </a:rPr>
                        <a:t>, Talent und </a:t>
                      </a:r>
                      <a:r>
                        <a:rPr lang="en-ZA" sz="700" dirty="0" err="1">
                          <a:solidFill>
                            <a:schemeClr val="tx1">
                              <a:lumMod val="75000"/>
                            </a:schemeClr>
                          </a:solidFill>
                        </a:rPr>
                        <a:t>Leistung</a:t>
                      </a:r>
                      <a:r>
                        <a:rPr lang="en-ZA" sz="700" dirty="0">
                          <a:solidFill>
                            <a:schemeClr val="tx1">
                              <a:lumMod val="75000"/>
                            </a:schemeClr>
                          </a:solidFill>
                        </a:rPr>
                        <a:t>, </a:t>
                      </a:r>
                      <a:r>
                        <a:rPr lang="en-ZA" sz="700" dirty="0" err="1">
                          <a:solidFill>
                            <a:schemeClr val="tx1">
                              <a:lumMod val="75000"/>
                            </a:schemeClr>
                          </a:solidFill>
                        </a:rPr>
                        <a:t>Sicherheit</a:t>
                      </a:r>
                      <a:r>
                        <a:rPr lang="en-ZA" sz="700" dirty="0">
                          <a:solidFill>
                            <a:schemeClr val="tx1">
                              <a:lumMod val="75000"/>
                            </a:schemeClr>
                          </a:solidFill>
                        </a:rPr>
                        <a:t>, </a:t>
                      </a:r>
                      <a:r>
                        <a:rPr lang="en-ZA" sz="700" dirty="0" err="1">
                          <a:solidFill>
                            <a:schemeClr val="tx1">
                              <a:lumMod val="75000"/>
                            </a:schemeClr>
                          </a:solidFill>
                        </a:rPr>
                        <a:t>Leistungen</a:t>
                      </a:r>
                      <a:r>
                        <a:rPr lang="en-ZA" sz="700" dirty="0">
                          <a:solidFill>
                            <a:schemeClr val="tx1">
                              <a:lumMod val="75000"/>
                            </a:schemeClr>
                          </a:solidFill>
                        </a:rPr>
                        <a:t> und </a:t>
                      </a:r>
                      <a:r>
                        <a:rPr lang="en-ZA" sz="700" dirty="0" err="1">
                          <a:solidFill>
                            <a:schemeClr val="tx1">
                              <a:lumMod val="75000"/>
                            </a:schemeClr>
                          </a:solidFill>
                        </a:rPr>
                        <a:t>Integrationen</a:t>
                      </a:r>
                      <a:r>
                        <a:rPr lang="en-ZA" sz="700" dirty="0">
                          <a:solidFill>
                            <a:schemeClr val="tx1">
                              <a:lumMod val="75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1" name="Table 9">
            <a:extLst>
              <a:ext uri="{FF2B5EF4-FFF2-40B4-BE49-F238E27FC236}">
                <a16:creationId xmlns:a16="http://schemas.microsoft.com/office/drawing/2014/main" id="{B3BC7955-9B6A-C616-B398-54624C7A7BF3}"/>
              </a:ext>
            </a:extLst>
          </p:cNvPr>
          <p:cNvGraphicFramePr>
            <a:graphicFrameLocks noGrp="1"/>
          </p:cNvGraphicFramePr>
          <p:nvPr userDrawn="1">
            <p:extLst>
              <p:ext uri="{D42A27DB-BD31-4B8C-83A1-F6EECF244321}">
                <p14:modId xmlns:p14="http://schemas.microsoft.com/office/powerpoint/2010/main" val="3406270794"/>
              </p:ext>
            </p:extLst>
          </p:nvPr>
        </p:nvGraphicFramePr>
        <p:xfrm>
          <a:off x="4251706" y="449322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Hyperboliq</a:t>
                      </a:r>
                      <a:endParaRPr lang="en-ZA"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Spezialisierung</a:t>
                      </a:r>
                      <a:r>
                        <a:rPr lang="en-ZA" sz="750" dirty="0">
                          <a:solidFill>
                            <a:schemeClr val="tx1">
                              <a:lumMod val="75000"/>
                            </a:schemeClr>
                          </a:solidFill>
                        </a:rPr>
                        <a:t> auf </a:t>
                      </a:r>
                      <a:r>
                        <a:rPr lang="en-ZA" sz="750" dirty="0" err="1">
                          <a:solidFill>
                            <a:schemeClr val="tx1">
                              <a:lumMod val="75000"/>
                            </a:schemeClr>
                          </a:solidFill>
                        </a:rPr>
                        <a:t>proprietäre</a:t>
                      </a:r>
                      <a:r>
                        <a:rPr lang="en-ZA" sz="750" dirty="0">
                          <a:solidFill>
                            <a:schemeClr val="tx1">
                              <a:lumMod val="75000"/>
                            </a:schemeClr>
                          </a:solidFill>
                        </a:rPr>
                        <a:t> Software-Assets für den </a:t>
                      </a:r>
                      <a:r>
                        <a:rPr lang="en-ZA" sz="750" dirty="0" err="1">
                          <a:solidFill>
                            <a:schemeClr val="tx1">
                              <a:lumMod val="75000"/>
                            </a:schemeClr>
                          </a:solidFill>
                        </a:rPr>
                        <a:t>Hochschulsektor</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2" name="Table 9">
            <a:extLst>
              <a:ext uri="{FF2B5EF4-FFF2-40B4-BE49-F238E27FC236}">
                <a16:creationId xmlns:a16="http://schemas.microsoft.com/office/drawing/2014/main" id="{7090D419-09C8-989B-E5B1-389349D399AF}"/>
              </a:ext>
            </a:extLst>
          </p:cNvPr>
          <p:cNvGraphicFramePr>
            <a:graphicFrameLocks noGrp="1"/>
          </p:cNvGraphicFramePr>
          <p:nvPr userDrawn="1">
            <p:extLst>
              <p:ext uri="{D42A27DB-BD31-4B8C-83A1-F6EECF244321}">
                <p14:modId xmlns:p14="http://schemas.microsoft.com/office/powerpoint/2010/main" val="3293368066"/>
              </p:ext>
            </p:extLst>
          </p:nvPr>
        </p:nvGraphicFramePr>
        <p:xfrm>
          <a:off x="6132686" y="449322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dirty="0">
                          <a:solidFill>
                            <a:schemeClr val="tx1">
                              <a:lumMod val="75000"/>
                            </a:schemeClr>
                          </a:solidFill>
                        </a:rPr>
                        <a:t>iD2</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Smart-Metering-</a:t>
                      </a:r>
                      <a:r>
                        <a:rPr lang="en-ZA" sz="750" dirty="0" err="1">
                          <a:solidFill>
                            <a:schemeClr val="tx1">
                              <a:lumMod val="75000"/>
                            </a:schemeClr>
                          </a:solidFill>
                        </a:rPr>
                        <a:t>Lösungen</a:t>
                      </a:r>
                      <a:r>
                        <a:rPr lang="en-ZA" sz="750" dirty="0">
                          <a:solidFill>
                            <a:schemeClr val="tx1">
                              <a:lumMod val="75000"/>
                            </a:schemeClr>
                          </a:solidFill>
                        </a:rPr>
                        <a:t> - Hardware und Software, für </a:t>
                      </a:r>
                      <a:r>
                        <a:rPr lang="en-ZA" sz="750" dirty="0" err="1">
                          <a:solidFill>
                            <a:schemeClr val="tx1">
                              <a:lumMod val="75000"/>
                            </a:schemeClr>
                          </a:solidFill>
                        </a:rPr>
                        <a:t>Energieversorgungsunternehmen</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3" name="Table 9">
            <a:extLst>
              <a:ext uri="{FF2B5EF4-FFF2-40B4-BE49-F238E27FC236}">
                <a16:creationId xmlns:a16="http://schemas.microsoft.com/office/drawing/2014/main" id="{CA97FB82-7E9C-0CCE-D63B-690A3D62AD60}"/>
              </a:ext>
            </a:extLst>
          </p:cNvPr>
          <p:cNvGraphicFramePr>
            <a:graphicFrameLocks noGrp="1"/>
          </p:cNvGraphicFramePr>
          <p:nvPr userDrawn="1">
            <p:extLst>
              <p:ext uri="{D42A27DB-BD31-4B8C-83A1-F6EECF244321}">
                <p14:modId xmlns:p14="http://schemas.microsoft.com/office/powerpoint/2010/main" val="235879176"/>
              </p:ext>
            </p:extLst>
          </p:nvPr>
        </p:nvGraphicFramePr>
        <p:xfrm>
          <a:off x="8013476" y="449322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iLAB</a:t>
                      </a:r>
                      <a:endParaRPr lang="en-ZA"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Software-</a:t>
                      </a:r>
                      <a:r>
                        <a:rPr lang="en-ZA" sz="750" dirty="0" err="1">
                          <a:solidFill>
                            <a:schemeClr val="tx1">
                              <a:lumMod val="75000"/>
                            </a:schemeClr>
                          </a:solidFill>
                        </a:rPr>
                        <a:t>Qualitätssicherungsdienste</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4" name="Table 9">
            <a:extLst>
              <a:ext uri="{FF2B5EF4-FFF2-40B4-BE49-F238E27FC236}">
                <a16:creationId xmlns:a16="http://schemas.microsoft.com/office/drawing/2014/main" id="{676BD828-8EF4-B5A9-772F-91850AEB7B0B}"/>
              </a:ext>
            </a:extLst>
          </p:cNvPr>
          <p:cNvGraphicFramePr>
            <a:graphicFrameLocks noGrp="1"/>
          </p:cNvGraphicFramePr>
          <p:nvPr userDrawn="1">
            <p:extLst>
              <p:ext uri="{D42A27DB-BD31-4B8C-83A1-F6EECF244321}">
                <p14:modId xmlns:p14="http://schemas.microsoft.com/office/powerpoint/2010/main" val="3657726705"/>
              </p:ext>
            </p:extLst>
          </p:nvPr>
        </p:nvGraphicFramePr>
        <p:xfrm>
          <a:off x="9899431" y="1690285"/>
          <a:ext cx="1758982" cy="11302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Cognetics</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134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Das </a:t>
                      </a:r>
                      <a:r>
                        <a:rPr lang="en-ZA" sz="750" dirty="0" err="1">
                          <a:solidFill>
                            <a:schemeClr val="tx1">
                              <a:lumMod val="75000"/>
                            </a:schemeClr>
                          </a:solidFill>
                        </a:rPr>
                        <a:t>gesamte</a:t>
                      </a:r>
                      <a:r>
                        <a:rPr lang="en-ZA" sz="750" dirty="0">
                          <a:solidFill>
                            <a:schemeClr val="tx1">
                              <a:lumMod val="75000"/>
                            </a:schemeClr>
                          </a:solidFill>
                        </a:rPr>
                        <a:t> Spektrum der </a:t>
                      </a:r>
                      <a:r>
                        <a:rPr lang="en-ZA" sz="750" dirty="0" err="1">
                          <a:solidFill>
                            <a:schemeClr val="tx1">
                              <a:lumMod val="75000"/>
                            </a:schemeClr>
                          </a:solidFill>
                        </a:rPr>
                        <a:t>Automatisierungstechnologien</a:t>
                      </a:r>
                      <a:r>
                        <a:rPr lang="en-ZA" sz="750" dirty="0">
                          <a:solidFill>
                            <a:schemeClr val="tx1">
                              <a:lumMod val="75000"/>
                            </a:schemeClr>
                          </a:solidFill>
                        </a:rPr>
                        <a:t>, </a:t>
                      </a:r>
                      <a:r>
                        <a:rPr lang="en-ZA" sz="750" dirty="0" err="1">
                          <a:solidFill>
                            <a:schemeClr val="tx1">
                              <a:lumMod val="75000"/>
                            </a:schemeClr>
                          </a:solidFill>
                        </a:rPr>
                        <a:t>einschließlich</a:t>
                      </a:r>
                      <a:r>
                        <a:rPr lang="en-ZA" sz="750" dirty="0">
                          <a:solidFill>
                            <a:schemeClr val="tx1">
                              <a:lumMod val="75000"/>
                            </a:schemeClr>
                          </a:solidFill>
                        </a:rPr>
                        <a:t> RPA, </a:t>
                      </a:r>
                      <a:r>
                        <a:rPr lang="en-ZA" sz="750" dirty="0" err="1">
                          <a:solidFill>
                            <a:schemeClr val="tx1">
                              <a:lumMod val="75000"/>
                            </a:schemeClr>
                          </a:solidFill>
                        </a:rPr>
                        <a:t>Anwendungsintegration</a:t>
                      </a:r>
                      <a:r>
                        <a:rPr lang="en-ZA" sz="750" dirty="0">
                          <a:solidFill>
                            <a:schemeClr val="tx1">
                              <a:lumMod val="75000"/>
                            </a:schemeClr>
                          </a:solidFill>
                        </a:rPr>
                        <a:t> und </a:t>
                      </a:r>
                      <a:r>
                        <a:rPr lang="en-ZA" sz="750" dirty="0" err="1">
                          <a:solidFill>
                            <a:schemeClr val="tx1">
                              <a:lumMod val="75000"/>
                            </a:schemeClr>
                          </a:solidFill>
                        </a:rPr>
                        <a:t>künstliche</a:t>
                      </a:r>
                      <a:r>
                        <a:rPr lang="en-ZA" sz="750" dirty="0">
                          <a:solidFill>
                            <a:schemeClr val="tx1">
                              <a:lumMod val="75000"/>
                            </a:schemeClr>
                          </a:solidFill>
                        </a:rPr>
                        <a:t> </a:t>
                      </a:r>
                      <a:r>
                        <a:rPr lang="en-ZA" sz="750" dirty="0" err="1">
                          <a:solidFill>
                            <a:schemeClr val="tx1">
                              <a:lumMod val="75000"/>
                            </a:schemeClr>
                          </a:solidFill>
                        </a:rPr>
                        <a:t>Intelligenz</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5" name="Table 9">
            <a:extLst>
              <a:ext uri="{FF2B5EF4-FFF2-40B4-BE49-F238E27FC236}">
                <a16:creationId xmlns:a16="http://schemas.microsoft.com/office/drawing/2014/main" id="{3EC90D42-5F41-BA2A-B75D-0F993F992FCE}"/>
              </a:ext>
            </a:extLst>
          </p:cNvPr>
          <p:cNvGraphicFramePr>
            <a:graphicFrameLocks noGrp="1"/>
          </p:cNvGraphicFramePr>
          <p:nvPr userDrawn="1">
            <p:extLst>
              <p:ext uri="{D42A27DB-BD31-4B8C-83A1-F6EECF244321}">
                <p14:modId xmlns:p14="http://schemas.microsoft.com/office/powerpoint/2010/main" val="1902999098"/>
              </p:ext>
            </p:extLst>
          </p:nvPr>
        </p:nvGraphicFramePr>
        <p:xfrm>
          <a:off x="9899431" y="449322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dirty="0" err="1">
                          <a:solidFill>
                            <a:schemeClr val="tx1">
                              <a:lumMod val="75000"/>
                            </a:schemeClr>
                          </a:solidFill>
                          <a:latin typeface="+mn-lt"/>
                          <a:ea typeface="+mn-ea"/>
                          <a:cs typeface="+mn-cs"/>
                        </a:rPr>
                        <a:t>iSphere</a:t>
                      </a:r>
                      <a:r>
                        <a:rPr lang="en-ZA" sz="900" b="1" kern="1200" dirty="0">
                          <a:solidFill>
                            <a:schemeClr val="tx1">
                              <a:lumMod val="75000"/>
                            </a:schemeClr>
                          </a:solidFill>
                          <a:latin typeface="+mn-lt"/>
                          <a:ea typeface="+mn-ea"/>
                          <a:cs typeface="+mn-cs"/>
                        </a:rPr>
                        <a:t> Cloud</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Cloud-Hosting und </a:t>
                      </a:r>
                      <a:r>
                        <a:rPr lang="en-ZA" sz="750" dirty="0" err="1">
                          <a:solidFill>
                            <a:schemeClr val="tx1">
                              <a:lumMod val="75000"/>
                            </a:schemeClr>
                          </a:solidFill>
                        </a:rPr>
                        <a:t>zugehörige</a:t>
                      </a:r>
                      <a:r>
                        <a:rPr lang="en-ZA" sz="750" dirty="0">
                          <a:solidFill>
                            <a:schemeClr val="tx1">
                              <a:lumMod val="75000"/>
                            </a:schemeClr>
                          </a:solidFill>
                        </a:rPr>
                        <a:t> </a:t>
                      </a:r>
                      <a:r>
                        <a:rPr lang="en-ZA" sz="750" dirty="0" err="1">
                          <a:solidFill>
                            <a:schemeClr val="tx1">
                              <a:lumMod val="75000"/>
                            </a:schemeClr>
                          </a:solidFill>
                        </a:rPr>
                        <a:t>verwaltete</a:t>
                      </a:r>
                      <a:r>
                        <a:rPr lang="en-ZA" sz="750" dirty="0">
                          <a:solidFill>
                            <a:schemeClr val="tx1">
                              <a:lumMod val="75000"/>
                            </a:schemeClr>
                          </a:solidFill>
                        </a:rPr>
                        <a:t> </a:t>
                      </a:r>
                      <a:r>
                        <a:rPr lang="en-ZA" sz="750" dirty="0" err="1">
                          <a:solidFill>
                            <a:schemeClr val="tx1">
                              <a:lumMod val="75000"/>
                            </a:schemeClr>
                          </a:solidFill>
                        </a:rPr>
                        <a:t>Dienste</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spTree>
    <p:extLst>
      <p:ext uri="{BB962C8B-B14F-4D97-AF65-F5344CB8AC3E}">
        <p14:creationId xmlns:p14="http://schemas.microsoft.com/office/powerpoint/2010/main" val="2607722581"/>
      </p:ext>
    </p:extLst>
  </p:cSld>
  <p:clrMapOvr>
    <a:masterClrMapping/>
  </p:clrMapOvr>
  <p:extLst>
    <p:ext uri="{DCECCB84-F9BA-43D5-87BE-67443E8EF086}">
      <p15:sldGuideLst xmlns:p15="http://schemas.microsoft.com/office/powerpoint/2012/main">
        <p15:guide id="1" orient="horz" pos="1344" userDrawn="1">
          <p15:clr>
            <a:srgbClr val="FBAE40"/>
          </p15:clr>
        </p15:guide>
        <p15:guide id="2" orient="horz" pos="2160" userDrawn="1">
          <p15:clr>
            <a:srgbClr val="FBAE40"/>
          </p15:clr>
        </p15:guide>
        <p15:guide id="3" orient="horz" pos="311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EPI-USE_Overview-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C3F65-C094-ED33-78FC-4CF432C021CB}"/>
              </a:ext>
            </a:extLst>
          </p:cNvPr>
          <p:cNvSpPr>
            <a:spLocks noGrp="1"/>
          </p:cNvSpPr>
          <p:nvPr>
            <p:ph type="title" hasCustomPrompt="1"/>
          </p:nvPr>
        </p:nvSpPr>
        <p:spPr>
          <a:xfrm>
            <a:off x="479796" y="401984"/>
            <a:ext cx="10872787" cy="377744"/>
          </a:xfrm>
        </p:spPr>
        <p:txBody>
          <a:bodyPr>
            <a:normAutofit/>
          </a:bodyPr>
          <a:lstStyle>
            <a:lvl1pPr algn="l">
              <a:defRPr sz="2400">
                <a:solidFill>
                  <a:schemeClr val="accent1"/>
                </a:solidFill>
              </a:defRPr>
            </a:lvl1pPr>
          </a:lstStyle>
          <a:p>
            <a:r>
              <a:rPr lang="en-US" dirty="0" err="1"/>
              <a:t>Unternehmen</a:t>
            </a:r>
            <a:r>
              <a:rPr lang="en-US" dirty="0"/>
              <a:t> der Gruppe</a:t>
            </a:r>
            <a:endParaRPr lang="en-US" noProof="0" dirty="0"/>
          </a:p>
        </p:txBody>
      </p:sp>
      <p:graphicFrame>
        <p:nvGraphicFramePr>
          <p:cNvPr id="3" name="Table 9">
            <a:extLst>
              <a:ext uri="{FF2B5EF4-FFF2-40B4-BE49-F238E27FC236}">
                <a16:creationId xmlns:a16="http://schemas.microsoft.com/office/drawing/2014/main" id="{6EA95D86-437F-AA7A-9D8F-642EB2199F58}"/>
              </a:ext>
            </a:extLst>
          </p:cNvPr>
          <p:cNvGraphicFramePr>
            <a:graphicFrameLocks noGrp="1"/>
          </p:cNvGraphicFramePr>
          <p:nvPr userDrawn="1">
            <p:extLst>
              <p:ext uri="{D42A27DB-BD31-4B8C-83A1-F6EECF244321}">
                <p14:modId xmlns:p14="http://schemas.microsoft.com/office/powerpoint/2010/main" val="2580235968"/>
              </p:ext>
            </p:extLst>
          </p:nvPr>
        </p:nvGraphicFramePr>
        <p:xfrm>
          <a:off x="2417446" y="1690285"/>
          <a:ext cx="1758982" cy="13588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dirty="0" err="1">
                          <a:solidFill>
                            <a:schemeClr val="accent1"/>
                          </a:solidFill>
                          <a:latin typeface="+mn-lt"/>
                          <a:ea typeface="+mn-ea"/>
                          <a:cs typeface="+mn-cs"/>
                        </a:rPr>
                        <a:t>konkconsulting</a:t>
                      </a:r>
                      <a:endParaRPr lang="en-US" sz="900" b="1" kern="1200" dirty="0">
                        <a:solidFill>
                          <a:schemeClr val="accent1"/>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Maßgeschneiderte</a:t>
                      </a:r>
                      <a:r>
                        <a:rPr lang="en-ZA" sz="750" dirty="0">
                          <a:solidFill>
                            <a:schemeClr val="tx1">
                              <a:lumMod val="75000"/>
                            </a:schemeClr>
                          </a:solidFill>
                        </a:rPr>
                        <a:t> </a:t>
                      </a:r>
                      <a:r>
                        <a:rPr lang="en-ZA" sz="750" dirty="0" err="1">
                          <a:solidFill>
                            <a:schemeClr val="tx1">
                              <a:lumMod val="75000"/>
                            </a:schemeClr>
                          </a:solidFill>
                        </a:rPr>
                        <a:t>Softwareentwicklung</a:t>
                      </a:r>
                      <a:r>
                        <a:rPr lang="en-ZA" sz="750" dirty="0">
                          <a:solidFill>
                            <a:schemeClr val="tx1">
                              <a:lumMod val="75000"/>
                            </a:schemeClr>
                          </a:solidFill>
                        </a:rPr>
                        <a:t>, </a:t>
                      </a:r>
                      <a:br>
                        <a:rPr lang="en-ZA" sz="750" dirty="0">
                          <a:solidFill>
                            <a:schemeClr val="tx1">
                              <a:lumMod val="75000"/>
                            </a:schemeClr>
                          </a:solidFill>
                        </a:rPr>
                      </a:br>
                      <a:r>
                        <a:rPr lang="en-ZA" sz="750" dirty="0">
                          <a:solidFill>
                            <a:schemeClr val="tx1">
                              <a:lumMod val="75000"/>
                            </a:schemeClr>
                          </a:solidFill>
                        </a:rPr>
                        <a:t>SAP-Human-Capital-Management-</a:t>
                      </a:r>
                      <a:r>
                        <a:rPr lang="en-ZA" sz="750" dirty="0" err="1">
                          <a:solidFill>
                            <a:schemeClr val="tx1">
                              <a:lumMod val="75000"/>
                            </a:schemeClr>
                          </a:solidFill>
                        </a:rPr>
                        <a:t>Implementierungen</a:t>
                      </a:r>
                      <a:r>
                        <a:rPr lang="en-ZA" sz="750" dirty="0">
                          <a:solidFill>
                            <a:schemeClr val="tx1">
                              <a:lumMod val="75000"/>
                            </a:schemeClr>
                          </a:solidFill>
                        </a:rPr>
                        <a:t>, Cloud-</a:t>
                      </a:r>
                      <a:r>
                        <a:rPr lang="en-ZA" sz="750" dirty="0" err="1">
                          <a:solidFill>
                            <a:schemeClr val="tx1">
                              <a:lumMod val="75000"/>
                            </a:schemeClr>
                          </a:solidFill>
                        </a:rPr>
                        <a:t>Architekturentwurfsdienste</a:t>
                      </a:r>
                      <a:r>
                        <a:rPr lang="en-ZA" sz="750" dirty="0">
                          <a:solidFill>
                            <a:schemeClr val="tx1">
                              <a:lumMod val="75000"/>
                            </a:schemeClr>
                          </a:solidFill>
                        </a:rPr>
                        <a:t> und </a:t>
                      </a:r>
                      <a:r>
                        <a:rPr lang="en-ZA" sz="750" dirty="0" err="1">
                          <a:solidFill>
                            <a:schemeClr val="tx1">
                              <a:lumMod val="75000"/>
                            </a:schemeClr>
                          </a:solidFill>
                        </a:rPr>
                        <a:t>plattformübergreifende</a:t>
                      </a:r>
                      <a:r>
                        <a:rPr lang="en-ZA" sz="750" dirty="0">
                          <a:solidFill>
                            <a:schemeClr val="tx1">
                              <a:lumMod val="75000"/>
                            </a:schemeClr>
                          </a:solidFill>
                        </a:rPr>
                        <a:t> </a:t>
                      </a:r>
                      <a:r>
                        <a:rPr lang="en-ZA" sz="750" dirty="0" err="1">
                          <a:solidFill>
                            <a:schemeClr val="tx1">
                              <a:lumMod val="75000"/>
                            </a:schemeClr>
                          </a:solidFill>
                        </a:rPr>
                        <a:t>Unternehmensintegrationsdienste</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5" name="Table 9">
            <a:extLst>
              <a:ext uri="{FF2B5EF4-FFF2-40B4-BE49-F238E27FC236}">
                <a16:creationId xmlns:a16="http://schemas.microsoft.com/office/drawing/2014/main" id="{0601B72E-EC92-0AB6-4CCF-A62C17945531}"/>
              </a:ext>
            </a:extLst>
          </p:cNvPr>
          <p:cNvGraphicFramePr>
            <a:graphicFrameLocks noGrp="1"/>
          </p:cNvGraphicFramePr>
          <p:nvPr userDrawn="1">
            <p:extLst>
              <p:ext uri="{D42A27DB-BD31-4B8C-83A1-F6EECF244321}">
                <p14:modId xmlns:p14="http://schemas.microsoft.com/office/powerpoint/2010/main" val="3460408242"/>
              </p:ext>
            </p:extLst>
          </p:nvPr>
        </p:nvGraphicFramePr>
        <p:xfrm>
          <a:off x="4303401" y="1690285"/>
          <a:ext cx="1758982" cy="12445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dirty="0">
                          <a:solidFill>
                            <a:schemeClr val="tx1">
                              <a:lumMod val="75000"/>
                            </a:schemeClr>
                          </a:solidFill>
                        </a:rPr>
                        <a:t>Kreon</a:t>
                      </a:r>
                      <a:endParaRPr lang="en-US" sz="900" dirty="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IoT-</a:t>
                      </a:r>
                      <a:r>
                        <a:rPr lang="en-ZA" sz="750" dirty="0" err="1">
                          <a:solidFill>
                            <a:schemeClr val="tx1">
                              <a:lumMod val="75000"/>
                            </a:schemeClr>
                          </a:solidFill>
                        </a:rPr>
                        <a:t>Lösungen</a:t>
                      </a:r>
                      <a:r>
                        <a:rPr lang="en-ZA" sz="750" dirty="0">
                          <a:solidFill>
                            <a:schemeClr val="tx1">
                              <a:lumMod val="75000"/>
                            </a:schemeClr>
                          </a:solidFill>
                        </a:rPr>
                        <a:t>, </a:t>
                      </a:r>
                      <a:r>
                        <a:rPr lang="en-ZA" sz="750" dirty="0" err="1">
                          <a:solidFill>
                            <a:schemeClr val="tx1">
                              <a:lumMod val="75000"/>
                            </a:schemeClr>
                          </a:solidFill>
                        </a:rPr>
                        <a:t>Entwicklung</a:t>
                      </a:r>
                      <a:r>
                        <a:rPr lang="en-ZA" sz="750" dirty="0">
                          <a:solidFill>
                            <a:schemeClr val="tx1">
                              <a:lumMod val="75000"/>
                            </a:schemeClr>
                          </a:solidFill>
                        </a:rPr>
                        <a:t> </a:t>
                      </a:r>
                      <a:r>
                        <a:rPr lang="en-ZA" sz="750" dirty="0" err="1">
                          <a:solidFill>
                            <a:schemeClr val="tx1">
                              <a:lumMod val="75000"/>
                            </a:schemeClr>
                          </a:solidFill>
                        </a:rPr>
                        <a:t>elektronischer</a:t>
                      </a:r>
                      <a:r>
                        <a:rPr lang="en-ZA" sz="750" dirty="0">
                          <a:solidFill>
                            <a:schemeClr val="tx1">
                              <a:lumMod val="75000"/>
                            </a:schemeClr>
                          </a:solidFill>
                        </a:rPr>
                        <a:t> </a:t>
                      </a:r>
                      <a:r>
                        <a:rPr lang="en-ZA" sz="750" dirty="0" err="1">
                          <a:solidFill>
                            <a:schemeClr val="tx1">
                              <a:lumMod val="75000"/>
                            </a:schemeClr>
                          </a:solidFill>
                        </a:rPr>
                        <a:t>Komponenten</a:t>
                      </a:r>
                      <a:r>
                        <a:rPr lang="en-ZA" sz="750" dirty="0">
                          <a:solidFill>
                            <a:schemeClr val="tx1">
                              <a:lumMod val="75000"/>
                            </a:schemeClr>
                          </a:solidFill>
                        </a:rPr>
                        <a:t>, Integration </a:t>
                      </a:r>
                      <a:r>
                        <a:rPr lang="en-ZA" sz="750" dirty="0" err="1">
                          <a:solidFill>
                            <a:schemeClr val="tx1">
                              <a:lumMod val="75000"/>
                            </a:schemeClr>
                          </a:solidFill>
                        </a:rPr>
                        <a:t>elektronischer</a:t>
                      </a:r>
                      <a:r>
                        <a:rPr lang="en-ZA" sz="750" dirty="0">
                          <a:solidFill>
                            <a:schemeClr val="tx1">
                              <a:lumMod val="75000"/>
                            </a:schemeClr>
                          </a:solidFill>
                        </a:rPr>
                        <a:t> </a:t>
                      </a:r>
                      <a:r>
                        <a:rPr lang="en-ZA" sz="750" dirty="0" err="1">
                          <a:solidFill>
                            <a:schemeClr val="tx1">
                              <a:lumMod val="75000"/>
                            </a:schemeClr>
                          </a:solidFill>
                        </a:rPr>
                        <a:t>Subsysteme</a:t>
                      </a:r>
                      <a:r>
                        <a:rPr lang="en-ZA" sz="750" dirty="0">
                          <a:solidFill>
                            <a:schemeClr val="tx1">
                              <a:lumMod val="75000"/>
                            </a:schemeClr>
                          </a:solidFill>
                        </a:rPr>
                        <a:t>, </a:t>
                      </a:r>
                      <a:r>
                        <a:rPr lang="en-ZA" sz="750" dirty="0" err="1">
                          <a:solidFill>
                            <a:schemeClr val="tx1">
                              <a:lumMod val="75000"/>
                            </a:schemeClr>
                          </a:solidFill>
                        </a:rPr>
                        <a:t>Entwicklung</a:t>
                      </a:r>
                      <a:r>
                        <a:rPr lang="en-ZA" sz="750" dirty="0">
                          <a:solidFill>
                            <a:schemeClr val="tx1">
                              <a:lumMod val="75000"/>
                            </a:schemeClr>
                          </a:solidFill>
                        </a:rPr>
                        <a:t> </a:t>
                      </a:r>
                      <a:r>
                        <a:rPr lang="en-ZA" sz="750" dirty="0" err="1">
                          <a:solidFill>
                            <a:schemeClr val="tx1">
                              <a:lumMod val="75000"/>
                            </a:schemeClr>
                          </a:solidFill>
                        </a:rPr>
                        <a:t>eingebetteter</a:t>
                      </a:r>
                      <a:r>
                        <a:rPr lang="en-ZA" sz="750" dirty="0">
                          <a:solidFill>
                            <a:schemeClr val="tx1">
                              <a:lumMod val="75000"/>
                            </a:schemeClr>
                          </a:solidFill>
                        </a:rPr>
                        <a:t> Hardware und Software</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6" name="Table 9">
            <a:extLst>
              <a:ext uri="{FF2B5EF4-FFF2-40B4-BE49-F238E27FC236}">
                <a16:creationId xmlns:a16="http://schemas.microsoft.com/office/drawing/2014/main" id="{5F0AD1C3-C4B9-01EA-3B36-81950B7B8559}"/>
              </a:ext>
            </a:extLst>
          </p:cNvPr>
          <p:cNvGraphicFramePr>
            <a:graphicFrameLocks noGrp="1"/>
          </p:cNvGraphicFramePr>
          <p:nvPr userDrawn="1">
            <p:extLst>
              <p:ext uri="{D42A27DB-BD31-4B8C-83A1-F6EECF244321}">
                <p14:modId xmlns:p14="http://schemas.microsoft.com/office/powerpoint/2010/main" val="1297561730"/>
              </p:ext>
            </p:extLst>
          </p:nvPr>
        </p:nvGraphicFramePr>
        <p:xfrm>
          <a:off x="6184381"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Liminal.Health</a:t>
                      </a:r>
                      <a:endParaRPr lang="en-ZA" sz="900" b="1">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Gesundheitsmanagement</a:t>
                      </a:r>
                      <a:r>
                        <a:rPr lang="en-ZA" sz="750" dirty="0">
                          <a:solidFill>
                            <a:schemeClr val="tx1">
                              <a:lumMod val="75000"/>
                            </a:schemeClr>
                          </a:solidFill>
                        </a:rPr>
                        <a:t> und Microsoft Dynamics</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7" name="Table 9">
            <a:extLst>
              <a:ext uri="{FF2B5EF4-FFF2-40B4-BE49-F238E27FC236}">
                <a16:creationId xmlns:a16="http://schemas.microsoft.com/office/drawing/2014/main" id="{3129EEB8-A6E1-5826-4904-6B23D44C1CE5}"/>
              </a:ext>
            </a:extLst>
          </p:cNvPr>
          <p:cNvGraphicFramePr>
            <a:graphicFrameLocks noGrp="1"/>
          </p:cNvGraphicFramePr>
          <p:nvPr userDrawn="1">
            <p:extLst>
              <p:ext uri="{D42A27DB-BD31-4B8C-83A1-F6EECF244321}">
                <p14:modId xmlns:p14="http://schemas.microsoft.com/office/powerpoint/2010/main" val="4036890829"/>
              </p:ext>
            </p:extLst>
          </p:nvPr>
        </p:nvGraphicFramePr>
        <p:xfrm>
          <a:off x="8070336"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dirty="0" err="1">
                          <a:solidFill>
                            <a:schemeClr val="tx1">
                              <a:lumMod val="75000"/>
                            </a:schemeClr>
                          </a:solidFill>
                        </a:rPr>
                        <a:t>LogBox</a:t>
                      </a:r>
                      <a:endParaRPr lang="en-US" sz="900" dirty="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Elektronische</a:t>
                      </a:r>
                      <a:r>
                        <a:rPr lang="en-ZA" sz="750" dirty="0">
                          <a:solidFill>
                            <a:schemeClr val="tx1">
                              <a:lumMod val="75000"/>
                            </a:schemeClr>
                          </a:solidFill>
                        </a:rPr>
                        <a:t> </a:t>
                      </a:r>
                      <a:r>
                        <a:rPr lang="en-ZA" sz="750" dirty="0" err="1">
                          <a:solidFill>
                            <a:schemeClr val="tx1">
                              <a:lumMod val="75000"/>
                            </a:schemeClr>
                          </a:solidFill>
                        </a:rPr>
                        <a:t>medizinische</a:t>
                      </a:r>
                      <a:r>
                        <a:rPr lang="en-ZA" sz="750" dirty="0">
                          <a:solidFill>
                            <a:schemeClr val="tx1">
                              <a:lumMod val="75000"/>
                            </a:schemeClr>
                          </a:solidFill>
                        </a:rPr>
                        <a:t> </a:t>
                      </a:r>
                      <a:r>
                        <a:rPr lang="en-ZA" sz="750" dirty="0" err="1">
                          <a:solidFill>
                            <a:schemeClr val="tx1">
                              <a:lumMod val="75000"/>
                            </a:schemeClr>
                          </a:solidFill>
                        </a:rPr>
                        <a:t>Aufzeichnungssysteme</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8" name="Table 9">
            <a:extLst>
              <a:ext uri="{FF2B5EF4-FFF2-40B4-BE49-F238E27FC236}">
                <a16:creationId xmlns:a16="http://schemas.microsoft.com/office/drawing/2014/main" id="{BB2DEF3D-268A-48B9-72C1-D9F75346EE98}"/>
              </a:ext>
            </a:extLst>
          </p:cNvPr>
          <p:cNvGraphicFramePr>
            <a:graphicFrameLocks noGrp="1"/>
          </p:cNvGraphicFramePr>
          <p:nvPr userDrawn="1">
            <p:extLst>
              <p:ext uri="{D42A27DB-BD31-4B8C-83A1-F6EECF244321}">
                <p14:modId xmlns:p14="http://schemas.microsoft.com/office/powerpoint/2010/main" val="1423517041"/>
              </p:ext>
            </p:extLst>
          </p:nvPr>
        </p:nvGraphicFramePr>
        <p:xfrm>
          <a:off x="9951126" y="1690285"/>
          <a:ext cx="1758982" cy="12445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dirty="0" err="1">
                          <a:solidFill>
                            <a:schemeClr val="accent1"/>
                          </a:solidFill>
                        </a:rPr>
                        <a:t>Magnisol</a:t>
                      </a:r>
                      <a:endParaRPr lang="en-US" sz="900" dirty="0">
                        <a:solidFill>
                          <a:schemeClr val="accent1"/>
                        </a:solidFill>
                      </a:endParaRPr>
                    </a:p>
                  </a:txBody>
                  <a:tcPr marL="0" marR="0" marT="0" marB="108000" anchor="b">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Unterstützung</a:t>
                      </a:r>
                      <a:r>
                        <a:rPr lang="en-ZA" sz="750" dirty="0">
                          <a:solidFill>
                            <a:schemeClr val="tx1">
                              <a:lumMod val="75000"/>
                            </a:schemeClr>
                          </a:solidFill>
                        </a:rPr>
                        <a:t> von </a:t>
                      </a:r>
                      <a:r>
                        <a:rPr lang="en-ZA" sz="750" dirty="0" err="1">
                          <a:solidFill>
                            <a:schemeClr val="tx1">
                              <a:lumMod val="75000"/>
                            </a:schemeClr>
                          </a:solidFill>
                        </a:rPr>
                        <a:t>Kunden</a:t>
                      </a:r>
                      <a:r>
                        <a:rPr lang="en-ZA" sz="750" dirty="0">
                          <a:solidFill>
                            <a:schemeClr val="tx1">
                              <a:lumMod val="75000"/>
                            </a:schemeClr>
                          </a:solidFill>
                        </a:rPr>
                        <a:t> </a:t>
                      </a:r>
                      <a:r>
                        <a:rPr lang="en-ZA" sz="750" dirty="0" err="1">
                          <a:solidFill>
                            <a:schemeClr val="tx1">
                              <a:lumMod val="75000"/>
                            </a:schemeClr>
                          </a:solidFill>
                        </a:rPr>
                        <a:t>bei</a:t>
                      </a:r>
                      <a:r>
                        <a:rPr lang="en-ZA" sz="750" dirty="0">
                          <a:solidFill>
                            <a:schemeClr val="tx1">
                              <a:lumMod val="75000"/>
                            </a:schemeClr>
                          </a:solidFill>
                        </a:rPr>
                        <a:t> der </a:t>
                      </a:r>
                      <a:r>
                        <a:rPr lang="en-ZA" sz="750" dirty="0" err="1">
                          <a:solidFill>
                            <a:schemeClr val="tx1">
                              <a:lumMod val="75000"/>
                            </a:schemeClr>
                          </a:solidFill>
                        </a:rPr>
                        <a:t>Implementierung</a:t>
                      </a:r>
                      <a:r>
                        <a:rPr lang="en-ZA" sz="750" dirty="0">
                          <a:solidFill>
                            <a:schemeClr val="tx1">
                              <a:lumMod val="75000"/>
                            </a:schemeClr>
                          </a:solidFill>
                        </a:rPr>
                        <a:t> und </a:t>
                      </a:r>
                      <a:r>
                        <a:rPr lang="en-ZA" sz="750" dirty="0" err="1">
                          <a:solidFill>
                            <a:schemeClr val="tx1">
                              <a:lumMod val="75000"/>
                            </a:schemeClr>
                          </a:solidFill>
                        </a:rPr>
                        <a:t>Einbindung</a:t>
                      </a:r>
                      <a:r>
                        <a:rPr lang="en-ZA" sz="750" dirty="0">
                          <a:solidFill>
                            <a:schemeClr val="tx1">
                              <a:lumMod val="75000"/>
                            </a:schemeClr>
                          </a:solidFill>
                        </a:rPr>
                        <a:t> von Ceridian Dayforce, </a:t>
                      </a:r>
                      <a:r>
                        <a:rPr lang="en-ZA" sz="750" dirty="0" err="1">
                          <a:solidFill>
                            <a:schemeClr val="tx1">
                              <a:lumMod val="75000"/>
                            </a:schemeClr>
                          </a:solidFill>
                        </a:rPr>
                        <a:t>einer</a:t>
                      </a:r>
                      <a:r>
                        <a:rPr lang="en-ZA" sz="750" dirty="0">
                          <a:solidFill>
                            <a:schemeClr val="tx1">
                              <a:lumMod val="75000"/>
                            </a:schemeClr>
                          </a:solidFill>
                        </a:rPr>
                        <a:t> </a:t>
                      </a:r>
                      <a:r>
                        <a:rPr lang="en-ZA" sz="750" dirty="0" err="1">
                          <a:solidFill>
                            <a:schemeClr val="tx1">
                              <a:lumMod val="75000"/>
                            </a:schemeClr>
                          </a:solidFill>
                        </a:rPr>
                        <a:t>vollständig</a:t>
                      </a:r>
                      <a:r>
                        <a:rPr lang="en-ZA" sz="750" dirty="0">
                          <a:solidFill>
                            <a:schemeClr val="tx1">
                              <a:lumMod val="75000"/>
                            </a:schemeClr>
                          </a:solidFill>
                        </a:rPr>
                        <a:t> </a:t>
                      </a:r>
                      <a:r>
                        <a:rPr lang="en-ZA" sz="750" dirty="0" err="1">
                          <a:solidFill>
                            <a:schemeClr val="tx1">
                              <a:lumMod val="75000"/>
                            </a:schemeClr>
                          </a:solidFill>
                        </a:rPr>
                        <a:t>integrierten</a:t>
                      </a:r>
                      <a:r>
                        <a:rPr lang="en-ZA" sz="750" dirty="0">
                          <a:solidFill>
                            <a:schemeClr val="tx1">
                              <a:lumMod val="75000"/>
                            </a:schemeClr>
                          </a:solidFill>
                        </a:rPr>
                        <a:t> HCM-, </a:t>
                      </a:r>
                      <a:br>
                        <a:rPr lang="en-ZA" sz="750" dirty="0">
                          <a:solidFill>
                            <a:schemeClr val="tx1">
                              <a:lumMod val="75000"/>
                            </a:schemeClr>
                          </a:solidFill>
                        </a:rPr>
                      </a:br>
                      <a:r>
                        <a:rPr lang="en-ZA" sz="750" dirty="0">
                          <a:solidFill>
                            <a:schemeClr val="tx1">
                              <a:lumMod val="75000"/>
                            </a:schemeClr>
                          </a:solidFill>
                        </a:rPr>
                        <a:t>WFM-, Payroll- und Talent Management-</a:t>
                      </a:r>
                      <a:r>
                        <a:rPr lang="en-ZA" sz="750" dirty="0" err="1">
                          <a:solidFill>
                            <a:schemeClr val="tx1">
                              <a:lumMod val="75000"/>
                            </a:schemeClr>
                          </a:solidFill>
                        </a:rPr>
                        <a:t>Lösung</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0" name="Table 9">
            <a:extLst>
              <a:ext uri="{FF2B5EF4-FFF2-40B4-BE49-F238E27FC236}">
                <a16:creationId xmlns:a16="http://schemas.microsoft.com/office/drawing/2014/main" id="{F2CE5C66-6F63-9EA6-B58A-9AD5F437C478}"/>
              </a:ext>
            </a:extLst>
          </p:cNvPr>
          <p:cNvGraphicFramePr>
            <a:graphicFrameLocks noGrp="1"/>
          </p:cNvGraphicFramePr>
          <p:nvPr userDrawn="1">
            <p:extLst>
              <p:ext uri="{D42A27DB-BD31-4B8C-83A1-F6EECF244321}">
                <p14:modId xmlns:p14="http://schemas.microsoft.com/office/powerpoint/2010/main" val="3194508041"/>
              </p:ext>
            </p:extLst>
          </p:nvPr>
        </p:nvGraphicFramePr>
        <p:xfrm>
          <a:off x="479794" y="2985828"/>
          <a:ext cx="1758982" cy="11302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dirty="0" err="1">
                          <a:solidFill>
                            <a:schemeClr val="tx1">
                              <a:lumMod val="75000"/>
                            </a:schemeClr>
                          </a:solidFill>
                        </a:rPr>
                        <a:t>Metagrated</a:t>
                      </a:r>
                      <a:endParaRPr lang="en-US" sz="900" dirty="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Bietet</a:t>
                      </a:r>
                      <a:r>
                        <a:rPr lang="en-ZA" sz="750" dirty="0">
                          <a:solidFill>
                            <a:schemeClr val="tx1">
                              <a:lumMod val="75000"/>
                            </a:schemeClr>
                          </a:solidFill>
                        </a:rPr>
                        <a:t> </a:t>
                      </a:r>
                      <a:r>
                        <a:rPr lang="en-ZA" sz="750" dirty="0" err="1">
                          <a:solidFill>
                            <a:schemeClr val="tx1">
                              <a:lumMod val="75000"/>
                            </a:schemeClr>
                          </a:solidFill>
                        </a:rPr>
                        <a:t>geschäftskritische</a:t>
                      </a:r>
                      <a:r>
                        <a:rPr lang="en-ZA" sz="750" dirty="0">
                          <a:solidFill>
                            <a:schemeClr val="tx1">
                              <a:lumMod val="75000"/>
                            </a:schemeClr>
                          </a:solidFill>
                        </a:rPr>
                        <a:t> </a:t>
                      </a:r>
                      <a:r>
                        <a:rPr lang="en-ZA" sz="750" dirty="0" err="1">
                          <a:solidFill>
                            <a:schemeClr val="tx1">
                              <a:lumMod val="75000"/>
                            </a:schemeClr>
                          </a:solidFill>
                        </a:rPr>
                        <a:t>Sicherheits</a:t>
                      </a:r>
                      <a:r>
                        <a:rPr lang="en-ZA" sz="750" dirty="0">
                          <a:solidFill>
                            <a:schemeClr val="tx1">
                              <a:lumMod val="75000"/>
                            </a:schemeClr>
                          </a:solidFill>
                        </a:rPr>
                        <a:t>- und </a:t>
                      </a:r>
                      <a:r>
                        <a:rPr lang="en-ZA" sz="750" dirty="0" err="1">
                          <a:solidFill>
                            <a:schemeClr val="tx1">
                              <a:lumMod val="75000"/>
                            </a:schemeClr>
                          </a:solidFill>
                        </a:rPr>
                        <a:t>Integrationsdienste</a:t>
                      </a:r>
                      <a:r>
                        <a:rPr lang="en-ZA" sz="750" dirty="0">
                          <a:solidFill>
                            <a:schemeClr val="tx1">
                              <a:lumMod val="75000"/>
                            </a:schemeClr>
                          </a:solidFill>
                        </a:rPr>
                        <a:t> </a:t>
                      </a:r>
                      <a:r>
                        <a:rPr lang="en-ZA" sz="750" dirty="0" err="1">
                          <a:solidFill>
                            <a:schemeClr val="tx1">
                              <a:lumMod val="75000"/>
                            </a:schemeClr>
                          </a:solidFill>
                        </a:rPr>
                        <a:t>durch</a:t>
                      </a:r>
                      <a:r>
                        <a:rPr lang="en-ZA" sz="750" dirty="0">
                          <a:solidFill>
                            <a:schemeClr val="tx1">
                              <a:lumMod val="75000"/>
                            </a:schemeClr>
                          </a:solidFill>
                        </a:rPr>
                        <a:t> </a:t>
                      </a:r>
                      <a:r>
                        <a:rPr lang="en-ZA" sz="750" dirty="0" err="1">
                          <a:solidFill>
                            <a:schemeClr val="tx1">
                              <a:lumMod val="75000"/>
                            </a:schemeClr>
                          </a:solidFill>
                        </a:rPr>
                        <a:t>vertrauenswürdige</a:t>
                      </a:r>
                      <a:r>
                        <a:rPr lang="en-ZA" sz="750" dirty="0">
                          <a:solidFill>
                            <a:schemeClr val="tx1">
                              <a:lumMod val="75000"/>
                            </a:schemeClr>
                          </a:solidFill>
                        </a:rPr>
                        <a:t> </a:t>
                      </a:r>
                      <a:r>
                        <a:rPr lang="en-ZA" sz="750" dirty="0" err="1">
                          <a:solidFill>
                            <a:schemeClr val="tx1">
                              <a:lumMod val="75000"/>
                            </a:schemeClr>
                          </a:solidFill>
                        </a:rPr>
                        <a:t>Sicherheitsnetzwerke</a:t>
                      </a:r>
                      <a:r>
                        <a:rPr lang="en-ZA" sz="750" dirty="0">
                          <a:solidFill>
                            <a:schemeClr val="tx1">
                              <a:lumMod val="75000"/>
                            </a:schemeClr>
                          </a:solidFill>
                        </a:rPr>
                        <a:t> und -</a:t>
                      </a:r>
                      <a:r>
                        <a:rPr lang="en-ZA" sz="750" dirty="0" err="1">
                          <a:solidFill>
                            <a:schemeClr val="tx1">
                              <a:lumMod val="75000"/>
                            </a:schemeClr>
                          </a:solidFill>
                        </a:rPr>
                        <a:t>technologien</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1" name="Table 9">
            <a:extLst>
              <a:ext uri="{FF2B5EF4-FFF2-40B4-BE49-F238E27FC236}">
                <a16:creationId xmlns:a16="http://schemas.microsoft.com/office/drawing/2014/main" id="{5BB5C88B-8B99-DFFF-0010-C6494CCEA32A}"/>
              </a:ext>
            </a:extLst>
          </p:cNvPr>
          <p:cNvGraphicFramePr>
            <a:graphicFrameLocks noGrp="1"/>
          </p:cNvGraphicFramePr>
          <p:nvPr userDrawn="1">
            <p:extLst>
              <p:ext uri="{D42A27DB-BD31-4B8C-83A1-F6EECF244321}">
                <p14:modId xmlns:p14="http://schemas.microsoft.com/office/powerpoint/2010/main" val="4002298303"/>
              </p:ext>
            </p:extLst>
          </p:nvPr>
        </p:nvGraphicFramePr>
        <p:xfrm>
          <a:off x="2365750" y="2986227"/>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Rivor</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Outsourcing von </a:t>
                      </a:r>
                      <a:r>
                        <a:rPr lang="en-ZA" sz="750" dirty="0" err="1">
                          <a:solidFill>
                            <a:schemeClr val="tx1">
                              <a:lumMod val="75000"/>
                            </a:schemeClr>
                          </a:solidFill>
                        </a:rPr>
                        <a:t>Geschäftsprozessen</a:t>
                      </a:r>
                      <a:r>
                        <a:rPr lang="en-ZA" sz="750" dirty="0">
                          <a:solidFill>
                            <a:schemeClr val="tx1">
                              <a:lumMod val="75000"/>
                            </a:schemeClr>
                          </a:solidFill>
                        </a:rPr>
                        <a:t> und </a:t>
                      </a:r>
                      <a:r>
                        <a:rPr lang="en-ZA" sz="750" dirty="0" err="1">
                          <a:solidFill>
                            <a:schemeClr val="tx1">
                              <a:lumMod val="75000"/>
                            </a:schemeClr>
                          </a:solidFill>
                        </a:rPr>
                        <a:t>Beratungsdienste</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2" name="Table 9">
            <a:extLst>
              <a:ext uri="{FF2B5EF4-FFF2-40B4-BE49-F238E27FC236}">
                <a16:creationId xmlns:a16="http://schemas.microsoft.com/office/drawing/2014/main" id="{3F69BF1A-96D1-B8D3-FF37-2AD01DF7AF3E}"/>
              </a:ext>
            </a:extLst>
          </p:cNvPr>
          <p:cNvGraphicFramePr>
            <a:graphicFrameLocks noGrp="1"/>
          </p:cNvGraphicFramePr>
          <p:nvPr userDrawn="1">
            <p:extLst>
              <p:ext uri="{D42A27DB-BD31-4B8C-83A1-F6EECF244321}">
                <p14:modId xmlns:p14="http://schemas.microsoft.com/office/powerpoint/2010/main" val="2577192390"/>
              </p:ext>
            </p:extLst>
          </p:nvPr>
        </p:nvGraphicFramePr>
        <p:xfrm>
          <a:off x="4251706" y="2986227"/>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accent1"/>
                          </a:solidFill>
                        </a:rPr>
                        <a:t>Sapconet</a:t>
                      </a:r>
                      <a:endParaRPr lang="en-US" sz="90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SAP Finance-</a:t>
                      </a:r>
                      <a:r>
                        <a:rPr lang="en-ZA" sz="750" dirty="0" err="1">
                          <a:solidFill>
                            <a:schemeClr val="tx1">
                              <a:lumMod val="75000"/>
                            </a:schemeClr>
                          </a:solidFill>
                        </a:rPr>
                        <a:t>basierte</a:t>
                      </a:r>
                      <a:r>
                        <a:rPr lang="en-ZA" sz="750" dirty="0">
                          <a:solidFill>
                            <a:schemeClr val="tx1">
                              <a:lumMod val="75000"/>
                            </a:schemeClr>
                          </a:solidFill>
                        </a:rPr>
                        <a:t> </a:t>
                      </a:r>
                      <a:r>
                        <a:rPr lang="en-ZA" sz="750" dirty="0" err="1">
                          <a:solidFill>
                            <a:schemeClr val="tx1">
                              <a:lumMod val="75000"/>
                            </a:schemeClr>
                          </a:solidFill>
                        </a:rPr>
                        <a:t>kundenspezifische</a:t>
                      </a:r>
                      <a:r>
                        <a:rPr lang="en-ZA" sz="750" dirty="0">
                          <a:solidFill>
                            <a:schemeClr val="tx1">
                              <a:lumMod val="75000"/>
                            </a:schemeClr>
                          </a:solidFill>
                        </a:rPr>
                        <a:t> </a:t>
                      </a:r>
                      <a:r>
                        <a:rPr lang="en-ZA" sz="750" dirty="0" err="1">
                          <a:solidFill>
                            <a:schemeClr val="tx1">
                              <a:lumMod val="75000"/>
                            </a:schemeClr>
                          </a:solidFill>
                        </a:rPr>
                        <a:t>Entwicklung</a:t>
                      </a:r>
                      <a:r>
                        <a:rPr lang="en-ZA" sz="750" dirty="0">
                          <a:solidFill>
                            <a:schemeClr val="tx1">
                              <a:lumMod val="75000"/>
                            </a:schemeClr>
                          </a:solidFill>
                        </a:rPr>
                        <a:t>, Integration, </a:t>
                      </a:r>
                      <a:r>
                        <a:rPr lang="en-ZA" sz="750" dirty="0" err="1">
                          <a:solidFill>
                            <a:schemeClr val="tx1">
                              <a:lumMod val="75000"/>
                            </a:schemeClr>
                          </a:solidFill>
                        </a:rPr>
                        <a:t>Mobilität</a:t>
                      </a:r>
                      <a:r>
                        <a:rPr lang="en-ZA" sz="750" dirty="0">
                          <a:solidFill>
                            <a:schemeClr val="tx1">
                              <a:lumMod val="75000"/>
                            </a:schemeClr>
                          </a:solidFill>
                        </a:rPr>
                        <a:t>, </a:t>
                      </a:r>
                      <a:r>
                        <a:rPr lang="en-ZA" sz="750" dirty="0" err="1">
                          <a:solidFill>
                            <a:schemeClr val="tx1">
                              <a:lumMod val="75000"/>
                            </a:schemeClr>
                          </a:solidFill>
                        </a:rPr>
                        <a:t>Datendienste</a:t>
                      </a:r>
                      <a:r>
                        <a:rPr lang="en-ZA" sz="750" dirty="0">
                          <a:solidFill>
                            <a:schemeClr val="tx1">
                              <a:lumMod val="75000"/>
                            </a:schemeClr>
                          </a:solidFill>
                        </a:rPr>
                        <a:t> und das IoT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3" name="Table 9">
            <a:extLst>
              <a:ext uri="{FF2B5EF4-FFF2-40B4-BE49-F238E27FC236}">
                <a16:creationId xmlns:a16="http://schemas.microsoft.com/office/drawing/2014/main" id="{D0FBBCFD-6747-3E63-149B-E45FEE47134B}"/>
              </a:ext>
            </a:extLst>
          </p:cNvPr>
          <p:cNvGraphicFramePr>
            <a:graphicFrameLocks noGrp="1"/>
          </p:cNvGraphicFramePr>
          <p:nvPr userDrawn="1">
            <p:extLst>
              <p:ext uri="{D42A27DB-BD31-4B8C-83A1-F6EECF244321}">
                <p14:modId xmlns:p14="http://schemas.microsoft.com/office/powerpoint/2010/main" val="3210769787"/>
              </p:ext>
            </p:extLst>
          </p:nvPr>
        </p:nvGraphicFramePr>
        <p:xfrm>
          <a:off x="6132686" y="2986227"/>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Stratview</a:t>
                      </a:r>
                      <a:endParaRPr lang="en-ZA" sz="900" b="1">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Hyperion-</a:t>
                      </a:r>
                      <a:r>
                        <a:rPr lang="en-ZA" sz="750" dirty="0" err="1">
                          <a:solidFill>
                            <a:schemeClr val="tx1">
                              <a:lumMod val="75000"/>
                            </a:schemeClr>
                          </a:solidFill>
                        </a:rPr>
                        <a:t>basiertes</a:t>
                      </a:r>
                      <a:r>
                        <a:rPr lang="en-ZA" sz="750" dirty="0">
                          <a:solidFill>
                            <a:schemeClr val="tx1">
                              <a:lumMod val="75000"/>
                            </a:schemeClr>
                          </a:solidFill>
                        </a:rPr>
                        <a:t> </a:t>
                      </a:r>
                      <a:r>
                        <a:rPr lang="en-ZA" sz="750" dirty="0" err="1">
                          <a:solidFill>
                            <a:schemeClr val="tx1">
                              <a:lumMod val="75000"/>
                            </a:schemeClr>
                          </a:solidFill>
                        </a:rPr>
                        <a:t>Konzernberichtswesen</a:t>
                      </a:r>
                      <a:r>
                        <a:rPr lang="en-ZA" sz="750" dirty="0">
                          <a:solidFill>
                            <a:schemeClr val="tx1">
                              <a:lumMod val="75000"/>
                            </a:schemeClr>
                          </a:solidFill>
                        </a:rPr>
                        <a:t>, Enterprise Performance Management und Oracle HCM Cloud</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4" name="Table 9">
            <a:extLst>
              <a:ext uri="{FF2B5EF4-FFF2-40B4-BE49-F238E27FC236}">
                <a16:creationId xmlns:a16="http://schemas.microsoft.com/office/drawing/2014/main" id="{80366E2B-945F-7564-9FE3-B2B54791E52D}"/>
              </a:ext>
            </a:extLst>
          </p:cNvPr>
          <p:cNvGraphicFramePr>
            <a:graphicFrameLocks noGrp="1"/>
          </p:cNvGraphicFramePr>
          <p:nvPr userDrawn="1">
            <p:extLst>
              <p:ext uri="{D42A27DB-BD31-4B8C-83A1-F6EECF244321}">
                <p14:modId xmlns:p14="http://schemas.microsoft.com/office/powerpoint/2010/main" val="2990436933"/>
              </p:ext>
            </p:extLst>
          </p:nvPr>
        </p:nvGraphicFramePr>
        <p:xfrm>
          <a:off x="8018641" y="2986227"/>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tx1">
                              <a:lumMod val="75000"/>
                            </a:schemeClr>
                          </a:solidFill>
                        </a:rPr>
                        <a:t>Tusk</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Marken</a:t>
                      </a:r>
                      <a:r>
                        <a:rPr lang="en-ZA" sz="750" dirty="0">
                          <a:solidFill>
                            <a:schemeClr val="tx1">
                              <a:lumMod val="75000"/>
                            </a:schemeClr>
                          </a:solidFill>
                        </a:rPr>
                        <a:t>-, Marketing- und </a:t>
                      </a:r>
                      <a:r>
                        <a:rPr lang="en-ZA" sz="750" dirty="0" err="1">
                          <a:solidFill>
                            <a:schemeClr val="tx1">
                              <a:lumMod val="75000"/>
                            </a:schemeClr>
                          </a:solidFill>
                        </a:rPr>
                        <a:t>Schulungslösungen</a:t>
                      </a:r>
                      <a:r>
                        <a:rPr lang="en-ZA" sz="750" dirty="0">
                          <a:solidFill>
                            <a:schemeClr val="tx1">
                              <a:lumMod val="75000"/>
                            </a:schemeClr>
                          </a:solidFill>
                        </a:rPr>
                        <a:t> für </a:t>
                      </a:r>
                      <a:r>
                        <a:rPr lang="en-ZA" sz="750" dirty="0" err="1">
                          <a:solidFill>
                            <a:schemeClr val="tx1">
                              <a:lumMod val="75000"/>
                            </a:schemeClr>
                          </a:solidFill>
                        </a:rPr>
                        <a:t>mehrere</a:t>
                      </a:r>
                      <a:r>
                        <a:rPr lang="en-ZA" sz="750" dirty="0">
                          <a:solidFill>
                            <a:schemeClr val="tx1">
                              <a:lumMod val="75000"/>
                            </a:schemeClr>
                          </a:solidFill>
                        </a:rPr>
                        <a:t> </a:t>
                      </a:r>
                      <a:r>
                        <a:rPr lang="en-ZA" sz="750" dirty="0" err="1">
                          <a:solidFill>
                            <a:schemeClr val="tx1">
                              <a:lumMod val="75000"/>
                            </a:schemeClr>
                          </a:solidFill>
                        </a:rPr>
                        <a:t>Plattformen</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5" name="Table 9">
            <a:extLst>
              <a:ext uri="{FF2B5EF4-FFF2-40B4-BE49-F238E27FC236}">
                <a16:creationId xmlns:a16="http://schemas.microsoft.com/office/drawing/2014/main" id="{5317970A-B9F5-B69A-DF58-7271E6D11758}"/>
              </a:ext>
            </a:extLst>
          </p:cNvPr>
          <p:cNvGraphicFramePr>
            <a:graphicFrameLocks noGrp="1"/>
          </p:cNvGraphicFramePr>
          <p:nvPr userDrawn="1">
            <p:extLst>
              <p:ext uri="{D42A27DB-BD31-4B8C-83A1-F6EECF244321}">
                <p14:modId xmlns:p14="http://schemas.microsoft.com/office/powerpoint/2010/main" val="1090267718"/>
              </p:ext>
            </p:extLst>
          </p:nvPr>
        </p:nvGraphicFramePr>
        <p:xfrm>
          <a:off x="484961" y="4052771"/>
          <a:ext cx="1758982" cy="17017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dirty="0" err="1">
                          <a:solidFill>
                            <a:schemeClr val="accent1"/>
                          </a:solidFill>
                        </a:rPr>
                        <a:t>Valcann</a:t>
                      </a:r>
                      <a:endParaRPr lang="en-ZA" sz="900" b="1" dirty="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err="1">
                          <a:solidFill>
                            <a:schemeClr val="tx1">
                              <a:lumMod val="75000"/>
                            </a:schemeClr>
                          </a:solidFill>
                        </a:rPr>
                        <a:t>Fortgeschrittener</a:t>
                      </a:r>
                      <a:r>
                        <a:rPr lang="en-ZA" sz="750" dirty="0">
                          <a:solidFill>
                            <a:schemeClr val="tx1">
                              <a:lumMod val="75000"/>
                            </a:schemeClr>
                          </a:solidFill>
                        </a:rPr>
                        <a:t> AWS-</a:t>
                      </a:r>
                      <a:r>
                        <a:rPr lang="en-ZA" sz="750" dirty="0" err="1">
                          <a:solidFill>
                            <a:schemeClr val="tx1">
                              <a:lumMod val="75000"/>
                            </a:schemeClr>
                          </a:solidFill>
                        </a:rPr>
                        <a:t>Beratungspartner</a:t>
                      </a:r>
                      <a:r>
                        <a:rPr lang="en-ZA" sz="750" dirty="0">
                          <a:solidFill>
                            <a:schemeClr val="tx1">
                              <a:lumMod val="75000"/>
                            </a:schemeClr>
                          </a:solidFill>
                        </a:rPr>
                        <a:t>, der </a:t>
                      </a:r>
                      <a:r>
                        <a:rPr lang="en-ZA" sz="750" dirty="0" err="1">
                          <a:solidFill>
                            <a:schemeClr val="tx1">
                              <a:lumMod val="75000"/>
                            </a:schemeClr>
                          </a:solidFill>
                        </a:rPr>
                        <a:t>eine</a:t>
                      </a:r>
                      <a:r>
                        <a:rPr lang="en-ZA" sz="750" dirty="0">
                          <a:solidFill>
                            <a:schemeClr val="tx1">
                              <a:lumMod val="75000"/>
                            </a:schemeClr>
                          </a:solidFill>
                        </a:rPr>
                        <a:t> </a:t>
                      </a:r>
                      <a:r>
                        <a:rPr lang="en-ZA" sz="750" dirty="0" err="1">
                          <a:solidFill>
                            <a:schemeClr val="tx1">
                              <a:lumMod val="75000"/>
                            </a:schemeClr>
                          </a:solidFill>
                        </a:rPr>
                        <a:t>Reihe</a:t>
                      </a:r>
                      <a:r>
                        <a:rPr lang="en-ZA" sz="750" dirty="0">
                          <a:solidFill>
                            <a:schemeClr val="tx1">
                              <a:lumMod val="75000"/>
                            </a:schemeClr>
                          </a:solidFill>
                        </a:rPr>
                        <a:t> von Cloud-Computing-</a:t>
                      </a:r>
                      <a:r>
                        <a:rPr lang="en-ZA" sz="750" dirty="0" err="1">
                          <a:solidFill>
                            <a:schemeClr val="tx1">
                              <a:lumMod val="75000"/>
                            </a:schemeClr>
                          </a:solidFill>
                        </a:rPr>
                        <a:t>Lösungen</a:t>
                      </a:r>
                      <a:r>
                        <a:rPr lang="en-ZA" sz="750" dirty="0">
                          <a:solidFill>
                            <a:schemeClr val="tx1">
                              <a:lumMod val="75000"/>
                            </a:schemeClr>
                          </a:solidFill>
                        </a:rPr>
                        <a:t> </a:t>
                      </a:r>
                      <a:r>
                        <a:rPr lang="en-ZA" sz="750" dirty="0" err="1">
                          <a:solidFill>
                            <a:schemeClr val="tx1">
                              <a:lumMod val="75000"/>
                            </a:schemeClr>
                          </a:solidFill>
                        </a:rPr>
                        <a:t>anbietet</a:t>
                      </a:r>
                      <a:r>
                        <a:rPr lang="en-ZA" sz="750" dirty="0">
                          <a:solidFill>
                            <a:schemeClr val="tx1">
                              <a:lumMod val="75000"/>
                            </a:schemeClr>
                          </a:solidFill>
                        </a:rPr>
                        <a:t>, </a:t>
                      </a:r>
                      <a:r>
                        <a:rPr lang="en-ZA" sz="750" dirty="0" err="1">
                          <a:solidFill>
                            <a:schemeClr val="tx1">
                              <a:lumMod val="75000"/>
                            </a:schemeClr>
                          </a:solidFill>
                        </a:rPr>
                        <a:t>darunter</a:t>
                      </a:r>
                      <a:r>
                        <a:rPr lang="en-ZA" sz="750" dirty="0">
                          <a:solidFill>
                            <a:schemeClr val="tx1">
                              <a:lumMod val="75000"/>
                            </a:schemeClr>
                          </a:solidFill>
                        </a:rPr>
                        <a:t> Infrastructure as a Service (IaaS), Cloud Operations (</a:t>
                      </a:r>
                      <a:r>
                        <a:rPr lang="en-ZA" sz="750" dirty="0" err="1">
                          <a:solidFill>
                            <a:schemeClr val="tx1">
                              <a:lumMod val="75000"/>
                            </a:schemeClr>
                          </a:solidFill>
                        </a:rPr>
                        <a:t>CloudOps</a:t>
                      </a:r>
                      <a:r>
                        <a:rPr lang="en-ZA" sz="750" dirty="0">
                          <a:solidFill>
                            <a:schemeClr val="tx1">
                              <a:lumMod val="75000"/>
                            </a:schemeClr>
                          </a:solidFill>
                        </a:rPr>
                        <a:t>) </a:t>
                      </a:r>
                      <a:r>
                        <a:rPr lang="en-ZA" sz="750" dirty="0" err="1">
                          <a:solidFill>
                            <a:schemeClr val="tx1">
                              <a:lumMod val="75000"/>
                            </a:schemeClr>
                          </a:solidFill>
                        </a:rPr>
                        <a:t>sowie</a:t>
                      </a:r>
                      <a:r>
                        <a:rPr lang="en-ZA" sz="750" dirty="0">
                          <a:solidFill>
                            <a:schemeClr val="tx1">
                              <a:lumMod val="75000"/>
                            </a:schemeClr>
                          </a:solidFill>
                        </a:rPr>
                        <a:t> Cloud-</a:t>
                      </a:r>
                      <a:r>
                        <a:rPr lang="en-ZA" sz="750" dirty="0" err="1">
                          <a:solidFill>
                            <a:schemeClr val="tx1">
                              <a:lumMod val="75000"/>
                            </a:schemeClr>
                          </a:solidFill>
                        </a:rPr>
                        <a:t>Automatisierung</a:t>
                      </a:r>
                      <a:r>
                        <a:rPr lang="en-ZA" sz="750" dirty="0">
                          <a:solidFill>
                            <a:schemeClr val="tx1">
                              <a:lumMod val="75000"/>
                            </a:schemeClr>
                          </a:solidFill>
                        </a:rPr>
                        <a:t> und -</a:t>
                      </a:r>
                      <a:r>
                        <a:rPr lang="en-ZA" sz="750" dirty="0" err="1">
                          <a:solidFill>
                            <a:schemeClr val="tx1">
                              <a:lumMod val="75000"/>
                            </a:schemeClr>
                          </a:solidFill>
                        </a:rPr>
                        <a:t>Orchestrierung</a:t>
                      </a:r>
                      <a:r>
                        <a:rPr lang="en-ZA" sz="750" dirty="0">
                          <a:solidFill>
                            <a:schemeClr val="tx1">
                              <a:lumMod val="75000"/>
                            </a:schemeClr>
                          </a:solidFill>
                        </a:rPr>
                        <a:t> </a:t>
                      </a:r>
                      <a:r>
                        <a:rPr lang="en-ZA" sz="750" dirty="0" err="1">
                          <a:solidFill>
                            <a:schemeClr val="tx1">
                              <a:lumMod val="75000"/>
                            </a:schemeClr>
                          </a:solidFill>
                        </a:rPr>
                        <a:t>mit</a:t>
                      </a:r>
                      <a:r>
                        <a:rPr lang="en-ZA" sz="750" dirty="0">
                          <a:solidFill>
                            <a:schemeClr val="tx1">
                              <a:lumMod val="75000"/>
                            </a:schemeClr>
                          </a:solidFill>
                        </a:rPr>
                        <a:t> </a:t>
                      </a:r>
                      <a:r>
                        <a:rPr lang="en-ZA" sz="750" dirty="0" err="1">
                          <a:solidFill>
                            <a:schemeClr val="tx1">
                              <a:lumMod val="75000"/>
                            </a:schemeClr>
                          </a:solidFill>
                        </a:rPr>
                        <a:t>besonderem</a:t>
                      </a:r>
                      <a:r>
                        <a:rPr lang="en-ZA" sz="750" dirty="0">
                          <a:solidFill>
                            <a:schemeClr val="tx1">
                              <a:lumMod val="75000"/>
                            </a:schemeClr>
                          </a:solidFill>
                        </a:rPr>
                        <a:t> </a:t>
                      </a:r>
                      <a:r>
                        <a:rPr lang="en-ZA" sz="750" dirty="0" err="1">
                          <a:solidFill>
                            <a:schemeClr val="tx1">
                              <a:lumMod val="75000"/>
                            </a:schemeClr>
                          </a:solidFill>
                        </a:rPr>
                        <a:t>Schwerpunkt</a:t>
                      </a:r>
                      <a:r>
                        <a:rPr lang="en-ZA" sz="750" dirty="0">
                          <a:solidFill>
                            <a:schemeClr val="tx1">
                              <a:lumMod val="75000"/>
                            </a:schemeClr>
                          </a:solidFill>
                        </a:rPr>
                        <a:t> auf Windows- und SAP-</a:t>
                      </a:r>
                      <a:r>
                        <a:rPr lang="en-ZA" sz="750" dirty="0" err="1">
                          <a:solidFill>
                            <a:schemeClr val="tx1">
                              <a:lumMod val="75000"/>
                            </a:schemeClr>
                          </a:solidFill>
                        </a:rPr>
                        <a:t>Arbeitslasten</a:t>
                      </a:r>
                      <a:r>
                        <a:rPr lang="en-ZA" sz="750" dirty="0">
                          <a:solidFill>
                            <a:schemeClr val="tx1">
                              <a:lumMod val="75000"/>
                            </a:schemeClr>
                          </a:solidFill>
                        </a:rPr>
                        <a: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1" name="Table 9">
            <a:extLst>
              <a:ext uri="{FF2B5EF4-FFF2-40B4-BE49-F238E27FC236}">
                <a16:creationId xmlns:a16="http://schemas.microsoft.com/office/drawing/2014/main" id="{1442B4A5-F919-D1E8-3984-F1FA8D827F14}"/>
              </a:ext>
            </a:extLst>
          </p:cNvPr>
          <p:cNvGraphicFramePr>
            <a:graphicFrameLocks noGrp="1"/>
          </p:cNvGraphicFramePr>
          <p:nvPr userDrawn="1">
            <p:extLst>
              <p:ext uri="{D42A27DB-BD31-4B8C-83A1-F6EECF244321}">
                <p14:modId xmlns:p14="http://schemas.microsoft.com/office/powerpoint/2010/main" val="604727906"/>
              </p:ext>
            </p:extLst>
          </p:nvPr>
        </p:nvGraphicFramePr>
        <p:xfrm>
          <a:off x="2365751" y="4052771"/>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accent1"/>
                          </a:solidFill>
                        </a:rPr>
                        <a:t>Zimele</a:t>
                      </a:r>
                      <a:endParaRPr lang="en-US" sz="90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1351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SAP-</a:t>
                      </a:r>
                      <a:r>
                        <a:rPr lang="en-ZA" sz="750" dirty="0" err="1">
                          <a:solidFill>
                            <a:schemeClr val="tx1">
                              <a:lumMod val="75000"/>
                            </a:schemeClr>
                          </a:solidFill>
                        </a:rPr>
                        <a:t>basierte</a:t>
                      </a:r>
                      <a:r>
                        <a:rPr lang="en-ZA" sz="750" dirty="0">
                          <a:solidFill>
                            <a:schemeClr val="tx1">
                              <a:lumMod val="75000"/>
                            </a:schemeClr>
                          </a:solidFill>
                        </a:rPr>
                        <a:t> </a:t>
                      </a:r>
                      <a:r>
                        <a:rPr lang="en-ZA" sz="750" dirty="0" err="1">
                          <a:solidFill>
                            <a:schemeClr val="tx1">
                              <a:lumMod val="75000"/>
                            </a:schemeClr>
                          </a:solidFill>
                        </a:rPr>
                        <a:t>Lösungen</a:t>
                      </a:r>
                      <a:r>
                        <a:rPr lang="en-ZA" sz="750" dirty="0">
                          <a:solidFill>
                            <a:schemeClr val="tx1">
                              <a:lumMod val="75000"/>
                            </a:schemeClr>
                          </a:solidFill>
                        </a:rPr>
                        <a:t>, </a:t>
                      </a:r>
                      <a:r>
                        <a:rPr lang="en-ZA" sz="750" dirty="0" err="1">
                          <a:solidFill>
                            <a:schemeClr val="tx1">
                              <a:lumMod val="75000"/>
                            </a:schemeClr>
                          </a:solidFill>
                        </a:rPr>
                        <a:t>Produkte</a:t>
                      </a:r>
                      <a:r>
                        <a:rPr lang="en-ZA" sz="750" dirty="0">
                          <a:solidFill>
                            <a:schemeClr val="tx1">
                              <a:lumMod val="75000"/>
                            </a:schemeClr>
                          </a:solidFill>
                        </a:rPr>
                        <a:t> und Outsourcing für </a:t>
                      </a:r>
                      <a:r>
                        <a:rPr lang="en-ZA" sz="750" dirty="0" err="1">
                          <a:solidFill>
                            <a:schemeClr val="tx1">
                              <a:lumMod val="75000"/>
                            </a:schemeClr>
                          </a:solidFill>
                        </a:rPr>
                        <a:t>Versorgungs</a:t>
                      </a:r>
                      <a:r>
                        <a:rPr lang="en-ZA" sz="750" dirty="0">
                          <a:solidFill>
                            <a:schemeClr val="tx1">
                              <a:lumMod val="75000"/>
                            </a:schemeClr>
                          </a:solidFill>
                        </a:rPr>
                        <a:t>-, </a:t>
                      </a:r>
                      <a:r>
                        <a:rPr lang="en-ZA" sz="750" dirty="0" err="1">
                          <a:solidFill>
                            <a:schemeClr val="tx1">
                              <a:lumMod val="75000"/>
                            </a:schemeClr>
                          </a:solidFill>
                        </a:rPr>
                        <a:t>Immobilien</a:t>
                      </a:r>
                      <a:r>
                        <a:rPr lang="en-ZA" sz="750" dirty="0">
                          <a:solidFill>
                            <a:schemeClr val="tx1">
                              <a:lumMod val="75000"/>
                            </a:schemeClr>
                          </a:solidFill>
                        </a:rPr>
                        <a:t>-, </a:t>
                      </a:r>
                      <a:r>
                        <a:rPr lang="en-ZA" sz="750" dirty="0" err="1">
                          <a:solidFill>
                            <a:schemeClr val="tx1">
                              <a:lumMod val="75000"/>
                            </a:schemeClr>
                          </a:solidFill>
                        </a:rPr>
                        <a:t>Gebäude</a:t>
                      </a:r>
                      <a:r>
                        <a:rPr lang="en-ZA" sz="750" dirty="0">
                          <a:solidFill>
                            <a:schemeClr val="tx1">
                              <a:lumMod val="75000"/>
                            </a:schemeClr>
                          </a:solidFill>
                        </a:rPr>
                        <a:t>- und </a:t>
                      </a:r>
                      <a:r>
                        <a:rPr lang="en-ZA" sz="750" dirty="0" err="1">
                          <a:solidFill>
                            <a:schemeClr val="tx1">
                              <a:lumMod val="75000"/>
                            </a:schemeClr>
                          </a:solidFill>
                        </a:rPr>
                        <a:t>Energiemanagement</a:t>
                      </a:r>
                      <a:r>
                        <a:rPr lang="en-ZA" sz="750" dirty="0">
                          <a:solidFill>
                            <a:schemeClr val="tx1">
                              <a:lumMod val="75000"/>
                            </a:schemeClr>
                          </a:solidFill>
                        </a:rPr>
                        <a: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4" name="Table 9">
            <a:extLst>
              <a:ext uri="{FF2B5EF4-FFF2-40B4-BE49-F238E27FC236}">
                <a16:creationId xmlns:a16="http://schemas.microsoft.com/office/drawing/2014/main" id="{302739E4-0C57-45C7-9406-49FE5499070E}"/>
              </a:ext>
            </a:extLst>
          </p:cNvPr>
          <p:cNvGraphicFramePr>
            <a:graphicFrameLocks noGrp="1"/>
          </p:cNvGraphicFramePr>
          <p:nvPr userDrawn="1">
            <p:extLst>
              <p:ext uri="{D42A27DB-BD31-4B8C-83A1-F6EECF244321}">
                <p14:modId xmlns:p14="http://schemas.microsoft.com/office/powerpoint/2010/main" val="4185728014"/>
              </p:ext>
            </p:extLst>
          </p:nvPr>
        </p:nvGraphicFramePr>
        <p:xfrm>
          <a:off x="9899430" y="3084844"/>
          <a:ext cx="2029217" cy="1130298"/>
        </p:xfrm>
        <a:graphic>
          <a:graphicData uri="http://schemas.openxmlformats.org/drawingml/2006/table">
            <a:tbl>
              <a:tblPr firstRow="1" bandRow="1">
                <a:tableStyleId>{5C22544A-7EE6-4342-B048-85BDC9FD1C3A}</a:tableStyleId>
              </a:tblPr>
              <a:tblGrid>
                <a:gridCol w="2029217">
                  <a:extLst>
                    <a:ext uri="{9D8B030D-6E8A-4147-A177-3AD203B41FA5}">
                      <a16:colId xmlns:a16="http://schemas.microsoft.com/office/drawing/2014/main" val="3992428572"/>
                    </a:ext>
                  </a:extLst>
                </a:gridCol>
              </a:tblGrid>
              <a:tr h="450798">
                <a:tc>
                  <a:txBody>
                    <a:bodyPr/>
                    <a:lstStyle/>
                    <a:p>
                      <a:r>
                        <a:rPr lang="en-ZA" sz="900" b="1" dirty="0">
                          <a:solidFill>
                            <a:schemeClr val="accent1"/>
                          </a:solidFill>
                        </a:rPr>
                        <a:t>VantagePoint</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SAP BTP (Business Technology Platform) und OneStream-</a:t>
                      </a:r>
                      <a:r>
                        <a:rPr lang="en-ZA" sz="750" dirty="0" err="1">
                          <a:solidFill>
                            <a:schemeClr val="tx1">
                              <a:lumMod val="75000"/>
                            </a:schemeClr>
                          </a:solidFill>
                        </a:rPr>
                        <a:t>Spezialisten</a:t>
                      </a:r>
                      <a:r>
                        <a:rPr lang="en-ZA" sz="750" dirty="0">
                          <a:solidFill>
                            <a:schemeClr val="tx1">
                              <a:lumMod val="75000"/>
                            </a:schemeClr>
                          </a:solidFill>
                        </a:rPr>
                        <a:t> </a:t>
                      </a:r>
                      <a:r>
                        <a:rPr lang="en-ZA" sz="750" dirty="0" err="1">
                          <a:solidFill>
                            <a:schemeClr val="tx1">
                              <a:lumMod val="75000"/>
                            </a:schemeClr>
                          </a:solidFill>
                        </a:rPr>
                        <a:t>mit</a:t>
                      </a:r>
                      <a:r>
                        <a:rPr lang="en-ZA" sz="750" dirty="0">
                          <a:solidFill>
                            <a:schemeClr val="tx1">
                              <a:lumMod val="75000"/>
                            </a:schemeClr>
                          </a:solidFill>
                        </a:rPr>
                        <a:t> den </a:t>
                      </a:r>
                      <a:r>
                        <a:rPr lang="en-ZA" sz="750" dirty="0" err="1">
                          <a:solidFill>
                            <a:schemeClr val="tx1">
                              <a:lumMod val="75000"/>
                            </a:schemeClr>
                          </a:solidFill>
                        </a:rPr>
                        <a:t>Schwerpunkten</a:t>
                      </a:r>
                      <a:r>
                        <a:rPr lang="en-ZA" sz="750" dirty="0">
                          <a:solidFill>
                            <a:schemeClr val="tx1">
                              <a:lumMod val="75000"/>
                            </a:schemeClr>
                          </a:solidFill>
                        </a:rPr>
                        <a:t> </a:t>
                      </a:r>
                      <a:r>
                        <a:rPr lang="en-ZA" sz="750" dirty="0" err="1">
                          <a:solidFill>
                            <a:schemeClr val="tx1">
                              <a:lumMod val="75000"/>
                            </a:schemeClr>
                          </a:solidFill>
                        </a:rPr>
                        <a:t>Planung</a:t>
                      </a:r>
                      <a:r>
                        <a:rPr lang="en-ZA" sz="750" dirty="0">
                          <a:solidFill>
                            <a:schemeClr val="tx1">
                              <a:lumMod val="75000"/>
                            </a:schemeClr>
                          </a:solidFill>
                        </a:rPr>
                        <a:t>, Analyse, Reporting, </a:t>
                      </a:r>
                      <a:r>
                        <a:rPr lang="en-ZA" sz="750" dirty="0" err="1">
                          <a:solidFill>
                            <a:schemeClr val="tx1">
                              <a:lumMod val="75000"/>
                            </a:schemeClr>
                          </a:solidFill>
                        </a:rPr>
                        <a:t>Konsolidierung</a:t>
                      </a:r>
                      <a:r>
                        <a:rPr lang="en-ZA" sz="750" dirty="0">
                          <a:solidFill>
                            <a:schemeClr val="tx1">
                              <a:lumMod val="75000"/>
                            </a:schemeClr>
                          </a:solidFill>
                        </a:rPr>
                        <a:t> und </a:t>
                      </a:r>
                      <a:r>
                        <a:rPr lang="en-ZA" sz="750" dirty="0" err="1">
                          <a:solidFill>
                            <a:schemeClr val="tx1">
                              <a:lumMod val="75000"/>
                            </a:schemeClr>
                          </a:solidFill>
                        </a:rPr>
                        <a:t>künstliche</a:t>
                      </a:r>
                      <a:r>
                        <a:rPr lang="en-ZA" sz="750" dirty="0">
                          <a:solidFill>
                            <a:schemeClr val="tx1">
                              <a:lumMod val="75000"/>
                            </a:schemeClr>
                          </a:solidFill>
                        </a:rPr>
                        <a:t> </a:t>
                      </a:r>
                      <a:r>
                        <a:rPr lang="en-ZA" sz="750" dirty="0" err="1">
                          <a:solidFill>
                            <a:schemeClr val="tx1">
                              <a:lumMod val="75000"/>
                            </a:schemeClr>
                          </a:solidFill>
                        </a:rPr>
                        <a:t>Intelligenz</a:t>
                      </a:r>
                      <a:endParaRPr lang="en-ZA" sz="750" dirty="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9" name="Table 9">
            <a:extLst>
              <a:ext uri="{FF2B5EF4-FFF2-40B4-BE49-F238E27FC236}">
                <a16:creationId xmlns:a16="http://schemas.microsoft.com/office/drawing/2014/main" id="{DECC4357-0F6B-349A-5366-4A1C9BFCCC8E}"/>
              </a:ext>
            </a:extLst>
          </p:cNvPr>
          <p:cNvGraphicFramePr>
            <a:graphicFrameLocks noGrp="1"/>
          </p:cNvGraphicFramePr>
          <p:nvPr userDrawn="1">
            <p:extLst>
              <p:ext uri="{D42A27DB-BD31-4B8C-83A1-F6EECF244321}">
                <p14:modId xmlns:p14="http://schemas.microsoft.com/office/powerpoint/2010/main" val="571205322"/>
              </p:ext>
            </p:extLst>
          </p:nvPr>
        </p:nvGraphicFramePr>
        <p:xfrm>
          <a:off x="475991" y="1690285"/>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dirty="0">
                          <a:solidFill>
                            <a:schemeClr val="accent1"/>
                          </a:solidFill>
                        </a:rPr>
                        <a:t>K5 Business</a:t>
                      </a:r>
                      <a:endParaRPr lang="en-US" sz="900" dirty="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dirty="0">
                          <a:solidFill>
                            <a:schemeClr val="tx1">
                              <a:lumMod val="75000"/>
                            </a:schemeClr>
                          </a:solidFill>
                        </a:rPr>
                        <a:t>‍Regional SAP implementation and managed services for on-premises and Cloud systems, covering a wide range of SAP modules</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spTree>
    <p:extLst>
      <p:ext uri="{BB962C8B-B14F-4D97-AF65-F5344CB8AC3E}">
        <p14:creationId xmlns:p14="http://schemas.microsoft.com/office/powerpoint/2010/main" val="2114947787"/>
      </p:ext>
    </p:extLst>
  </p:cSld>
  <p:clrMapOvr>
    <a:masterClrMapping/>
  </p:clrMapOvr>
  <p:extLst>
    <p:ext uri="{DCECCB84-F9BA-43D5-87BE-67443E8EF086}">
      <p15:sldGuideLst xmlns:p15="http://schemas.microsoft.com/office/powerpoint/2012/main">
        <p15:guide id="1" orient="horz" pos="1344" userDrawn="1">
          <p15:clr>
            <a:srgbClr val="FBAE40"/>
          </p15:clr>
        </p15:guide>
        <p15:guide id="2" orient="horz" pos="2160" userDrawn="1">
          <p15:clr>
            <a:srgbClr val="FBAE40"/>
          </p15:clr>
        </p15:guide>
        <p15:guide id="3" orient="horz" pos="311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PI-USE_Overview-Landscap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2996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282324F3-67C6-5C4A-BFC4-B589AFD9E8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21877" cy="6858000"/>
          </a:xfrm>
          <a:prstGeom prst="rect">
            <a:avLst/>
          </a:prstGeom>
          <a:ln>
            <a:noFill/>
          </a:ln>
        </p:spPr>
      </p:pic>
      <p:grpSp>
        <p:nvGrpSpPr>
          <p:cNvPr id="6" name="Group 5">
            <a:extLst>
              <a:ext uri="{FF2B5EF4-FFF2-40B4-BE49-F238E27FC236}">
                <a16:creationId xmlns:a16="http://schemas.microsoft.com/office/drawing/2014/main" id="{0A40D79F-2D39-4AD8-98FB-1F23E265DB8A}"/>
              </a:ext>
            </a:extLst>
          </p:cNvPr>
          <p:cNvGrpSpPr/>
          <p:nvPr userDrawn="1"/>
        </p:nvGrpSpPr>
        <p:grpSpPr>
          <a:xfrm>
            <a:off x="5345373" y="1157943"/>
            <a:ext cx="5995727" cy="5165362"/>
            <a:chOff x="5345373" y="1135218"/>
            <a:chExt cx="5995727" cy="5165362"/>
          </a:xfrm>
        </p:grpSpPr>
        <p:sp>
          <p:nvSpPr>
            <p:cNvPr id="7" name="TextBox 6">
              <a:extLst>
                <a:ext uri="{FF2B5EF4-FFF2-40B4-BE49-F238E27FC236}">
                  <a16:creationId xmlns:a16="http://schemas.microsoft.com/office/drawing/2014/main" id="{83929011-CFE1-4EC2-BCCA-EEC0680C27B6}"/>
                </a:ext>
              </a:extLst>
            </p:cNvPr>
            <p:cNvSpPr txBox="1"/>
            <p:nvPr userDrawn="1"/>
          </p:nvSpPr>
          <p:spPr>
            <a:xfrm>
              <a:off x="5356746" y="2081283"/>
              <a:ext cx="5984354" cy="4219297"/>
            </a:xfrm>
            <a:prstGeom prst="rect">
              <a:avLst/>
            </a:prstGeom>
            <a:noFill/>
          </p:spPr>
          <p:txBody>
            <a:bodyPr wrap="square" rtlCol="0">
              <a:spAutoFit/>
            </a:bodyPr>
            <a:lstStyle/>
            <a:p>
              <a:pPr lvl="0">
                <a:lnSpc>
                  <a:spcPct val="150000"/>
                </a:lnSpc>
              </a:pP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EPI-USE Labs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gehört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zu</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groupelephant.com</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die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mehr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als</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3.700 Mitarbeiter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beschäftigt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größtenteils</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im</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Besitz</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der Mitarbeiter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ist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Gruppe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arbeitet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nach</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einem</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hybriden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Geschäftsmodell</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dem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interne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gemeinnützige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Organisation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finanzieren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betreiben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so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dass</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täglichen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Aktivitäten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über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den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Unternehmenszweck</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hinausgehen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Anstatt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traditionelles</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Programm</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zur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sozialen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Verantwortung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von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Unternehmen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zu</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implementieren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einfach</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Gelder an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Wohltätigkeitsorganisationen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zu</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spenden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betreiben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mit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'Beyond Corporate Purpose'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professionalisierte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institutionelle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Non-Profit-</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Organisation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deren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Hauptaugenmerk</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auf dem Schutz und der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Erhaltung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von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Elefanten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Nashörnern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in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freier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Wildbahn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liegt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zwar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durch</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ungewöhnliche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Strategie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die auf dem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wirtschaftlichen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Aufschwung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verarmten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Landbevölkerung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in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Gebieten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basiert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die an die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bedrohten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Arten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angrenzen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p>
            <a:p>
              <a:pPr lvl="0">
                <a:lnSpc>
                  <a:spcPct val="150000"/>
                </a:lnSpc>
              </a:pPr>
              <a:endPar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lvl="0">
                <a:lnSpc>
                  <a:spcPct val="150000"/>
                </a:lnSpc>
              </a:pP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Sollten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diesen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Auftrag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erfolgreich</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abschließen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werden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1 %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Prozent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Nettoeinnahmen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für ERP-</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Projekte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verwenden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Sie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können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aus</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Reihe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von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Projekten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wählen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für die die Mittel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verwendet</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werden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sollen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ERP-Mitarbeiter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werden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Sie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nach</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Ihrer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Wahl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laufenden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Überwachung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Bewertung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sowie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Berichterstattung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unterstützen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Bitte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beachten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Sie,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dass</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die Gelder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keinen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freiwilligen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Aufschlag</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auf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Gebühren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darstellen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sondern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aus</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Einnahmen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entnommen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werden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p>
            <a:p>
              <a:pPr lvl="0">
                <a:lnSpc>
                  <a:spcPct val="150000"/>
                </a:lnSpc>
              </a:pPr>
              <a:endPar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lvl="0">
                <a:lnSpc>
                  <a:spcPct val="150000"/>
                </a:lnSpc>
              </a:pP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Beispiele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für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aktuellen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Initiativen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Maßnahmen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finden</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Sie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unter</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www.erp.ngo</a:t>
              </a:r>
              <a:r>
                <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p>
            <a:p>
              <a:pPr lvl="0">
                <a:lnSpc>
                  <a:spcPct val="150000"/>
                </a:lnSpc>
              </a:pPr>
              <a:endParaRPr lang="en-US" sz="900" b="0" i="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A3CEC14F-5C1D-4A0E-A0D6-1DE3B92C9E73}"/>
                </a:ext>
              </a:extLst>
            </p:cNvPr>
            <p:cNvSpPr txBox="1"/>
            <p:nvPr userDrawn="1"/>
          </p:nvSpPr>
          <p:spPr>
            <a:xfrm>
              <a:off x="5345373" y="1135218"/>
              <a:ext cx="5934052" cy="707886"/>
            </a:xfrm>
            <a:prstGeom prst="rect">
              <a:avLst/>
            </a:prstGeom>
            <a:noFill/>
          </p:spPr>
          <p:txBody>
            <a:bodyPr wrap="square" rtlCol="0">
              <a:spAutoFit/>
            </a:bodyPr>
            <a:lstStyle/>
            <a:p>
              <a:r>
                <a:rPr lang="en-ZA" sz="2000" err="1">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Außerhalb</a:t>
              </a:r>
              <a:r>
                <a:rPr lang="en-ZA" sz="2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des </a:t>
              </a:r>
              <a:r>
                <a:rPr lang="en-ZA" sz="2000" err="1">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Unternehmenszwecks</a:t>
              </a:r>
              <a:r>
                <a:rPr lang="en-ZA" sz="2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a:t>
              </a:r>
              <a:br>
                <a:rPr lang="en-ZA" sz="2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br>
              <a:r>
                <a:rPr lang="en-ZA" sz="2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Elephants, Rhinos &amp; People (ERP)</a:t>
              </a:r>
            </a:p>
          </p:txBody>
        </p:sp>
      </p:grpSp>
      <p:pic>
        <p:nvPicPr>
          <p:cNvPr id="2" name="Picture 1">
            <a:extLst>
              <a:ext uri="{FF2B5EF4-FFF2-40B4-BE49-F238E27FC236}">
                <a16:creationId xmlns:a16="http://schemas.microsoft.com/office/drawing/2014/main" id="{0F62DB3B-32A6-41EC-8F18-52D63E9823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3617" y="5450347"/>
            <a:ext cx="1021863" cy="1219013"/>
          </a:xfrm>
          <a:prstGeom prst="rect">
            <a:avLst/>
          </a:prstGeom>
        </p:spPr>
      </p:pic>
    </p:spTree>
    <p:extLst>
      <p:ext uri="{BB962C8B-B14F-4D97-AF65-F5344CB8AC3E}">
        <p14:creationId xmlns:p14="http://schemas.microsoft.com/office/powerpoint/2010/main" val="187392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slide_Elephant 2">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901FC062-72B8-8D53-55A3-D23F5ADF77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4" name="Rectangle 8">
            <a:extLst>
              <a:ext uri="{FF2B5EF4-FFF2-40B4-BE49-F238E27FC236}">
                <a16:creationId xmlns:a16="http://schemas.microsoft.com/office/drawing/2014/main" id="{A35F4A22-43D0-B6C6-663B-9C0A4071CCF8}"/>
              </a:ext>
            </a:extLst>
          </p:cNvPr>
          <p:cNvSpPr/>
          <p:nvPr userDrawn="1"/>
        </p:nvSpPr>
        <p:spPr>
          <a:xfrm>
            <a:off x="0" y="490749"/>
            <a:ext cx="12192000" cy="6381328"/>
          </a:xfrm>
          <a:prstGeom prst="rect">
            <a:avLst/>
          </a:prstGeom>
          <a:gradFill>
            <a:gsLst>
              <a:gs pos="22000">
                <a:srgbClr val="364D6C">
                  <a:alpha val="0"/>
                </a:srgbClr>
              </a:gs>
              <a:gs pos="100000">
                <a:srgbClr val="364D6C">
                  <a:alpha val="82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49C7940A-B3DC-044E-8730-3DF7FF402047}"/>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dirty="0"/>
              <a:t>Title goes here</a:t>
            </a:r>
          </a:p>
        </p:txBody>
      </p:sp>
      <p:sp>
        <p:nvSpPr>
          <p:cNvPr id="14" name="Text Placeholder 13">
            <a:extLst>
              <a:ext uri="{FF2B5EF4-FFF2-40B4-BE49-F238E27FC236}">
                <a16:creationId xmlns:a16="http://schemas.microsoft.com/office/drawing/2014/main" id="{4DFC7EAD-7E4F-5A41-A044-16D0B4065125}"/>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dirty="0"/>
              <a:t>Presenter name | Date</a:t>
            </a:r>
          </a:p>
        </p:txBody>
      </p:sp>
      <p:grpSp>
        <p:nvGrpSpPr>
          <p:cNvPr id="6" name="Group 5">
            <a:extLst>
              <a:ext uri="{FF2B5EF4-FFF2-40B4-BE49-F238E27FC236}">
                <a16:creationId xmlns:a16="http://schemas.microsoft.com/office/drawing/2014/main" id="{58CEA301-9CF1-A823-291E-F9571991A208}"/>
              </a:ext>
            </a:extLst>
          </p:cNvPr>
          <p:cNvGrpSpPr/>
          <p:nvPr userDrawn="1"/>
        </p:nvGrpSpPr>
        <p:grpSpPr>
          <a:xfrm>
            <a:off x="623392" y="692696"/>
            <a:ext cx="1881840" cy="1882394"/>
            <a:chOff x="623392" y="692696"/>
            <a:chExt cx="1881840" cy="1882394"/>
          </a:xfrm>
        </p:grpSpPr>
        <p:sp>
          <p:nvSpPr>
            <p:cNvPr id="8" name="Rectangle 7">
              <a:extLst>
                <a:ext uri="{FF2B5EF4-FFF2-40B4-BE49-F238E27FC236}">
                  <a16:creationId xmlns:a16="http://schemas.microsoft.com/office/drawing/2014/main" id="{0F05C782-8C88-71F8-A966-AC8CBD1084CC}"/>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2">
              <a:extLst>
                <a:ext uri="{FF2B5EF4-FFF2-40B4-BE49-F238E27FC236}">
                  <a16:creationId xmlns:a16="http://schemas.microsoft.com/office/drawing/2014/main" id="{3688CDA6-11D5-8682-972C-613FE8A78A8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Tree>
    <p:extLst>
      <p:ext uri="{BB962C8B-B14F-4D97-AF65-F5344CB8AC3E}">
        <p14:creationId xmlns:p14="http://schemas.microsoft.com/office/powerpoint/2010/main" val="246893228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FDB9F7-E40D-B061-14D2-A8FFF253D0AF}"/>
              </a:ext>
            </a:extLst>
          </p:cNvPr>
          <p:cNvSpPr/>
          <p:nvPr userDrawn="1"/>
        </p:nvSpPr>
        <p:spPr>
          <a:xfrm>
            <a:off x="0" y="5805264"/>
            <a:ext cx="5591944"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9">
            <a:extLst>
              <a:ext uri="{FF2B5EF4-FFF2-40B4-BE49-F238E27FC236}">
                <a16:creationId xmlns:a16="http://schemas.microsoft.com/office/drawing/2014/main" id="{621F4EFF-3AA2-CA74-E423-2B68A1E622AD}"/>
              </a:ext>
            </a:extLst>
          </p:cNvPr>
          <p:cNvPicPr>
            <a:picLocks noChangeAspect="1"/>
          </p:cNvPicPr>
          <p:nvPr userDrawn="1"/>
        </p:nvPicPr>
        <p:blipFill rotWithShape="1">
          <a:blip r:embed="rId2"/>
          <a:srcRect l="14136" r="56160"/>
          <a:stretch/>
        </p:blipFill>
        <p:spPr>
          <a:xfrm>
            <a:off x="0" y="0"/>
            <a:ext cx="3078122" cy="6858000"/>
          </a:xfrm>
          <a:prstGeom prst="rect">
            <a:avLst/>
          </a:prstGeom>
        </p:spPr>
      </p:pic>
      <p:grpSp>
        <p:nvGrpSpPr>
          <p:cNvPr id="16" name="Group 15">
            <a:extLst>
              <a:ext uri="{FF2B5EF4-FFF2-40B4-BE49-F238E27FC236}">
                <a16:creationId xmlns:a16="http://schemas.microsoft.com/office/drawing/2014/main" id="{8A41EBCC-CCE6-915C-A24D-DB1CB51B7CEF}"/>
              </a:ext>
            </a:extLst>
          </p:cNvPr>
          <p:cNvGrpSpPr/>
          <p:nvPr userDrawn="1"/>
        </p:nvGrpSpPr>
        <p:grpSpPr>
          <a:xfrm>
            <a:off x="4223792" y="1131122"/>
            <a:ext cx="6822539" cy="4448041"/>
            <a:chOff x="3092393" y="731628"/>
            <a:chExt cx="5638462" cy="3676067"/>
          </a:xfrm>
        </p:grpSpPr>
        <p:pic>
          <p:nvPicPr>
            <p:cNvPr id="3" name="Picture 2">
              <a:extLst>
                <a:ext uri="{FF2B5EF4-FFF2-40B4-BE49-F238E27FC236}">
                  <a16:creationId xmlns:a16="http://schemas.microsoft.com/office/drawing/2014/main" id="{9915611D-7100-6A1C-542C-CCC15B28AD9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654" r="19654"/>
            <a:stretch/>
          </p:blipFill>
          <p:spPr>
            <a:xfrm>
              <a:off x="3092393" y="1955488"/>
              <a:ext cx="1879487" cy="1223859"/>
            </a:xfrm>
            <a:prstGeom prst="rect">
              <a:avLst/>
            </a:prstGeom>
          </p:spPr>
        </p:pic>
        <p:sp>
          <p:nvSpPr>
            <p:cNvPr id="4" name="Rectangle 3">
              <a:extLst>
                <a:ext uri="{FF2B5EF4-FFF2-40B4-BE49-F238E27FC236}">
                  <a16:creationId xmlns:a16="http://schemas.microsoft.com/office/drawing/2014/main" id="{82B2AEEE-2414-E427-5DD3-B20CD0BE0694}"/>
                </a:ext>
              </a:extLst>
            </p:cNvPr>
            <p:cNvSpPr/>
            <p:nvPr userDrawn="1"/>
          </p:nvSpPr>
          <p:spPr>
            <a:xfrm>
              <a:off x="3092394" y="731629"/>
              <a:ext cx="1879487" cy="12283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ZA" sz="1800" b="1" dirty="0">
                  <a:solidFill>
                    <a:schemeClr val="bg1"/>
                  </a:solidFill>
                </a:rPr>
                <a:t>24</a:t>
              </a:r>
            </a:p>
            <a:p>
              <a:pPr algn="ctr"/>
              <a:r>
                <a:rPr lang="en-ZA" sz="900" b="1" dirty="0" err="1">
                  <a:solidFill>
                    <a:schemeClr val="bg1"/>
                  </a:solidFill>
                </a:rPr>
                <a:t>Genossenschaften</a:t>
              </a:r>
              <a:r>
                <a:rPr lang="en-ZA" sz="900" b="1" dirty="0">
                  <a:solidFill>
                    <a:schemeClr val="bg1"/>
                  </a:solidFill>
                </a:rPr>
                <a:t>, </a:t>
              </a:r>
              <a:r>
                <a:rPr lang="en-ZA" sz="900" b="0" dirty="0">
                  <a:solidFill>
                    <a:schemeClr val="bg1"/>
                  </a:solidFill>
                </a:rPr>
                <a:t>die </a:t>
              </a:r>
              <a:r>
                <a:rPr lang="en-ZA" sz="900" b="0" dirty="0" err="1">
                  <a:solidFill>
                    <a:schemeClr val="bg1"/>
                  </a:solidFill>
                </a:rPr>
                <a:t>seit</a:t>
              </a:r>
              <a:r>
                <a:rPr lang="en-ZA" sz="900" b="0" dirty="0">
                  <a:solidFill>
                    <a:schemeClr val="bg1"/>
                  </a:solidFill>
                </a:rPr>
                <a:t> 1994 </a:t>
              </a:r>
              <a:r>
                <a:rPr lang="en-ZA" sz="900" b="0" dirty="0" err="1">
                  <a:solidFill>
                    <a:schemeClr val="bg1"/>
                  </a:solidFill>
                </a:rPr>
                <a:t>ländliche</a:t>
              </a:r>
              <a:r>
                <a:rPr lang="en-ZA" sz="900" b="0" dirty="0">
                  <a:solidFill>
                    <a:schemeClr val="bg1"/>
                  </a:solidFill>
                </a:rPr>
                <a:t> </a:t>
              </a:r>
              <a:r>
                <a:rPr lang="en-ZA" sz="900" b="0" dirty="0" err="1">
                  <a:solidFill>
                    <a:schemeClr val="bg1"/>
                  </a:solidFill>
                </a:rPr>
                <a:t>Unternehmen</a:t>
              </a:r>
              <a:r>
                <a:rPr lang="en-ZA" sz="900" b="0" dirty="0">
                  <a:solidFill>
                    <a:schemeClr val="bg1"/>
                  </a:solidFill>
                </a:rPr>
                <a:t> </a:t>
              </a:r>
              <a:r>
                <a:rPr lang="en-ZA" sz="900" b="0" dirty="0" err="1">
                  <a:solidFill>
                    <a:schemeClr val="bg1"/>
                  </a:solidFill>
                </a:rPr>
                <a:t>gründen</a:t>
              </a:r>
              <a:r>
                <a:rPr lang="en-ZA" sz="900" b="0" dirty="0">
                  <a:solidFill>
                    <a:schemeClr val="bg1"/>
                  </a:solidFill>
                </a:rPr>
                <a:t> und </a:t>
              </a:r>
              <a:r>
                <a:rPr lang="en-ZA" sz="900" b="0" dirty="0" err="1">
                  <a:solidFill>
                    <a:schemeClr val="bg1"/>
                  </a:solidFill>
                </a:rPr>
                <a:t>betreiben</a:t>
              </a:r>
              <a:endParaRPr lang="en-ZA" sz="900" b="0" dirty="0">
                <a:solidFill>
                  <a:schemeClr val="bg1"/>
                </a:solidFill>
              </a:endParaRPr>
            </a:p>
          </p:txBody>
        </p:sp>
        <p:sp>
          <p:nvSpPr>
            <p:cNvPr id="5" name="Rectangle 4">
              <a:extLst>
                <a:ext uri="{FF2B5EF4-FFF2-40B4-BE49-F238E27FC236}">
                  <a16:creationId xmlns:a16="http://schemas.microsoft.com/office/drawing/2014/main" id="{EB749833-D5FA-7043-A67F-DFC03FBAE8ED}"/>
                </a:ext>
              </a:extLst>
            </p:cNvPr>
            <p:cNvSpPr/>
            <p:nvPr userDrawn="1"/>
          </p:nvSpPr>
          <p:spPr>
            <a:xfrm>
              <a:off x="6851368" y="731629"/>
              <a:ext cx="1879487" cy="12283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ZA" sz="1800" b="1" dirty="0"/>
                <a:t>7</a:t>
              </a:r>
            </a:p>
            <a:p>
              <a:pPr algn="ctr"/>
              <a:r>
                <a:rPr lang="en-ZA" sz="900" b="1" dirty="0" err="1"/>
                <a:t>Einrichtung</a:t>
              </a:r>
              <a:r>
                <a:rPr lang="en-ZA" sz="900" b="1" dirty="0"/>
                <a:t> von </a:t>
              </a:r>
              <a:r>
                <a:rPr lang="en-ZA" sz="900" b="1" dirty="0" err="1"/>
                <a:t>Knotenpunkten</a:t>
              </a:r>
              <a:r>
                <a:rPr lang="en-ZA" sz="900" b="1" dirty="0"/>
                <a:t> und </a:t>
              </a:r>
              <a:r>
                <a:rPr lang="en-ZA" sz="900" b="1" dirty="0" err="1"/>
                <a:t>Gemeinschaftszentren</a:t>
              </a:r>
              <a:r>
                <a:rPr lang="en-ZA" sz="900" b="1" dirty="0"/>
                <a:t> </a:t>
              </a:r>
              <a:r>
                <a:rPr lang="en-ZA" sz="900" b="0" dirty="0" err="1"/>
                <a:t>mit</a:t>
              </a:r>
              <a:r>
                <a:rPr lang="en-ZA" sz="900" b="0" dirty="0"/>
                <a:t> </a:t>
              </a:r>
              <a:r>
                <a:rPr lang="en-ZA" sz="900" b="0" dirty="0" err="1"/>
                <a:t>direkten</a:t>
              </a:r>
              <a:r>
                <a:rPr lang="en-ZA" sz="900" b="0" dirty="0"/>
                <a:t> </a:t>
              </a:r>
              <a:r>
                <a:rPr lang="en-ZA" sz="900" b="0" dirty="0" err="1"/>
                <a:t>Auswirkungen</a:t>
              </a:r>
              <a:r>
                <a:rPr lang="en-ZA" sz="900" b="0" dirty="0"/>
                <a:t> auf die </a:t>
              </a:r>
              <a:r>
                <a:rPr lang="en-ZA" sz="900" b="0" dirty="0" err="1"/>
                <a:t>lokalen</a:t>
              </a:r>
              <a:r>
                <a:rPr lang="en-ZA" sz="900" b="0" dirty="0"/>
                <a:t> </a:t>
              </a:r>
              <a:r>
                <a:rPr lang="en-ZA" sz="900" b="0" dirty="0" err="1"/>
                <a:t>Gemeinschaften</a:t>
              </a:r>
              <a:endParaRPr lang="en-ZA" sz="900" b="0" dirty="0"/>
            </a:p>
          </p:txBody>
        </p:sp>
        <p:sp>
          <p:nvSpPr>
            <p:cNvPr id="10" name="Rectangle 9">
              <a:extLst>
                <a:ext uri="{FF2B5EF4-FFF2-40B4-BE49-F238E27FC236}">
                  <a16:creationId xmlns:a16="http://schemas.microsoft.com/office/drawing/2014/main" id="{6CC1DC12-D27A-5B3F-3437-825668B7970F}"/>
                </a:ext>
              </a:extLst>
            </p:cNvPr>
            <p:cNvSpPr/>
            <p:nvPr userDrawn="1"/>
          </p:nvSpPr>
          <p:spPr>
            <a:xfrm>
              <a:off x="4971881" y="1955489"/>
              <a:ext cx="1879487" cy="1228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ZA" sz="1800" b="1" dirty="0">
                  <a:solidFill>
                    <a:schemeClr val="accent4"/>
                  </a:solidFill>
                </a:rPr>
                <a:t>620</a:t>
              </a:r>
            </a:p>
            <a:p>
              <a:pPr algn="ctr"/>
              <a:r>
                <a:rPr lang="en-ZA" sz="900" b="1" dirty="0" err="1">
                  <a:solidFill>
                    <a:schemeClr val="accent4"/>
                  </a:solidFill>
                </a:rPr>
                <a:t>Verteilte</a:t>
              </a:r>
              <a:r>
                <a:rPr lang="en-ZA" sz="900" b="1" dirty="0">
                  <a:solidFill>
                    <a:schemeClr val="accent4"/>
                  </a:solidFill>
                </a:rPr>
                <a:t> </a:t>
              </a:r>
              <a:r>
                <a:rPr lang="en-ZA" sz="900" b="1" dirty="0" err="1">
                  <a:solidFill>
                    <a:schemeClr val="accent4"/>
                  </a:solidFill>
                </a:rPr>
                <a:t>Fahrräder</a:t>
              </a:r>
              <a:endParaRPr lang="en-ZA" sz="900" b="1" dirty="0">
                <a:solidFill>
                  <a:schemeClr val="accent4"/>
                </a:solidFill>
              </a:endParaRPr>
            </a:p>
            <a:p>
              <a:pPr algn="ctr"/>
              <a:r>
                <a:rPr lang="en-ZA" sz="900" dirty="0">
                  <a:solidFill>
                    <a:schemeClr val="accent4"/>
                  </a:solidFill>
                </a:rPr>
                <a:t>in Limpopo und der </a:t>
              </a:r>
              <a:r>
                <a:rPr lang="en-ZA" sz="900" dirty="0" err="1">
                  <a:solidFill>
                    <a:schemeClr val="accent4"/>
                  </a:solidFill>
                </a:rPr>
                <a:t>Nordwestprovinz</a:t>
              </a:r>
              <a:endParaRPr lang="en-ZA" sz="900" dirty="0">
                <a:solidFill>
                  <a:schemeClr val="accent4"/>
                </a:solidFill>
              </a:endParaRPr>
            </a:p>
          </p:txBody>
        </p:sp>
        <p:sp>
          <p:nvSpPr>
            <p:cNvPr id="11" name="Rectangle 10">
              <a:extLst>
                <a:ext uri="{FF2B5EF4-FFF2-40B4-BE49-F238E27FC236}">
                  <a16:creationId xmlns:a16="http://schemas.microsoft.com/office/drawing/2014/main" id="{36DA447C-2209-C08F-6DB5-D3A51B0C28EC}"/>
                </a:ext>
              </a:extLst>
            </p:cNvPr>
            <p:cNvSpPr/>
            <p:nvPr userDrawn="1"/>
          </p:nvSpPr>
          <p:spPr>
            <a:xfrm>
              <a:off x="3092393" y="3179348"/>
              <a:ext cx="1879487" cy="12283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800" b="1" dirty="0"/>
                <a:t>3</a:t>
              </a:r>
            </a:p>
            <a:p>
              <a:pPr algn="ctr"/>
              <a:r>
                <a:rPr lang="en-ZA" sz="900" b="1" dirty="0" err="1"/>
                <a:t>Initiativen</a:t>
              </a:r>
              <a:r>
                <a:rPr lang="en-ZA" sz="900" b="1" dirty="0"/>
                <a:t> </a:t>
              </a:r>
              <a:r>
                <a:rPr lang="en-ZA" sz="900" b="0" dirty="0" err="1"/>
                <a:t>zur</a:t>
              </a:r>
              <a:r>
                <a:rPr lang="en-ZA" sz="900" b="0" dirty="0"/>
                <a:t> </a:t>
              </a:r>
              <a:r>
                <a:rPr lang="en-ZA" sz="900" b="0" dirty="0" err="1"/>
                <a:t>Schaffung</a:t>
              </a:r>
              <a:r>
                <a:rPr lang="en-ZA" sz="900" b="0" dirty="0"/>
                <a:t> von </a:t>
              </a:r>
              <a:r>
                <a:rPr lang="en-ZA" sz="900" b="0" dirty="0" err="1"/>
                <a:t>Arbeitsplätzen</a:t>
              </a:r>
              <a:r>
                <a:rPr lang="en-ZA" sz="900" b="0" dirty="0"/>
                <a:t> und </a:t>
              </a:r>
              <a:r>
                <a:rPr lang="en-ZA" sz="900" b="0" dirty="0" err="1"/>
                <a:t>Einkommen</a:t>
              </a:r>
              <a:r>
                <a:rPr lang="en-ZA" sz="900" b="0" dirty="0"/>
                <a:t> für die </a:t>
              </a:r>
              <a:r>
                <a:rPr lang="en-ZA" sz="900" b="0" dirty="0" err="1"/>
                <a:t>lokale</a:t>
              </a:r>
              <a:r>
                <a:rPr lang="en-ZA" sz="900" b="0" dirty="0"/>
                <a:t> </a:t>
              </a:r>
              <a:r>
                <a:rPr lang="en-ZA" sz="900" b="0" dirty="0" err="1"/>
                <a:t>Bevölkerung</a:t>
              </a:r>
              <a:endParaRPr lang="en-ZA" sz="900" b="0" dirty="0"/>
            </a:p>
          </p:txBody>
        </p:sp>
        <p:sp>
          <p:nvSpPr>
            <p:cNvPr id="12" name="Rectangle 11">
              <a:extLst>
                <a:ext uri="{FF2B5EF4-FFF2-40B4-BE49-F238E27FC236}">
                  <a16:creationId xmlns:a16="http://schemas.microsoft.com/office/drawing/2014/main" id="{C98520F9-44F9-7C3A-1B27-8ED603EC22CC}"/>
                </a:ext>
              </a:extLst>
            </p:cNvPr>
            <p:cNvSpPr/>
            <p:nvPr userDrawn="1"/>
          </p:nvSpPr>
          <p:spPr>
            <a:xfrm>
              <a:off x="6851367" y="3179348"/>
              <a:ext cx="1879487" cy="1228347"/>
            </a:xfrm>
            <a:prstGeom prst="rect">
              <a:avLst/>
            </a:prstGeom>
            <a:solidFill>
              <a:srgbClr val="8FAEC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ZA" sz="900" b="1" dirty="0" err="1">
                  <a:solidFill>
                    <a:prstClr val="white"/>
                  </a:solidFill>
                </a:rPr>
                <a:t>Gesamtzahl</a:t>
              </a:r>
              <a:r>
                <a:rPr lang="en-ZA" sz="900" b="1" dirty="0">
                  <a:solidFill>
                    <a:prstClr val="white"/>
                  </a:solidFill>
                </a:rPr>
                <a:t> der </a:t>
              </a:r>
              <a:r>
                <a:rPr lang="en-ZA" sz="900" b="1" dirty="0" err="1">
                  <a:solidFill>
                    <a:prstClr val="white"/>
                  </a:solidFill>
                </a:rPr>
                <a:t>betroffenen</a:t>
              </a:r>
              <a:r>
                <a:rPr lang="en-ZA" sz="900" b="1" dirty="0">
                  <a:solidFill>
                    <a:prstClr val="white"/>
                  </a:solidFill>
                </a:rPr>
                <a:t> Menschen ca.</a:t>
              </a:r>
            </a:p>
            <a:p>
              <a:pPr algn="ctr"/>
              <a:r>
                <a:rPr lang="en-ZA" sz="1800" b="1" dirty="0"/>
                <a:t>500,000</a:t>
              </a:r>
            </a:p>
            <a:p>
              <a:pPr algn="ctr"/>
              <a:r>
                <a:rPr lang="en-ZA" sz="900" dirty="0" err="1"/>
                <a:t>direkt</a:t>
              </a:r>
              <a:r>
                <a:rPr lang="en-ZA" sz="900" dirty="0"/>
                <a:t> und </a:t>
              </a:r>
              <a:r>
                <a:rPr lang="en-ZA" sz="900" dirty="0" err="1"/>
                <a:t>indirekt</a:t>
              </a:r>
              <a:r>
                <a:rPr lang="en-ZA" sz="900" dirty="0"/>
                <a:t> </a:t>
              </a:r>
              <a:r>
                <a:rPr lang="en-ZA" sz="900" dirty="0" err="1"/>
                <a:t>Begünstigte</a:t>
              </a:r>
              <a:endParaRPr lang="en-ZA" sz="900" dirty="0"/>
            </a:p>
          </p:txBody>
        </p:sp>
        <p:pic>
          <p:nvPicPr>
            <p:cNvPr id="13" name="Picture 12">
              <a:extLst>
                <a:ext uri="{FF2B5EF4-FFF2-40B4-BE49-F238E27FC236}">
                  <a16:creationId xmlns:a16="http://schemas.microsoft.com/office/drawing/2014/main" id="{EB7BA68B-BFFF-535B-F536-F6C287C33FA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71881" y="731628"/>
              <a:ext cx="1879487" cy="1228348"/>
            </a:xfrm>
            <a:prstGeom prst="rect">
              <a:avLst/>
            </a:prstGeom>
          </p:spPr>
        </p:pic>
        <p:pic>
          <p:nvPicPr>
            <p:cNvPr id="14" name="Picture 13">
              <a:extLst>
                <a:ext uri="{FF2B5EF4-FFF2-40B4-BE49-F238E27FC236}">
                  <a16:creationId xmlns:a16="http://schemas.microsoft.com/office/drawing/2014/main" id="{1745A4EC-4BBB-DD3E-9CEF-BB63A02C065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51367" y="1959976"/>
              <a:ext cx="1879487" cy="1219373"/>
            </a:xfrm>
            <a:prstGeom prst="rect">
              <a:avLst/>
            </a:prstGeom>
          </p:spPr>
        </p:pic>
        <p:pic>
          <p:nvPicPr>
            <p:cNvPr id="15" name="Picture 14">
              <a:extLst>
                <a:ext uri="{FF2B5EF4-FFF2-40B4-BE49-F238E27FC236}">
                  <a16:creationId xmlns:a16="http://schemas.microsoft.com/office/drawing/2014/main" id="{E6B21A3B-575B-05C9-BC0F-AC3948D97AF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971881" y="3179348"/>
              <a:ext cx="1879487" cy="1228347"/>
            </a:xfrm>
            <a:prstGeom prst="rect">
              <a:avLst/>
            </a:prstGeom>
          </p:spPr>
        </p:pic>
      </p:grpSp>
    </p:spTree>
    <p:extLst>
      <p:ext uri="{BB962C8B-B14F-4D97-AF65-F5344CB8AC3E}">
        <p14:creationId xmlns:p14="http://schemas.microsoft.com/office/powerpoint/2010/main" val="4064288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0" name="Rectangle 38">
            <a:extLst>
              <a:ext uri="{FF2B5EF4-FFF2-40B4-BE49-F238E27FC236}">
                <a16:creationId xmlns:a16="http://schemas.microsoft.com/office/drawing/2014/main" id="{946E5675-D1B9-117D-0008-BB65E1F4330A}"/>
              </a:ext>
            </a:extLst>
          </p:cNvPr>
          <p:cNvSpPr/>
          <p:nvPr userDrawn="1"/>
        </p:nvSpPr>
        <p:spPr>
          <a:xfrm>
            <a:off x="276793" y="5849403"/>
            <a:ext cx="1210695" cy="80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4">
            <a:extLst>
              <a:ext uri="{FF2B5EF4-FFF2-40B4-BE49-F238E27FC236}">
                <a16:creationId xmlns:a16="http://schemas.microsoft.com/office/drawing/2014/main" id="{ED398659-5884-3C48-804C-C6B1DE4E18A7}"/>
              </a:ext>
            </a:extLst>
          </p:cNvPr>
          <p:cNvSpPr txBox="1">
            <a:spLocks/>
          </p:cNvSpPr>
          <p:nvPr userDrawn="1"/>
        </p:nvSpPr>
        <p:spPr>
          <a:xfrm>
            <a:off x="536046" y="244636"/>
            <a:ext cx="11227975" cy="6691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kern="1200">
                <a:solidFill>
                  <a:srgbClr val="395170"/>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US" dirty="0" err="1">
                <a:solidFill>
                  <a:schemeClr val="accent5">
                    <a:lumMod val="75000"/>
                  </a:schemeClr>
                </a:solidFill>
              </a:rPr>
              <a:t>Globaler</a:t>
            </a:r>
            <a:r>
              <a:rPr lang="en-US" dirty="0">
                <a:solidFill>
                  <a:schemeClr val="accent5">
                    <a:lumMod val="75000"/>
                  </a:schemeClr>
                </a:solidFill>
              </a:rPr>
              <a:t> </a:t>
            </a:r>
            <a:r>
              <a:rPr lang="en-US" dirty="0" err="1">
                <a:solidFill>
                  <a:schemeClr val="accent5">
                    <a:lumMod val="75000"/>
                  </a:schemeClr>
                </a:solidFill>
              </a:rPr>
              <a:t>Fußabdruck</a:t>
            </a:r>
            <a:endParaRPr lang="en-US" dirty="0">
              <a:solidFill>
                <a:schemeClr val="accent5">
                  <a:lumMod val="75000"/>
                </a:schemeClr>
              </a:solidFill>
            </a:endParaRPr>
          </a:p>
        </p:txBody>
      </p:sp>
      <p:sp>
        <p:nvSpPr>
          <p:cNvPr id="52" name="Slide Number Placeholder 5">
            <a:extLst>
              <a:ext uri="{FF2B5EF4-FFF2-40B4-BE49-F238E27FC236}">
                <a16:creationId xmlns:a16="http://schemas.microsoft.com/office/drawing/2014/main" id="{40652128-9038-AD2F-1284-94BDF30F7C59}"/>
              </a:ext>
            </a:extLst>
          </p:cNvPr>
          <p:cNvSpPr txBox="1">
            <a:spLocks/>
          </p:cNvSpPr>
          <p:nvPr userDrawn="1"/>
        </p:nvSpPr>
        <p:spPr>
          <a:xfrm>
            <a:off x="10626730" y="6028852"/>
            <a:ext cx="848033" cy="222862"/>
          </a:xfrm>
          <a:prstGeom prst="rect">
            <a:avLst/>
          </a:prstGeom>
        </p:spPr>
        <p:txBody>
          <a:bodyPr vert="horz" lIns="91440" tIns="45720" rIns="91440" bIns="45720"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45DEFD8C-798B-476C-95E0-4C171C7E2E6E}" type="slidenum">
              <a:rPr lang="en-ZA" smtClean="0"/>
              <a:pPr/>
              <a:t>‹Nr.›</a:t>
            </a:fld>
            <a:endParaRPr lang="en-ZA" dirty="0"/>
          </a:p>
        </p:txBody>
      </p:sp>
      <p:sp>
        <p:nvSpPr>
          <p:cNvPr id="53" name="Slide Number Placeholder 5">
            <a:extLst>
              <a:ext uri="{FF2B5EF4-FFF2-40B4-BE49-F238E27FC236}">
                <a16:creationId xmlns:a16="http://schemas.microsoft.com/office/drawing/2014/main" id="{AE46F147-E4BE-11D2-E523-38E7B0B7F721}"/>
              </a:ext>
            </a:extLst>
          </p:cNvPr>
          <p:cNvSpPr txBox="1">
            <a:spLocks/>
          </p:cNvSpPr>
          <p:nvPr userDrawn="1"/>
        </p:nvSpPr>
        <p:spPr>
          <a:xfrm>
            <a:off x="11124551" y="5737972"/>
            <a:ext cx="350212" cy="22286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DEFD8C-798B-476C-95E0-4C171C7E2E6E}" type="slidenum">
              <a:rPr lang="en-ZA" smtClean="0"/>
              <a:pPr/>
              <a:t>‹Nr.›</a:t>
            </a:fld>
            <a:endParaRPr lang="en-ZA" dirty="0"/>
          </a:p>
        </p:txBody>
      </p:sp>
      <p:sp>
        <p:nvSpPr>
          <p:cNvPr id="54" name="Text Placeholder 51">
            <a:extLst>
              <a:ext uri="{FF2B5EF4-FFF2-40B4-BE49-F238E27FC236}">
                <a16:creationId xmlns:a16="http://schemas.microsoft.com/office/drawing/2014/main" id="{41D7466B-D460-6A0D-C904-43FD182CE444}"/>
              </a:ext>
            </a:extLst>
          </p:cNvPr>
          <p:cNvSpPr txBox="1">
            <a:spLocks/>
          </p:cNvSpPr>
          <p:nvPr userDrawn="1"/>
        </p:nvSpPr>
        <p:spPr>
          <a:xfrm>
            <a:off x="536046" y="938220"/>
            <a:ext cx="6123621" cy="2862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1843"/>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400" dirty="0" err="1">
                <a:solidFill>
                  <a:schemeClr val="tx1">
                    <a:lumMod val="75000"/>
                  </a:schemeClr>
                </a:solidFill>
                <a:latin typeface="+mj-lt"/>
              </a:rPr>
              <a:t>Wir</a:t>
            </a:r>
            <a:r>
              <a:rPr lang="en-GB" sz="1400" dirty="0">
                <a:solidFill>
                  <a:schemeClr val="tx1">
                    <a:lumMod val="75000"/>
                  </a:schemeClr>
                </a:solidFill>
                <a:latin typeface="+mj-lt"/>
              </a:rPr>
              <a:t> </a:t>
            </a:r>
            <a:r>
              <a:rPr lang="en-GB" sz="1400" dirty="0" err="1">
                <a:solidFill>
                  <a:schemeClr val="tx1">
                    <a:lumMod val="75000"/>
                  </a:schemeClr>
                </a:solidFill>
                <a:latin typeface="+mj-lt"/>
              </a:rPr>
              <a:t>beschäftigen</a:t>
            </a:r>
            <a:r>
              <a:rPr lang="en-GB" sz="1400" dirty="0">
                <a:solidFill>
                  <a:schemeClr val="tx1">
                    <a:lumMod val="75000"/>
                  </a:schemeClr>
                </a:solidFill>
                <a:latin typeface="+mj-lt"/>
              </a:rPr>
              <a:t> </a:t>
            </a:r>
            <a:r>
              <a:rPr lang="en-GB" sz="1400" dirty="0" err="1">
                <a:solidFill>
                  <a:schemeClr val="tx1">
                    <a:lumMod val="75000"/>
                  </a:schemeClr>
                </a:solidFill>
                <a:latin typeface="+mj-lt"/>
              </a:rPr>
              <a:t>weltweit</a:t>
            </a:r>
            <a:r>
              <a:rPr lang="en-GB" sz="1400" dirty="0">
                <a:solidFill>
                  <a:schemeClr val="tx1">
                    <a:lumMod val="75000"/>
                  </a:schemeClr>
                </a:solidFill>
                <a:latin typeface="+mj-lt"/>
              </a:rPr>
              <a:t> </a:t>
            </a:r>
            <a:r>
              <a:rPr lang="en-GB" sz="1400" dirty="0" err="1">
                <a:solidFill>
                  <a:schemeClr val="tx1">
                    <a:lumMod val="75000"/>
                  </a:schemeClr>
                </a:solidFill>
                <a:latin typeface="+mj-lt"/>
              </a:rPr>
              <a:t>mehr</a:t>
            </a:r>
            <a:r>
              <a:rPr lang="en-GB" sz="1400" dirty="0">
                <a:solidFill>
                  <a:schemeClr val="tx1">
                    <a:lumMod val="75000"/>
                  </a:schemeClr>
                </a:solidFill>
                <a:latin typeface="+mj-lt"/>
              </a:rPr>
              <a:t> </a:t>
            </a:r>
            <a:r>
              <a:rPr lang="en-GB" sz="1400" dirty="0" err="1">
                <a:solidFill>
                  <a:schemeClr val="tx1">
                    <a:lumMod val="75000"/>
                  </a:schemeClr>
                </a:solidFill>
                <a:latin typeface="+mj-lt"/>
              </a:rPr>
              <a:t>als</a:t>
            </a:r>
            <a:r>
              <a:rPr lang="en-GB" sz="1400" dirty="0">
                <a:solidFill>
                  <a:schemeClr val="tx1">
                    <a:lumMod val="75000"/>
                  </a:schemeClr>
                </a:solidFill>
                <a:latin typeface="+mj-lt"/>
              </a:rPr>
              <a:t> 3.700 Mitarbeiter.</a:t>
            </a:r>
          </a:p>
        </p:txBody>
      </p:sp>
      <p:sp>
        <p:nvSpPr>
          <p:cNvPr id="55" name="Rectangle 14">
            <a:extLst>
              <a:ext uri="{FF2B5EF4-FFF2-40B4-BE49-F238E27FC236}">
                <a16:creationId xmlns:a16="http://schemas.microsoft.com/office/drawing/2014/main" id="{7178F2E8-68FF-63F6-6503-0C23BCB34A03}"/>
              </a:ext>
            </a:extLst>
          </p:cNvPr>
          <p:cNvSpPr/>
          <p:nvPr userDrawn="1"/>
        </p:nvSpPr>
        <p:spPr>
          <a:xfrm>
            <a:off x="6833380" y="0"/>
            <a:ext cx="5358620" cy="68683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
            <a:extLst>
              <a:ext uri="{FF2B5EF4-FFF2-40B4-BE49-F238E27FC236}">
                <a16:creationId xmlns:a16="http://schemas.microsoft.com/office/drawing/2014/main" id="{4F91E12D-A485-4A80-9E02-31AF1F50694F}"/>
              </a:ext>
            </a:extLst>
          </p:cNvPr>
          <p:cNvPicPr>
            <a:picLocks noChangeAspect="1" noChangeArrowheads="1"/>
          </p:cNvPicPr>
          <p:nvPr userDrawn="1"/>
        </p:nvPicPr>
        <p:blipFill>
          <a:blip r:embed="rId2">
            <a:extLst>
              <a:ext uri="{96DAC541-7B7A-43D3-8B79-37D633B846F1}">
                <asvg:svgBlip xmlns:asvg="http://schemas.microsoft.com/office/drawing/2016/SVG/main" r:embed="rId3"/>
              </a:ext>
            </a:extLst>
          </a:blip>
          <a:srcRect/>
          <a:stretch/>
        </p:blipFill>
        <p:spPr bwMode="auto">
          <a:xfrm>
            <a:off x="356135" y="5987819"/>
            <a:ext cx="989764" cy="55291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a:extLst>
              <a:ext uri="{FF2B5EF4-FFF2-40B4-BE49-F238E27FC236}">
                <a16:creationId xmlns:a16="http://schemas.microsoft.com/office/drawing/2014/main" id="{E9AC1CCE-524B-EC03-D511-C7AF8ED21016}"/>
              </a:ext>
            </a:extLst>
          </p:cNvPr>
          <p:cNvPicPr>
            <a:picLocks noChangeAspect="1"/>
          </p:cNvPicPr>
          <p:nvPr userDrawn="1"/>
        </p:nvPicPr>
        <p:blipFill>
          <a:blip r:embed="rId4"/>
          <a:srcRect/>
          <a:stretch/>
        </p:blipFill>
        <p:spPr>
          <a:xfrm>
            <a:off x="125658" y="1639696"/>
            <a:ext cx="6594606" cy="3803768"/>
          </a:xfrm>
          <a:prstGeom prst="rect">
            <a:avLst/>
          </a:prstGeom>
        </p:spPr>
      </p:pic>
      <p:grpSp>
        <p:nvGrpSpPr>
          <p:cNvPr id="58" name="Group 23">
            <a:extLst>
              <a:ext uri="{FF2B5EF4-FFF2-40B4-BE49-F238E27FC236}">
                <a16:creationId xmlns:a16="http://schemas.microsoft.com/office/drawing/2014/main" id="{1671E27F-BFBA-377F-21E2-B61C5AD182D9}"/>
              </a:ext>
            </a:extLst>
          </p:cNvPr>
          <p:cNvGrpSpPr/>
          <p:nvPr userDrawn="1"/>
        </p:nvGrpSpPr>
        <p:grpSpPr>
          <a:xfrm>
            <a:off x="4902870" y="5945007"/>
            <a:ext cx="1848749" cy="639009"/>
            <a:chOff x="4902870" y="5945007"/>
            <a:chExt cx="1848749" cy="639009"/>
          </a:xfrm>
        </p:grpSpPr>
        <p:sp>
          <p:nvSpPr>
            <p:cNvPr id="59" name="Rectangle 18">
              <a:extLst>
                <a:ext uri="{FF2B5EF4-FFF2-40B4-BE49-F238E27FC236}">
                  <a16:creationId xmlns:a16="http://schemas.microsoft.com/office/drawing/2014/main" id="{6213EBAD-2A6D-41FF-57C5-A0F6A3EA7796}"/>
                </a:ext>
              </a:extLst>
            </p:cNvPr>
            <p:cNvSpPr/>
            <p:nvPr/>
          </p:nvSpPr>
          <p:spPr>
            <a:xfrm>
              <a:off x="4943934" y="6361746"/>
              <a:ext cx="196904" cy="196904"/>
            </a:xfrm>
            <a:prstGeom prst="rect">
              <a:avLst/>
            </a:prstGeom>
            <a:solidFill>
              <a:schemeClr val="bg1">
                <a:lumMod val="85000"/>
              </a:schemeClr>
            </a:solidFill>
            <a:ln>
              <a:solidFill>
                <a:srgbClr val="689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13" dirty="0"/>
            </a:p>
          </p:txBody>
        </p:sp>
        <p:sp>
          <p:nvSpPr>
            <p:cNvPr id="60" name="Rectangle 19">
              <a:extLst>
                <a:ext uri="{FF2B5EF4-FFF2-40B4-BE49-F238E27FC236}">
                  <a16:creationId xmlns:a16="http://schemas.microsoft.com/office/drawing/2014/main" id="{6EEA40C5-E3B4-15B4-F743-A66F6D2F2439}"/>
                </a:ext>
              </a:extLst>
            </p:cNvPr>
            <p:cNvSpPr/>
            <p:nvPr/>
          </p:nvSpPr>
          <p:spPr>
            <a:xfrm>
              <a:off x="5140838" y="5979727"/>
              <a:ext cx="1015021" cy="215443"/>
            </a:xfrm>
            <a:prstGeom prst="rect">
              <a:avLst/>
            </a:prstGeom>
          </p:spPr>
          <p:txBody>
            <a:bodyPr wrap="none">
              <a:spAutoFit/>
            </a:bodyPr>
            <a:lstStyle/>
            <a:p>
              <a:r>
                <a:rPr lang="en-ZA" sz="800" dirty="0">
                  <a:solidFill>
                    <a:schemeClr val="tx1">
                      <a:lumMod val="75000"/>
                    </a:schemeClr>
                  </a:solidFill>
                  <a:latin typeface="Verdana" panose="020B0604030504040204" pitchFamily="34" charset="0"/>
                  <a:ea typeface="Verdana" panose="020B0604030504040204" pitchFamily="34" charset="0"/>
                </a:rPr>
                <a:t>Regional Offices</a:t>
              </a:r>
            </a:p>
          </p:txBody>
        </p:sp>
        <p:sp>
          <p:nvSpPr>
            <p:cNvPr id="61" name="Rectangle 20">
              <a:extLst>
                <a:ext uri="{FF2B5EF4-FFF2-40B4-BE49-F238E27FC236}">
                  <a16:creationId xmlns:a16="http://schemas.microsoft.com/office/drawing/2014/main" id="{547047F6-88B3-AB99-1C12-2818CE68376E}"/>
                </a:ext>
              </a:extLst>
            </p:cNvPr>
            <p:cNvSpPr/>
            <p:nvPr/>
          </p:nvSpPr>
          <p:spPr>
            <a:xfrm>
              <a:off x="5140838" y="6368572"/>
              <a:ext cx="1610781" cy="215444"/>
            </a:xfrm>
            <a:prstGeom prst="rect">
              <a:avLst/>
            </a:prstGeom>
          </p:spPr>
          <p:txBody>
            <a:bodyPr wrap="square">
              <a:spAutoFit/>
            </a:bodyPr>
            <a:lstStyle/>
            <a:p>
              <a:r>
                <a:rPr lang="en-ZA" sz="800" dirty="0">
                  <a:solidFill>
                    <a:schemeClr val="tx1">
                      <a:lumMod val="75000"/>
                    </a:schemeClr>
                  </a:solidFill>
                  <a:latin typeface="Verdana" panose="020B0604030504040204" pitchFamily="34" charset="0"/>
                  <a:ea typeface="Verdana" panose="020B0604030504040204" pitchFamily="34" charset="0"/>
                </a:rPr>
                <a:t>Implementation Experience</a:t>
              </a:r>
            </a:p>
          </p:txBody>
        </p:sp>
        <p:pic>
          <p:nvPicPr>
            <p:cNvPr id="62" name="Picture 16">
              <a:extLst>
                <a:ext uri="{FF2B5EF4-FFF2-40B4-BE49-F238E27FC236}">
                  <a16:creationId xmlns:a16="http://schemas.microsoft.com/office/drawing/2014/main" id="{4200FCD9-9852-A7A6-EF7D-BCF231FBC0B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02870" y="5945007"/>
              <a:ext cx="257026" cy="257026"/>
            </a:xfrm>
            <a:prstGeom prst="rect">
              <a:avLst/>
            </a:prstGeom>
          </p:spPr>
        </p:pic>
      </p:grpSp>
      <p:grpSp>
        <p:nvGrpSpPr>
          <p:cNvPr id="63" name="Group 3">
            <a:extLst>
              <a:ext uri="{FF2B5EF4-FFF2-40B4-BE49-F238E27FC236}">
                <a16:creationId xmlns:a16="http://schemas.microsoft.com/office/drawing/2014/main" id="{4AE1D537-9721-240C-43A7-F27777AB93FA}"/>
              </a:ext>
            </a:extLst>
          </p:cNvPr>
          <p:cNvGrpSpPr/>
          <p:nvPr userDrawn="1"/>
        </p:nvGrpSpPr>
        <p:grpSpPr>
          <a:xfrm>
            <a:off x="7140150" y="174213"/>
            <a:ext cx="4775057" cy="6554482"/>
            <a:chOff x="8483599" y="226297"/>
            <a:chExt cx="3577718" cy="7190125"/>
          </a:xfrm>
        </p:grpSpPr>
        <p:sp>
          <p:nvSpPr>
            <p:cNvPr id="64" name="TextBox 7">
              <a:extLst>
                <a:ext uri="{FF2B5EF4-FFF2-40B4-BE49-F238E27FC236}">
                  <a16:creationId xmlns:a16="http://schemas.microsoft.com/office/drawing/2014/main" id="{D5A13C42-8635-3512-3B8C-E197957AE433}"/>
                </a:ext>
              </a:extLst>
            </p:cNvPr>
            <p:cNvSpPr txBox="1"/>
            <p:nvPr/>
          </p:nvSpPr>
          <p:spPr>
            <a:xfrm>
              <a:off x="8483599" y="230512"/>
              <a:ext cx="1560252" cy="4346776"/>
            </a:xfrm>
            <a:prstGeom prst="rect">
              <a:avLst/>
            </a:prstGeom>
            <a:noFill/>
          </p:spPr>
          <p:txBody>
            <a:bodyPr wrap="square" rtlCol="0">
              <a:spAutoFit/>
            </a:bodyPr>
            <a:lstStyle/>
            <a:p>
              <a:pPr>
                <a:lnSpc>
                  <a:spcPts val="1080"/>
                </a:lnSpc>
              </a:pPr>
              <a:r>
                <a:rPr lang="en-US" sz="1100" dirty="0">
                  <a:solidFill>
                    <a:schemeClr val="accent5"/>
                  </a:solidFill>
                  <a:latin typeface="Verdana" panose="020B0604030504040204" pitchFamily="34" charset="0"/>
                  <a:ea typeface="Verdana" panose="020B0604030504040204" pitchFamily="34" charset="0"/>
                </a:rPr>
                <a:t>Europe</a:t>
              </a:r>
            </a:p>
            <a:p>
              <a:pPr>
                <a:lnSpc>
                  <a:spcPts val="1080"/>
                </a:lnSpc>
              </a:pPr>
              <a:endParaRPr lang="en-US" sz="800" dirty="0">
                <a:solidFill>
                  <a:schemeClr val="bg2">
                    <a:lumMod val="2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Belgium</a:t>
              </a: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Czech Republic</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Denmark</a:t>
              </a: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Finland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France</a:t>
              </a: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Germany</a:t>
              </a: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Ireland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Isle of Man</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Netherlands</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Norway</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Poland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Portugal</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Romania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Spain</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Sweden</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Switzerland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Turkey</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United Kingdom</a:t>
              </a:r>
            </a:p>
          </p:txBody>
        </p:sp>
        <p:sp>
          <p:nvSpPr>
            <p:cNvPr id="65" name="TextBox 8">
              <a:extLst>
                <a:ext uri="{FF2B5EF4-FFF2-40B4-BE49-F238E27FC236}">
                  <a16:creationId xmlns:a16="http://schemas.microsoft.com/office/drawing/2014/main" id="{0DCD2960-833F-22F5-AB8E-F1E536FB1C68}"/>
                </a:ext>
              </a:extLst>
            </p:cNvPr>
            <p:cNvSpPr txBox="1"/>
            <p:nvPr/>
          </p:nvSpPr>
          <p:spPr>
            <a:xfrm>
              <a:off x="9232736" y="386831"/>
              <a:ext cx="874092" cy="4176552"/>
            </a:xfrm>
            <a:prstGeom prst="rect">
              <a:avLst/>
            </a:prstGeom>
            <a:noFill/>
          </p:spPr>
          <p:txBody>
            <a:bodyPr wrap="square" rtlCol="0">
              <a:spAutoFit/>
            </a:bodyPr>
            <a:lstStyle/>
            <a:p>
              <a:pPr>
                <a:lnSpc>
                  <a:spcPts val="1080"/>
                </a:lnSpc>
              </a:pPr>
              <a:endParaRPr lang="en-US" sz="8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Antwerp</a:t>
              </a: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  Prague</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Copenhagen,</a:t>
              </a: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    Aarhus, </a:t>
              </a: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    Fredericia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Helsinki</a:t>
              </a: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    Lille,</a:t>
              </a: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    Paris</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Berlin, </a:t>
              </a: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    Frankfurt,</a:t>
              </a: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    Walldorf</a:t>
              </a: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a:t>
              </a:r>
              <a:r>
                <a:rPr lang="en-US" sz="700" dirty="0" err="1">
                  <a:solidFill>
                    <a:schemeClr val="tx1">
                      <a:lumMod val="75000"/>
                    </a:schemeClr>
                  </a:solidFill>
                  <a:latin typeface="Verdana" panose="020B0604030504040204" pitchFamily="34" charset="0"/>
                  <a:ea typeface="Verdana" panose="020B0604030504040204" pitchFamily="34" charset="0"/>
                </a:rPr>
                <a:t>Maarsbergen</a:t>
              </a: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Warsaw</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Porto</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Bucharest</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Madrid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Stockholm</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Zurich</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Istanbul</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London</a:t>
              </a:r>
            </a:p>
          </p:txBody>
        </p:sp>
        <p:sp>
          <p:nvSpPr>
            <p:cNvPr id="66" name="TextBox 9">
              <a:extLst>
                <a:ext uri="{FF2B5EF4-FFF2-40B4-BE49-F238E27FC236}">
                  <a16:creationId xmlns:a16="http://schemas.microsoft.com/office/drawing/2014/main" id="{E85EBE6E-F3A3-439F-AD1B-1B730356FAB2}"/>
                </a:ext>
              </a:extLst>
            </p:cNvPr>
            <p:cNvSpPr txBox="1"/>
            <p:nvPr/>
          </p:nvSpPr>
          <p:spPr>
            <a:xfrm>
              <a:off x="10359623" y="226297"/>
              <a:ext cx="1701694" cy="2474364"/>
            </a:xfrm>
            <a:prstGeom prst="rect">
              <a:avLst/>
            </a:prstGeom>
            <a:noFill/>
          </p:spPr>
          <p:txBody>
            <a:bodyPr wrap="square" rtlCol="0">
              <a:spAutoFit/>
            </a:bodyPr>
            <a:lstStyle/>
            <a:p>
              <a:pPr>
                <a:lnSpc>
                  <a:spcPts val="1080"/>
                </a:lnSpc>
              </a:pPr>
              <a:r>
                <a:rPr lang="en-US" sz="1100" dirty="0">
                  <a:solidFill>
                    <a:schemeClr val="accent5"/>
                  </a:solidFill>
                  <a:latin typeface="Verdana" panose="020B0604030504040204" pitchFamily="34" charset="0"/>
                  <a:ea typeface="Verdana" panose="020B0604030504040204" pitchFamily="34" charset="0"/>
                </a:rPr>
                <a:t>Americas</a:t>
              </a:r>
              <a:endParaRPr lang="en-US" sz="1400" dirty="0">
                <a:solidFill>
                  <a:schemeClr val="accent5"/>
                </a:solidFill>
                <a:latin typeface="Verdana" panose="020B0604030504040204" pitchFamily="34" charset="0"/>
                <a:ea typeface="Verdana" panose="020B0604030504040204" pitchFamily="34" charset="0"/>
              </a:endParaRPr>
            </a:p>
            <a:p>
              <a:pPr>
                <a:lnSpc>
                  <a:spcPts val="1080"/>
                </a:lnSpc>
              </a:pPr>
              <a:endParaRPr lang="en-US" sz="800" dirty="0">
                <a:solidFill>
                  <a:schemeClr val="bg2">
                    <a:lumMod val="2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Argentina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Brazil</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Canada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Chile</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Colombia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Costa Rica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Ecuador </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Mexico</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Peru</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United States</a:t>
              </a: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Uruguay</a:t>
              </a:r>
            </a:p>
          </p:txBody>
        </p:sp>
        <p:sp>
          <p:nvSpPr>
            <p:cNvPr id="67" name="TextBox 10">
              <a:extLst>
                <a:ext uri="{FF2B5EF4-FFF2-40B4-BE49-F238E27FC236}">
                  <a16:creationId xmlns:a16="http://schemas.microsoft.com/office/drawing/2014/main" id="{29A3D9E9-A128-54D2-D22C-C6958118D617}"/>
                </a:ext>
              </a:extLst>
            </p:cNvPr>
            <p:cNvSpPr txBox="1"/>
            <p:nvPr/>
          </p:nvSpPr>
          <p:spPr>
            <a:xfrm>
              <a:off x="11108759" y="378316"/>
              <a:ext cx="874092" cy="2304145"/>
            </a:xfrm>
            <a:prstGeom prst="rect">
              <a:avLst/>
            </a:prstGeom>
            <a:noFill/>
          </p:spPr>
          <p:txBody>
            <a:bodyPr wrap="square" rtlCol="0">
              <a:spAutoFit/>
            </a:bodyPr>
            <a:lstStyle/>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Buenos Aires</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São Paulo</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Toronto</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Santiago</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Bogotá</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San Jose</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Quito</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Mexico City</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Lima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Atlanta,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Indianapolis</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Montevideo</a:t>
              </a:r>
            </a:p>
          </p:txBody>
        </p:sp>
        <p:cxnSp>
          <p:nvCxnSpPr>
            <p:cNvPr id="68" name="Straight Connector 11">
              <a:extLst>
                <a:ext uri="{FF2B5EF4-FFF2-40B4-BE49-F238E27FC236}">
                  <a16:creationId xmlns:a16="http://schemas.microsoft.com/office/drawing/2014/main" id="{44E51793-D96F-4FA7-09DE-06C98EDD1765}"/>
                </a:ext>
              </a:extLst>
            </p:cNvPr>
            <p:cNvCxnSpPr>
              <a:cxnSpLocks/>
            </p:cNvCxnSpPr>
            <p:nvPr/>
          </p:nvCxnSpPr>
          <p:spPr>
            <a:xfrm>
              <a:off x="10205302" y="303550"/>
              <a:ext cx="0" cy="6962043"/>
            </a:xfrm>
            <a:prstGeom prst="line">
              <a:avLst/>
            </a:prstGeom>
            <a:ln>
              <a:solidFill>
                <a:srgbClr val="6897B8"/>
              </a:solidFill>
            </a:ln>
          </p:spPr>
          <p:style>
            <a:lnRef idx="1">
              <a:schemeClr val="accent1"/>
            </a:lnRef>
            <a:fillRef idx="0">
              <a:schemeClr val="accent1"/>
            </a:fillRef>
            <a:effectRef idx="0">
              <a:schemeClr val="accent1"/>
            </a:effectRef>
            <a:fontRef idx="minor">
              <a:schemeClr val="tx1"/>
            </a:fontRef>
          </p:style>
        </p:cxnSp>
        <p:cxnSp>
          <p:nvCxnSpPr>
            <p:cNvPr id="69" name="Straight Connector 12">
              <a:extLst>
                <a:ext uri="{FF2B5EF4-FFF2-40B4-BE49-F238E27FC236}">
                  <a16:creationId xmlns:a16="http://schemas.microsoft.com/office/drawing/2014/main" id="{4195BF2D-C17D-1CBD-9F4D-F9AD0BB1D551}"/>
                </a:ext>
              </a:extLst>
            </p:cNvPr>
            <p:cNvCxnSpPr>
              <a:cxnSpLocks/>
            </p:cNvCxnSpPr>
            <p:nvPr/>
          </p:nvCxnSpPr>
          <p:spPr>
            <a:xfrm>
              <a:off x="8494110" y="4275358"/>
              <a:ext cx="3466353" cy="0"/>
            </a:xfrm>
            <a:prstGeom prst="line">
              <a:avLst/>
            </a:prstGeom>
            <a:ln>
              <a:solidFill>
                <a:srgbClr val="6897B8"/>
              </a:solidFill>
            </a:ln>
          </p:spPr>
          <p:style>
            <a:lnRef idx="1">
              <a:schemeClr val="accent1"/>
            </a:lnRef>
            <a:fillRef idx="0">
              <a:schemeClr val="accent1"/>
            </a:fillRef>
            <a:effectRef idx="0">
              <a:schemeClr val="accent1"/>
            </a:effectRef>
            <a:fontRef idx="minor">
              <a:schemeClr val="tx1"/>
            </a:fontRef>
          </p:style>
        </p:cxnSp>
        <p:sp>
          <p:nvSpPr>
            <p:cNvPr id="70" name="TextBox 13">
              <a:extLst>
                <a:ext uri="{FF2B5EF4-FFF2-40B4-BE49-F238E27FC236}">
                  <a16:creationId xmlns:a16="http://schemas.microsoft.com/office/drawing/2014/main" id="{BAB96EA5-DEF2-129D-1A1C-00319462E65E}"/>
                </a:ext>
              </a:extLst>
            </p:cNvPr>
            <p:cNvSpPr txBox="1"/>
            <p:nvPr/>
          </p:nvSpPr>
          <p:spPr>
            <a:xfrm>
              <a:off x="8483599" y="4393278"/>
              <a:ext cx="1621577" cy="3023144"/>
            </a:xfrm>
            <a:prstGeom prst="rect">
              <a:avLst/>
            </a:prstGeom>
            <a:noFill/>
          </p:spPr>
          <p:txBody>
            <a:bodyPr wrap="square" rtlCol="0">
              <a:spAutoFit/>
            </a:bodyPr>
            <a:lstStyle/>
            <a:p>
              <a:pPr>
                <a:lnSpc>
                  <a:spcPts val="1080"/>
                </a:lnSpc>
              </a:pPr>
              <a:r>
                <a:rPr lang="en-US" sz="1100" dirty="0">
                  <a:solidFill>
                    <a:schemeClr val="accent5"/>
                  </a:solidFill>
                  <a:latin typeface="Verdana" panose="020B0604030504040204" pitchFamily="34" charset="0"/>
                  <a:ea typeface="Verdana" panose="020B0604030504040204" pitchFamily="34" charset="0"/>
                </a:rPr>
                <a:t>Asia Pacific</a:t>
              </a:r>
            </a:p>
            <a:p>
              <a:pPr>
                <a:lnSpc>
                  <a:spcPts val="1080"/>
                </a:lnSpc>
              </a:pPr>
              <a:endParaRPr lang="en-US" sz="800" dirty="0">
                <a:solidFill>
                  <a:schemeClr val="bg2">
                    <a:lumMod val="2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Australia</a:t>
              </a: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China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Hong Kong</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India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Japan</a:t>
              </a:r>
            </a:p>
            <a:p>
              <a:pPr>
                <a:lnSpc>
                  <a:spcPts val="1080"/>
                </a:lnSpc>
              </a:pPr>
              <a:r>
                <a:rPr lang="en-US" sz="700" dirty="0" err="1">
                  <a:solidFill>
                    <a:schemeClr val="tx1">
                      <a:lumMod val="75000"/>
                    </a:schemeClr>
                  </a:solidFill>
                  <a:latin typeface="Verdana" panose="020B0604030504040204" pitchFamily="34" charset="0"/>
                  <a:ea typeface="Verdana" panose="020B0604030504040204" pitchFamily="34" charset="0"/>
                </a:rPr>
                <a:t>Koreo</a:t>
              </a: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Macau</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Malaysia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New Zealand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Philippines</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Singapore</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Thailand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Vietnam</a:t>
              </a:r>
            </a:p>
          </p:txBody>
        </p:sp>
        <p:sp>
          <p:nvSpPr>
            <p:cNvPr id="71" name="TextBox 15">
              <a:extLst>
                <a:ext uri="{FF2B5EF4-FFF2-40B4-BE49-F238E27FC236}">
                  <a16:creationId xmlns:a16="http://schemas.microsoft.com/office/drawing/2014/main" id="{1CBB8C45-E033-0250-FA8B-B277DA59ACF1}"/>
                </a:ext>
              </a:extLst>
            </p:cNvPr>
            <p:cNvSpPr txBox="1"/>
            <p:nvPr/>
          </p:nvSpPr>
          <p:spPr>
            <a:xfrm>
              <a:off x="9232736" y="4540312"/>
              <a:ext cx="874091" cy="2868399"/>
            </a:xfrm>
            <a:prstGeom prst="rect">
              <a:avLst/>
            </a:prstGeom>
            <a:noFill/>
          </p:spPr>
          <p:txBody>
            <a:bodyPr wrap="square" rtlCol="0">
              <a:spAutoFit/>
            </a:bodyPr>
            <a:lstStyle/>
            <a:p>
              <a:pPr>
                <a:lnSpc>
                  <a:spcPts val="1080"/>
                </a:lnSpc>
              </a:pPr>
              <a:endParaRPr lang="en-US" sz="8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Brisbane, </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Canberra,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Melbourne,</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Perth,</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Sydney</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Shanghai</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Verdana" panose="020B0604030504040204" pitchFamily="34" charset="0"/>
                  <a:ea typeface="Verdana" panose="020B0604030504040204" pitchFamily="34" charset="0"/>
                </a:rPr>
                <a:t>–  Hong Kong</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Hyderabad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Tokyo</a:t>
              </a: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Kuala Lumpur</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Auckland</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Manila</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Verdana" panose="020B0604030504040204" pitchFamily="34" charset="0"/>
                  <a:ea typeface="Verdana" panose="020B0604030504040204" pitchFamily="34" charset="0"/>
                </a:rPr>
                <a:t>–  Singapore</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Verdana" panose="020B0604030504040204" pitchFamily="34" charset="0"/>
                  <a:ea typeface="Verdana" panose="020B0604030504040204" pitchFamily="34" charset="0"/>
                </a:rPr>
                <a:t>–  Bangkok</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mn-lt"/>
                  <a:ea typeface="Verdana" panose="020B0604030504040204" pitchFamily="34" charset="0"/>
                </a:rPr>
                <a:t>–  </a:t>
              </a:r>
              <a:r>
                <a:rPr lang="en-ZA" sz="700" b="0" i="0" dirty="0">
                  <a:solidFill>
                    <a:schemeClr val="tx1">
                      <a:lumMod val="75000"/>
                    </a:schemeClr>
                  </a:solidFill>
                  <a:effectLst/>
                  <a:latin typeface="+mn-lt"/>
                </a:rPr>
                <a:t>Ho Chi Minh City</a:t>
              </a:r>
              <a:endParaRPr lang="en-US" sz="700" dirty="0">
                <a:solidFill>
                  <a:schemeClr val="tx1">
                    <a:lumMod val="75000"/>
                  </a:schemeClr>
                </a:solidFill>
                <a:latin typeface="+mn-lt"/>
                <a:ea typeface="Verdana" panose="020B0604030504040204" pitchFamily="34" charset="0"/>
              </a:endParaRPr>
            </a:p>
          </p:txBody>
        </p:sp>
        <p:sp>
          <p:nvSpPr>
            <p:cNvPr id="72" name="TextBox 21">
              <a:extLst>
                <a:ext uri="{FF2B5EF4-FFF2-40B4-BE49-F238E27FC236}">
                  <a16:creationId xmlns:a16="http://schemas.microsoft.com/office/drawing/2014/main" id="{3B7572F4-6EBB-D213-F23A-E75C163AD0BB}"/>
                </a:ext>
              </a:extLst>
            </p:cNvPr>
            <p:cNvSpPr txBox="1"/>
            <p:nvPr/>
          </p:nvSpPr>
          <p:spPr>
            <a:xfrm>
              <a:off x="10359623" y="4393276"/>
              <a:ext cx="1682987" cy="1785189"/>
            </a:xfrm>
            <a:prstGeom prst="rect">
              <a:avLst/>
            </a:prstGeom>
            <a:noFill/>
          </p:spPr>
          <p:txBody>
            <a:bodyPr wrap="square" rtlCol="0">
              <a:spAutoFit/>
            </a:bodyPr>
            <a:lstStyle/>
            <a:p>
              <a:pPr>
                <a:lnSpc>
                  <a:spcPts val="1080"/>
                </a:lnSpc>
              </a:pPr>
              <a:r>
                <a:rPr lang="en-US" sz="1100" dirty="0">
                  <a:solidFill>
                    <a:schemeClr val="accent5"/>
                  </a:solidFill>
                  <a:latin typeface="Verdana" panose="020B0604030504040204" pitchFamily="34" charset="0"/>
                  <a:ea typeface="Verdana" panose="020B0604030504040204" pitchFamily="34" charset="0"/>
                </a:rPr>
                <a:t>Middle East &amp; Africa</a:t>
              </a:r>
            </a:p>
            <a:p>
              <a:pPr marL="0" marR="0" lvl="0" indent="0" algn="l" defTabSz="914400" rtl="0" eaLnBrk="1" fontAlgn="auto" latinLnBrk="0" hangingPunct="1">
                <a:lnSpc>
                  <a:spcPts val="1080"/>
                </a:lnSpc>
                <a:spcBef>
                  <a:spcPts val="0"/>
                </a:spcBef>
                <a:spcAft>
                  <a:spcPts val="0"/>
                </a:spcAft>
                <a:buClrTx/>
                <a:buSzTx/>
                <a:buFontTx/>
                <a:buNone/>
                <a:tabLst/>
                <a:defRPr/>
              </a:pPr>
              <a:endParaRPr lang="en-US" sz="800" dirty="0">
                <a:solidFill>
                  <a:schemeClr val="bg2">
                    <a:lumMod val="2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Kenya</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Verdana" panose="020B0604030504040204" pitchFamily="34" charset="0"/>
                  <a:ea typeface="Verdana" panose="020B0604030504040204" pitchFamily="34" charset="0"/>
                </a:rPr>
                <a:t>Morocco</a:t>
              </a:r>
            </a:p>
            <a:p>
              <a:pPr marL="0" marR="0" lvl="0" indent="0" algn="l" defTabSz="914400" rtl="0" eaLnBrk="1" fontAlgn="auto" latinLnBrk="0" hangingPunct="1">
                <a:lnSpc>
                  <a:spcPts val="1080"/>
                </a:lnSpc>
                <a:spcBef>
                  <a:spcPts val="0"/>
                </a:spcBef>
                <a:spcAft>
                  <a:spcPts val="0"/>
                </a:spcAft>
                <a:buClrTx/>
                <a:buSzTx/>
                <a:buFontTx/>
                <a:buNone/>
                <a:tabLst/>
                <a:defRPr/>
              </a:pPr>
              <a:endParaRPr lang="en-US" sz="700" dirty="0">
                <a:solidFill>
                  <a:schemeClr val="tx1">
                    <a:lumMod val="7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Verdana" panose="020B0604030504040204" pitchFamily="34" charset="0"/>
                  <a:ea typeface="Verdana" panose="020B0604030504040204" pitchFamily="34" charset="0"/>
                </a:rPr>
                <a:t>Mauritius</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South Africa</a:t>
              </a:r>
            </a:p>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ts val="1080"/>
                </a:lnSpc>
                <a:spcBef>
                  <a:spcPts val="0"/>
                </a:spcBef>
                <a:spcAft>
                  <a:spcPts val="0"/>
                </a:spcAft>
                <a:buClrTx/>
                <a:buSzTx/>
                <a:buFontTx/>
                <a:buNone/>
                <a:tabLst/>
                <a:defRPr/>
              </a:pPr>
              <a:br>
                <a:rPr lang="en-US" sz="700" dirty="0">
                  <a:solidFill>
                    <a:schemeClr val="tx1">
                      <a:lumMod val="75000"/>
                    </a:schemeClr>
                  </a:solidFill>
                  <a:latin typeface="Verdana" panose="020B0604030504040204" pitchFamily="34" charset="0"/>
                  <a:ea typeface="Verdana" panose="020B0604030504040204" pitchFamily="34" charset="0"/>
                </a:rPr>
              </a:br>
              <a:r>
                <a:rPr lang="en-US" sz="700" dirty="0">
                  <a:solidFill>
                    <a:schemeClr val="tx1">
                      <a:lumMod val="75000"/>
                    </a:schemeClr>
                  </a:solidFill>
                  <a:latin typeface="Verdana" panose="020B0604030504040204" pitchFamily="34" charset="0"/>
                  <a:ea typeface="Verdana" panose="020B0604030504040204" pitchFamily="34" charset="0"/>
                </a:rPr>
                <a:t>The UAE</a:t>
              </a:r>
            </a:p>
            <a:p>
              <a:pPr marL="0" marR="0" lvl="0" indent="0" algn="l" defTabSz="914400" rtl="0" eaLnBrk="1" fontAlgn="auto" latinLnBrk="0" hangingPunct="1">
                <a:lnSpc>
                  <a:spcPts val="1080"/>
                </a:lnSpc>
                <a:spcBef>
                  <a:spcPts val="0"/>
                </a:spcBef>
                <a:spcAft>
                  <a:spcPts val="0"/>
                </a:spcAft>
                <a:buClrTx/>
                <a:buSzTx/>
                <a:buFontTx/>
                <a:buNone/>
                <a:tabLst/>
                <a:defRPr/>
              </a:pPr>
              <a:endParaRPr lang="en-US" sz="700" dirty="0">
                <a:solidFill>
                  <a:schemeClr val="bg2">
                    <a:lumMod val="25000"/>
                  </a:schemeClr>
                </a:solidFill>
                <a:latin typeface="Verdana" panose="020B0604030504040204" pitchFamily="34" charset="0"/>
                <a:ea typeface="Verdana" panose="020B0604030504040204" pitchFamily="34" charset="0"/>
              </a:endParaRPr>
            </a:p>
          </p:txBody>
        </p:sp>
        <p:sp>
          <p:nvSpPr>
            <p:cNvPr id="73" name="TextBox 22">
              <a:extLst>
                <a:ext uri="{FF2B5EF4-FFF2-40B4-BE49-F238E27FC236}">
                  <a16:creationId xmlns:a16="http://schemas.microsoft.com/office/drawing/2014/main" id="{E5873AB0-301F-7ECF-C3E7-DE7486606EDC}"/>
                </a:ext>
              </a:extLst>
            </p:cNvPr>
            <p:cNvSpPr txBox="1"/>
            <p:nvPr/>
          </p:nvSpPr>
          <p:spPr>
            <a:xfrm>
              <a:off x="11108759" y="4555710"/>
              <a:ext cx="874092" cy="1475699"/>
            </a:xfrm>
            <a:prstGeom prst="rect">
              <a:avLst/>
            </a:prstGeom>
            <a:noFill/>
          </p:spPr>
          <p:txBody>
            <a:bodyPr wrap="square" rtlCol="0">
              <a:spAutoFit/>
            </a:bodyPr>
            <a:lstStyle/>
            <a:p>
              <a:pPr>
                <a:lnSpc>
                  <a:spcPts val="1080"/>
                </a:lnSpc>
              </a:pPr>
              <a:endParaRPr lang="en-US" sz="700" dirty="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Nairobi</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Verdana" panose="020B0604030504040204" pitchFamily="34" charset="0"/>
                  <a:ea typeface="Verdana" panose="020B0604030504040204" pitchFamily="34" charset="0"/>
                </a:rPr>
                <a:t>–  Casablanca</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Verdana" panose="020B0604030504040204" pitchFamily="34" charset="0"/>
                  <a:ea typeface="Verdana" panose="020B0604030504040204" pitchFamily="34" charset="0"/>
                </a:rPr>
                <a:t>–  Rabat</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dirty="0">
                  <a:solidFill>
                    <a:schemeClr val="tx1">
                      <a:lumMod val="75000"/>
                    </a:schemeClr>
                  </a:solidFill>
                  <a:latin typeface="Verdana" panose="020B0604030504040204" pitchFamily="34" charset="0"/>
                  <a:ea typeface="Verdana" panose="020B0604030504040204" pitchFamily="34" charset="0"/>
                </a:rPr>
                <a:t>–  Quatre Bornes</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Cape Town, </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Pretoria,</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Johannesburg</a:t>
              </a:r>
            </a:p>
            <a:p>
              <a:pPr>
                <a:lnSpc>
                  <a:spcPts val="1080"/>
                </a:lnSpc>
              </a:pPr>
              <a:r>
                <a:rPr lang="en-US" sz="700" dirty="0">
                  <a:solidFill>
                    <a:schemeClr val="tx1">
                      <a:lumMod val="75000"/>
                    </a:schemeClr>
                  </a:solidFill>
                  <a:latin typeface="Verdana" panose="020B0604030504040204" pitchFamily="34" charset="0"/>
                  <a:ea typeface="Verdana" panose="020B0604030504040204" pitchFamily="34" charset="0"/>
                </a:rPr>
                <a:t>–  Dubai</a:t>
              </a:r>
            </a:p>
          </p:txBody>
        </p:sp>
      </p:grpSp>
    </p:spTree>
    <p:extLst>
      <p:ext uri="{BB962C8B-B14F-4D97-AF65-F5344CB8AC3E}">
        <p14:creationId xmlns:p14="http://schemas.microsoft.com/office/powerpoint/2010/main" val="3856861280"/>
      </p:ext>
    </p:extLst>
  </p:cSld>
  <p:clrMapOvr>
    <a:masterClrMapping/>
  </p:clrMapOvr>
  <p:extLst>
    <p:ext uri="{DCECCB84-F9BA-43D5-87BE-67443E8EF086}">
      <p15:sldGuideLst xmlns:p15="http://schemas.microsoft.com/office/powerpoint/2012/main">
        <p15:guide id="1" orient="horz" pos="2750" userDrawn="1">
          <p15:clr>
            <a:srgbClr val="FBAE40"/>
          </p15:clr>
        </p15:guide>
        <p15:guide id="2" orient="horz" pos="5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lide_Elephan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3794C8-918D-4031-A239-E3405917E9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50586525-B05E-49AD-B6EC-8EEBBF082E0D}"/>
              </a:ext>
            </a:extLst>
          </p:cNvPr>
          <p:cNvSpPr/>
          <p:nvPr userDrawn="1"/>
        </p:nvSpPr>
        <p:spPr>
          <a:xfrm>
            <a:off x="0" y="490749"/>
            <a:ext cx="12192000" cy="6381328"/>
          </a:xfrm>
          <a:prstGeom prst="rect">
            <a:avLst/>
          </a:prstGeom>
          <a:gradFill>
            <a:gsLst>
              <a:gs pos="22000">
                <a:srgbClr val="364D6C">
                  <a:alpha val="0"/>
                </a:srgbClr>
              </a:gs>
              <a:gs pos="100000">
                <a:srgbClr val="364D6C">
                  <a:alpha val="82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49C7940A-B3DC-044E-8730-3DF7FF402047}"/>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dirty="0"/>
              <a:t>Title goes here</a:t>
            </a:r>
          </a:p>
        </p:txBody>
      </p:sp>
      <p:sp>
        <p:nvSpPr>
          <p:cNvPr id="14" name="Text Placeholder 13">
            <a:extLst>
              <a:ext uri="{FF2B5EF4-FFF2-40B4-BE49-F238E27FC236}">
                <a16:creationId xmlns:a16="http://schemas.microsoft.com/office/drawing/2014/main" id="{4DFC7EAD-7E4F-5A41-A044-16D0B4065125}"/>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dirty="0"/>
              <a:t>Presenter name | Date</a:t>
            </a:r>
          </a:p>
        </p:txBody>
      </p:sp>
      <p:sp>
        <p:nvSpPr>
          <p:cNvPr id="4" name="Rectangle 3">
            <a:extLst>
              <a:ext uri="{FF2B5EF4-FFF2-40B4-BE49-F238E27FC236}">
                <a16:creationId xmlns:a16="http://schemas.microsoft.com/office/drawing/2014/main" id="{E5A6733F-F65E-75B8-F586-EBA714E2A7D7}"/>
              </a:ext>
            </a:extLst>
          </p:cNvPr>
          <p:cNvSpPr/>
          <p:nvPr userDrawn="1"/>
        </p:nvSpPr>
        <p:spPr>
          <a:xfrm>
            <a:off x="6413824" y="0"/>
            <a:ext cx="5778176" cy="6858000"/>
          </a:xfrm>
          <a:prstGeom prst="rect">
            <a:avLst/>
          </a:prstGeom>
          <a:gradFill>
            <a:gsLst>
              <a:gs pos="0">
                <a:srgbClr val="8FAEC3">
                  <a:lumMod val="35000"/>
                  <a:lumOff val="65000"/>
                </a:srgbClr>
              </a:gs>
              <a:gs pos="40000">
                <a:schemeClr val="bg1">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6E8DD794-7D7B-DA23-C765-CE4CD13B9E95}"/>
              </a:ext>
            </a:extLst>
          </p:cNvPr>
          <p:cNvGrpSpPr/>
          <p:nvPr userDrawn="1"/>
        </p:nvGrpSpPr>
        <p:grpSpPr>
          <a:xfrm>
            <a:off x="623392" y="692696"/>
            <a:ext cx="1881840" cy="1882394"/>
            <a:chOff x="623392" y="692696"/>
            <a:chExt cx="1881840" cy="1882394"/>
          </a:xfrm>
        </p:grpSpPr>
        <p:sp>
          <p:nvSpPr>
            <p:cNvPr id="8" name="Rectangle 7">
              <a:extLst>
                <a:ext uri="{FF2B5EF4-FFF2-40B4-BE49-F238E27FC236}">
                  <a16:creationId xmlns:a16="http://schemas.microsoft.com/office/drawing/2014/main" id="{94F7563D-8675-13D5-4AD9-783B2C191D16}"/>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2">
              <a:extLst>
                <a:ext uri="{FF2B5EF4-FFF2-40B4-BE49-F238E27FC236}">
                  <a16:creationId xmlns:a16="http://schemas.microsoft.com/office/drawing/2014/main" id="{6E1C18EC-E5FB-B844-4B2C-8B7AAD7D02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Tree>
    <p:extLst>
      <p:ext uri="{BB962C8B-B14F-4D97-AF65-F5344CB8AC3E}">
        <p14:creationId xmlns:p14="http://schemas.microsoft.com/office/powerpoint/2010/main" val="355985627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divider-slide with Ic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A763F7-9F8F-5141-B8AC-275380523ED3}"/>
              </a:ext>
            </a:extLst>
          </p:cNvPr>
          <p:cNvSpPr>
            <a:spLocks noGrp="1"/>
          </p:cNvSpPr>
          <p:nvPr>
            <p:ph type="pic" sz="quarter" idx="10" hasCustomPrompt="1"/>
          </p:nvPr>
        </p:nvSpPr>
        <p:spPr>
          <a:xfrm>
            <a:off x="0" y="0"/>
            <a:ext cx="12192000" cy="4581128"/>
          </a:xfrm>
          <a:solidFill>
            <a:schemeClr val="bg1">
              <a:lumMod val="95000"/>
            </a:schemeClr>
          </a:solidFill>
        </p:spPr>
        <p:txBody>
          <a:bodyPr anchor="ctr"/>
          <a:lstStyle>
            <a:lvl1pPr marL="0" indent="0" algn="ctr">
              <a:buNone/>
              <a:defRPr/>
            </a:lvl1pPr>
          </a:lstStyle>
          <a:p>
            <a:r>
              <a:rPr lang="en-US" dirty="0"/>
              <a:t>Add image here</a:t>
            </a:r>
          </a:p>
        </p:txBody>
      </p:sp>
      <p:sp>
        <p:nvSpPr>
          <p:cNvPr id="8" name="Picture Placeholder 6">
            <a:extLst>
              <a:ext uri="{FF2B5EF4-FFF2-40B4-BE49-F238E27FC236}">
                <a16:creationId xmlns:a16="http://schemas.microsoft.com/office/drawing/2014/main" id="{6FB895C9-7999-9046-8720-3DC91635117D}"/>
              </a:ext>
            </a:extLst>
          </p:cNvPr>
          <p:cNvSpPr>
            <a:spLocks noGrp="1"/>
          </p:cNvSpPr>
          <p:nvPr>
            <p:ph type="pic" sz="quarter" idx="11" hasCustomPrompt="1"/>
          </p:nvPr>
        </p:nvSpPr>
        <p:spPr>
          <a:xfrm>
            <a:off x="1356436" y="3672361"/>
            <a:ext cx="1817518" cy="1796927"/>
          </a:xfrm>
          <a:solidFill>
            <a:schemeClr val="bg1"/>
          </a:solidFill>
        </p:spPr>
        <p:txBody>
          <a:bodyPr anchor="ctr"/>
          <a:lstStyle>
            <a:lvl1pPr marL="0" indent="0" algn="ctr">
              <a:buNone/>
              <a:defRPr/>
            </a:lvl1pPr>
          </a:lstStyle>
          <a:p>
            <a:r>
              <a:rPr lang="en-US" dirty="0"/>
              <a:t>Add icon/logo here</a:t>
            </a:r>
          </a:p>
        </p:txBody>
      </p:sp>
      <p:sp>
        <p:nvSpPr>
          <p:cNvPr id="10" name="Text Placeholder 9">
            <a:extLst>
              <a:ext uri="{FF2B5EF4-FFF2-40B4-BE49-F238E27FC236}">
                <a16:creationId xmlns:a16="http://schemas.microsoft.com/office/drawing/2014/main" id="{E6F0C19B-6427-5544-B68F-96F2DB709935}"/>
              </a:ext>
            </a:extLst>
          </p:cNvPr>
          <p:cNvSpPr>
            <a:spLocks noGrp="1"/>
          </p:cNvSpPr>
          <p:nvPr>
            <p:ph type="body" sz="quarter" idx="12" hasCustomPrompt="1"/>
          </p:nvPr>
        </p:nvSpPr>
        <p:spPr>
          <a:xfrm>
            <a:off x="4440238" y="5229200"/>
            <a:ext cx="6624637" cy="431800"/>
          </a:xfrm>
        </p:spPr>
        <p:txBody>
          <a:bodyPr>
            <a:noAutofit/>
          </a:bodyPr>
          <a:lstStyle>
            <a:lvl1pPr marL="0" indent="0" algn="r">
              <a:buNone/>
              <a:defRPr sz="2400">
                <a:solidFill>
                  <a:schemeClr val="accent1"/>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dirty="0"/>
              <a:t>Title here</a:t>
            </a:r>
          </a:p>
        </p:txBody>
      </p:sp>
    </p:spTree>
    <p:extLst>
      <p:ext uri="{BB962C8B-B14F-4D97-AF65-F5344CB8AC3E}">
        <p14:creationId xmlns:p14="http://schemas.microsoft.com/office/powerpoint/2010/main" val="1650835759"/>
      </p:ext>
    </p:extLst>
  </p:cSld>
  <p:clrMapOvr>
    <a:masterClrMapping/>
  </p:clrMapOvr>
  <p:extLst>
    <p:ext uri="{DCECCB84-F9BA-43D5-87BE-67443E8EF086}">
      <p15:sldGuideLst xmlns:p15="http://schemas.microsoft.com/office/powerpoint/2012/main">
        <p15:guide id="1" pos="6970" userDrawn="1">
          <p15:clr>
            <a:srgbClr val="FBAE40"/>
          </p15:clr>
        </p15:guide>
        <p15:guide id="2" orient="horz" pos="288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divider-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A763F7-9F8F-5141-B8AC-275380523ED3}"/>
              </a:ext>
            </a:extLst>
          </p:cNvPr>
          <p:cNvSpPr>
            <a:spLocks noGrp="1"/>
          </p:cNvSpPr>
          <p:nvPr>
            <p:ph type="pic" sz="quarter" idx="10" hasCustomPrompt="1"/>
          </p:nvPr>
        </p:nvSpPr>
        <p:spPr>
          <a:xfrm>
            <a:off x="0" y="0"/>
            <a:ext cx="12192000" cy="4581128"/>
          </a:xfrm>
          <a:solidFill>
            <a:schemeClr val="bg1">
              <a:lumMod val="95000"/>
            </a:schemeClr>
          </a:solidFill>
        </p:spPr>
        <p:txBody>
          <a:bodyPr anchor="ctr"/>
          <a:lstStyle>
            <a:lvl1pPr marL="0" indent="0" algn="ctr">
              <a:buNone/>
              <a:defRPr/>
            </a:lvl1pPr>
          </a:lstStyle>
          <a:p>
            <a:r>
              <a:rPr lang="en-US" dirty="0"/>
              <a:t>Add image here</a:t>
            </a:r>
          </a:p>
        </p:txBody>
      </p:sp>
      <p:sp>
        <p:nvSpPr>
          <p:cNvPr id="10" name="Text Placeholder 9">
            <a:extLst>
              <a:ext uri="{FF2B5EF4-FFF2-40B4-BE49-F238E27FC236}">
                <a16:creationId xmlns:a16="http://schemas.microsoft.com/office/drawing/2014/main" id="{E6F0C19B-6427-5544-B68F-96F2DB709935}"/>
              </a:ext>
            </a:extLst>
          </p:cNvPr>
          <p:cNvSpPr>
            <a:spLocks noGrp="1"/>
          </p:cNvSpPr>
          <p:nvPr>
            <p:ph type="body" sz="quarter" idx="12" hasCustomPrompt="1"/>
          </p:nvPr>
        </p:nvSpPr>
        <p:spPr>
          <a:xfrm>
            <a:off x="4440238" y="5229200"/>
            <a:ext cx="6624637" cy="431800"/>
          </a:xfrm>
        </p:spPr>
        <p:txBody>
          <a:bodyPr>
            <a:noAutofit/>
          </a:bodyPr>
          <a:lstStyle>
            <a:lvl1pPr marL="0" indent="0" algn="r">
              <a:buNone/>
              <a:defRPr sz="2400">
                <a:solidFill>
                  <a:srgbClr val="293A75"/>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dirty="0"/>
              <a:t>Title here</a:t>
            </a:r>
          </a:p>
        </p:txBody>
      </p:sp>
    </p:spTree>
    <p:extLst>
      <p:ext uri="{BB962C8B-B14F-4D97-AF65-F5344CB8AC3E}">
        <p14:creationId xmlns:p14="http://schemas.microsoft.com/office/powerpoint/2010/main" val="116541710"/>
      </p:ext>
    </p:extLst>
  </p:cSld>
  <p:clrMapOvr>
    <a:masterClrMapping/>
  </p:clrMapOvr>
  <p:extLst>
    <p:ext uri="{DCECCB84-F9BA-43D5-87BE-67443E8EF086}">
      <p15:sldGuideLst xmlns:p15="http://schemas.microsoft.com/office/powerpoint/2012/main">
        <p15:guide id="1" pos="6970" userDrawn="1">
          <p15:clr>
            <a:srgbClr val="FBAE40"/>
          </p15:clr>
        </p15:guide>
        <p15:guide id="2" orient="horz" pos="288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divider-slide_lo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A763F7-9F8F-5141-B8AC-275380523ED3}"/>
              </a:ext>
            </a:extLst>
          </p:cNvPr>
          <p:cNvSpPr>
            <a:spLocks noGrp="1"/>
          </p:cNvSpPr>
          <p:nvPr>
            <p:ph type="pic" sz="quarter" idx="10" hasCustomPrompt="1"/>
          </p:nvPr>
        </p:nvSpPr>
        <p:spPr>
          <a:xfrm>
            <a:off x="0" y="0"/>
            <a:ext cx="12192000" cy="5949280"/>
          </a:xfrm>
          <a:solidFill>
            <a:schemeClr val="bg1">
              <a:lumMod val="95000"/>
            </a:schemeClr>
          </a:solidFill>
        </p:spPr>
        <p:txBody>
          <a:bodyPr anchor="ctr"/>
          <a:lstStyle>
            <a:lvl1pPr marL="0" indent="0" algn="ctr">
              <a:buNone/>
              <a:defRPr/>
            </a:lvl1pPr>
          </a:lstStyle>
          <a:p>
            <a:r>
              <a:rPr lang="en-US" dirty="0"/>
              <a:t>Add image here</a:t>
            </a:r>
          </a:p>
        </p:txBody>
      </p:sp>
      <p:sp>
        <p:nvSpPr>
          <p:cNvPr id="2" name="Rectangle 1">
            <a:extLst>
              <a:ext uri="{FF2B5EF4-FFF2-40B4-BE49-F238E27FC236}">
                <a16:creationId xmlns:a16="http://schemas.microsoft.com/office/drawing/2014/main" id="{D4ED9C29-16E7-D843-BCE6-FFAF2D3157E2}"/>
              </a:ext>
            </a:extLst>
          </p:cNvPr>
          <p:cNvSpPr/>
          <p:nvPr userDrawn="1"/>
        </p:nvSpPr>
        <p:spPr>
          <a:xfrm>
            <a:off x="0" y="4725144"/>
            <a:ext cx="12192000" cy="1152128"/>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9">
            <a:extLst>
              <a:ext uri="{FF2B5EF4-FFF2-40B4-BE49-F238E27FC236}">
                <a16:creationId xmlns:a16="http://schemas.microsoft.com/office/drawing/2014/main" id="{E6F0C19B-6427-5544-B68F-96F2DB709935}"/>
              </a:ext>
            </a:extLst>
          </p:cNvPr>
          <p:cNvSpPr>
            <a:spLocks noGrp="1"/>
          </p:cNvSpPr>
          <p:nvPr>
            <p:ph type="body" sz="quarter" idx="12" hasCustomPrompt="1"/>
          </p:nvPr>
        </p:nvSpPr>
        <p:spPr>
          <a:xfrm>
            <a:off x="634473" y="5085308"/>
            <a:ext cx="10944225" cy="431800"/>
          </a:xfrm>
        </p:spPr>
        <p:txBody>
          <a:bodyPr>
            <a:noAutofit/>
          </a:bodyPr>
          <a:lstStyle>
            <a:lvl1pPr marL="0" indent="0" algn="r">
              <a:buNone/>
              <a:defRPr sz="2400">
                <a:solidFill>
                  <a:srgbClr val="293A75"/>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dirty="0"/>
              <a:t>Title here</a:t>
            </a:r>
          </a:p>
        </p:txBody>
      </p:sp>
    </p:spTree>
    <p:extLst>
      <p:ext uri="{BB962C8B-B14F-4D97-AF65-F5344CB8AC3E}">
        <p14:creationId xmlns:p14="http://schemas.microsoft.com/office/powerpoint/2010/main" val="693692824"/>
      </p:ext>
    </p:extLst>
  </p:cSld>
  <p:clrMapOvr>
    <a:masterClrMapping/>
  </p:clrMapOvr>
  <p:extLst>
    <p:ext uri="{DCECCB84-F9BA-43D5-87BE-67443E8EF086}">
      <p15:sldGuideLst xmlns:p15="http://schemas.microsoft.com/office/powerpoint/2012/main">
        <p15:guide id="1" pos="6970" userDrawn="1">
          <p15:clr>
            <a:srgbClr val="FBAE40"/>
          </p15:clr>
        </p15:guide>
        <p15:guide id="2" orient="horz" pos="2886"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3F0D3-F78F-6246-98B6-64A04A850FA6}"/>
              </a:ext>
            </a:extLst>
          </p:cNvPr>
          <p:cNvSpPr/>
          <p:nvPr userDrawn="1"/>
        </p:nvSpPr>
        <p:spPr>
          <a:xfrm>
            <a:off x="11568608" y="6237311"/>
            <a:ext cx="300597" cy="300597"/>
          </a:xfrm>
          <a:prstGeom prst="rect">
            <a:avLst/>
          </a:prstGeom>
          <a:solidFill>
            <a:srgbClr val="CE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8991D"/>
              </a:solidFill>
            </a:endParaRPr>
          </a:p>
        </p:txBody>
      </p:sp>
      <p:sp>
        <p:nvSpPr>
          <p:cNvPr id="2" name="Title Placeholder 1">
            <a:extLst>
              <a:ext uri="{FF2B5EF4-FFF2-40B4-BE49-F238E27FC236}">
                <a16:creationId xmlns:a16="http://schemas.microsoft.com/office/drawing/2014/main" id="{96AFDF33-DE14-7A4B-A240-A10A228BDB39}"/>
              </a:ext>
            </a:extLst>
          </p:cNvPr>
          <p:cNvSpPr>
            <a:spLocks noGrp="1"/>
          </p:cNvSpPr>
          <p:nvPr>
            <p:ph type="title"/>
          </p:nvPr>
        </p:nvSpPr>
        <p:spPr>
          <a:xfrm>
            <a:off x="623888" y="365125"/>
            <a:ext cx="10550931" cy="903635"/>
          </a:xfrm>
          <a:prstGeom prst="rect">
            <a:avLst/>
          </a:prstGeom>
        </p:spPr>
        <p:txBody>
          <a:bodyPr vert="horz" lIns="0" tIns="0" rIns="0" bIns="0" rtlCol="0" anchor="ctr">
            <a:normAutofit/>
          </a:bodyPr>
          <a:lstStyle/>
          <a:p>
            <a:r>
              <a:rPr lang="de-DE" noProof="0"/>
              <a:t>Mastertitelformat bearbeiten</a:t>
            </a:r>
            <a:endParaRPr lang="en-US" noProof="0" dirty="0"/>
          </a:p>
        </p:txBody>
      </p:sp>
      <p:sp>
        <p:nvSpPr>
          <p:cNvPr id="3" name="Text Placeholder 2">
            <a:extLst>
              <a:ext uri="{FF2B5EF4-FFF2-40B4-BE49-F238E27FC236}">
                <a16:creationId xmlns:a16="http://schemas.microsoft.com/office/drawing/2014/main" id="{F399073D-87D9-754E-8A84-5A83BC7F59FD}"/>
              </a:ext>
            </a:extLst>
          </p:cNvPr>
          <p:cNvSpPr>
            <a:spLocks noGrp="1"/>
          </p:cNvSpPr>
          <p:nvPr>
            <p:ph type="body" idx="1"/>
          </p:nvPr>
        </p:nvSpPr>
        <p:spPr>
          <a:xfrm>
            <a:off x="659219" y="1577367"/>
            <a:ext cx="10515600" cy="4351338"/>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8" name="Picture 7">
            <a:extLst>
              <a:ext uri="{FF2B5EF4-FFF2-40B4-BE49-F238E27FC236}">
                <a16:creationId xmlns:a16="http://schemas.microsoft.com/office/drawing/2014/main" id="{B474C3D4-0E2C-374D-A952-CFF95D245898}"/>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313574" y="6237312"/>
            <a:ext cx="1049251" cy="325083"/>
          </a:xfrm>
          <a:prstGeom prst="rect">
            <a:avLst/>
          </a:prstGeom>
        </p:spPr>
      </p:pic>
      <p:sp>
        <p:nvSpPr>
          <p:cNvPr id="4" name="TextBox 3">
            <a:extLst>
              <a:ext uri="{FF2B5EF4-FFF2-40B4-BE49-F238E27FC236}">
                <a16:creationId xmlns:a16="http://schemas.microsoft.com/office/drawing/2014/main" id="{B6C6E9A0-63FF-4CAB-A8EA-0D4FF5FE0502}"/>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dirty="0">
              <a:solidFill>
                <a:schemeClr val="bg1"/>
              </a:solidFill>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C674B08F-0646-8E46-96D1-07A2AC66FCC9}"/>
              </a:ext>
            </a:extLst>
          </p:cNvPr>
          <p:cNvSpPr/>
          <p:nvPr userDrawn="1"/>
        </p:nvSpPr>
        <p:spPr>
          <a:xfrm>
            <a:off x="1426153" y="6366520"/>
            <a:ext cx="6864424" cy="230832"/>
          </a:xfrm>
          <a:prstGeom prst="rect">
            <a:avLst/>
          </a:prstGeom>
        </p:spPr>
        <p:txBody>
          <a:bodyPr wrap="square">
            <a:spAutoFit/>
          </a:bodyPr>
          <a:lstStyle/>
          <a:p>
            <a:r>
              <a:rPr lang="en-ZA" sz="900" dirty="0">
                <a:solidFill>
                  <a:schemeClr val="bg1">
                    <a:lumMod val="75000"/>
                  </a:schemeClr>
                </a:solidFill>
              </a:rPr>
              <a:t>© 2025 EPI-USE Labs GmbH. All rights, reserved.</a:t>
            </a:r>
            <a:endParaRPr lang="en-GB" sz="900" dirty="0"/>
          </a:p>
        </p:txBody>
      </p:sp>
      <p:pic>
        <p:nvPicPr>
          <p:cNvPr id="6" name="Grafik 5">
            <a:extLst>
              <a:ext uri="{FF2B5EF4-FFF2-40B4-BE49-F238E27FC236}">
                <a16:creationId xmlns:a16="http://schemas.microsoft.com/office/drawing/2014/main" id="{E795F251-99B7-080A-AF1F-EBD16211156E}"/>
              </a:ext>
            </a:extLst>
          </p:cNvPr>
          <p:cNvPicPr>
            <a:picLocks noChangeAspect="1"/>
          </p:cNvPicPr>
          <p:nvPr userDrawn="1"/>
        </p:nvPicPr>
        <p:blipFill>
          <a:blip r:embed="rId55"/>
          <a:stretch>
            <a:fillRect/>
          </a:stretch>
        </p:blipFill>
        <p:spPr>
          <a:xfrm>
            <a:off x="10992544" y="183679"/>
            <a:ext cx="1152128" cy="1152128"/>
          </a:xfrm>
          <a:prstGeom prst="rect">
            <a:avLst/>
          </a:prstGeom>
        </p:spPr>
      </p:pic>
    </p:spTree>
    <p:extLst>
      <p:ext uri="{BB962C8B-B14F-4D97-AF65-F5344CB8AC3E}">
        <p14:creationId xmlns:p14="http://schemas.microsoft.com/office/powerpoint/2010/main" val="73687223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681" r:id="rId3"/>
    <p:sldLayoutId id="2147483698" r:id="rId4"/>
    <p:sldLayoutId id="2147483722" r:id="rId5"/>
    <p:sldLayoutId id="2147483701" r:id="rId6"/>
    <p:sldLayoutId id="2147483670" r:id="rId7"/>
    <p:sldLayoutId id="2147483692" r:id="rId8"/>
    <p:sldLayoutId id="2147483702" r:id="rId9"/>
    <p:sldLayoutId id="2147483715" r:id="rId10"/>
    <p:sldLayoutId id="2147483674" r:id="rId11"/>
    <p:sldLayoutId id="2147483662" r:id="rId12"/>
    <p:sldLayoutId id="2147483689" r:id="rId13"/>
    <p:sldLayoutId id="2147483671" r:id="rId14"/>
    <p:sldLayoutId id="2147483688" r:id="rId15"/>
    <p:sldLayoutId id="2147483663" r:id="rId16"/>
    <p:sldLayoutId id="2147483691" r:id="rId17"/>
    <p:sldLayoutId id="2147483694" r:id="rId18"/>
    <p:sldLayoutId id="2147483708" r:id="rId19"/>
    <p:sldLayoutId id="2147483685" r:id="rId20"/>
    <p:sldLayoutId id="2147483695" r:id="rId21"/>
    <p:sldLayoutId id="2147483686" r:id="rId22"/>
    <p:sldLayoutId id="2147483696" r:id="rId23"/>
    <p:sldLayoutId id="2147483672" r:id="rId24"/>
    <p:sldLayoutId id="2147483697" r:id="rId25"/>
    <p:sldLayoutId id="2147483668" r:id="rId26"/>
    <p:sldLayoutId id="2147483675" r:id="rId27"/>
    <p:sldLayoutId id="2147483727" r:id="rId28"/>
    <p:sldLayoutId id="2147483684" r:id="rId29"/>
    <p:sldLayoutId id="2147483669" r:id="rId30"/>
    <p:sldLayoutId id="2147483703" r:id="rId31"/>
    <p:sldLayoutId id="2147483700" r:id="rId32"/>
    <p:sldLayoutId id="2147483710" r:id="rId33"/>
    <p:sldLayoutId id="2147483713" r:id="rId34"/>
    <p:sldLayoutId id="2147483714" r:id="rId35"/>
    <p:sldLayoutId id="2147483699" r:id="rId36"/>
    <p:sldLayoutId id="2147483704" r:id="rId37"/>
    <p:sldLayoutId id="2147483711" r:id="rId38"/>
    <p:sldLayoutId id="2147483705" r:id="rId39"/>
    <p:sldLayoutId id="2147483690" r:id="rId40"/>
    <p:sldLayoutId id="2147483706" r:id="rId41"/>
    <p:sldLayoutId id="2147483682" r:id="rId42"/>
    <p:sldLayoutId id="2147483683" r:id="rId43"/>
    <p:sldLayoutId id="2147483720" r:id="rId44"/>
    <p:sldLayoutId id="2147483721" r:id="rId45"/>
    <p:sldLayoutId id="2147483718" r:id="rId46"/>
    <p:sldLayoutId id="2147483719" r:id="rId47"/>
    <p:sldLayoutId id="2147483716" r:id="rId48"/>
    <p:sldLayoutId id="2147483661" r:id="rId49"/>
    <p:sldLayoutId id="2147483717" r:id="rId50"/>
    <p:sldLayoutId id="2147483707" r:id="rId51"/>
  </p:sldLayoutIdLst>
  <p:hf hdr="0" dt="0"/>
  <p:txStyles>
    <p:title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50000"/>
        </a:lnSpc>
        <a:spcBef>
          <a:spcPts val="1000"/>
        </a:spcBef>
        <a:buClr>
          <a:srgbClr val="CE181E"/>
        </a:buClr>
        <a:buFont typeface="Wingdings" pitchFamily="2" charset="2"/>
        <a:buChar char="§"/>
        <a:defRPr sz="14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Clr>
          <a:schemeClr val="accent5">
            <a:lumMod val="40000"/>
            <a:lumOff val="60000"/>
          </a:schemeClr>
        </a:buClr>
        <a:buFont typeface="Wingdings" pitchFamily="2" charset="2"/>
        <a:buChar char="§"/>
        <a:defRPr sz="105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211" userDrawn="1">
          <p15:clr>
            <a:srgbClr val="F26B43"/>
          </p15:clr>
        </p15:guide>
        <p15:guide id="3" pos="393" userDrawn="1">
          <p15:clr>
            <a:srgbClr val="F26B43"/>
          </p15:clr>
        </p15:guide>
        <p15:guide id="4" pos="7469" userDrawn="1">
          <p15:clr>
            <a:srgbClr val="F26B43"/>
          </p15:clr>
        </p15:guide>
        <p15:guide id="5" pos="7287" userDrawn="1">
          <p15:clr>
            <a:srgbClr val="F26B43"/>
          </p15:clr>
        </p15:guide>
        <p15:guide id="6" orient="horz" pos="210" userDrawn="1">
          <p15:clr>
            <a:srgbClr val="F26B43"/>
          </p15:clr>
        </p15:guide>
        <p15:guide id="8" orient="horz" pos="3929" userDrawn="1">
          <p15:clr>
            <a:srgbClr val="F26B43"/>
          </p15:clr>
        </p15:guide>
        <p15:guide id="9" orient="horz" pos="4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2.pn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mailto:sales.frankfurt@epiuse.com"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4746EE3-A9F3-4CC5-BDBC-C8E51A9D2B3D}"/>
              </a:ext>
            </a:extLst>
          </p:cNvPr>
          <p:cNvSpPr>
            <a:spLocks noGrp="1"/>
          </p:cNvSpPr>
          <p:nvPr>
            <p:ph type="body" sz="quarter" idx="14"/>
          </p:nvPr>
        </p:nvSpPr>
        <p:spPr>
          <a:xfrm>
            <a:off x="623888" y="4797152"/>
            <a:ext cx="5543550" cy="1115393"/>
          </a:xfrm>
        </p:spPr>
        <p:txBody>
          <a:bodyPr/>
          <a:lstStyle/>
          <a:p>
            <a:r>
              <a:rPr lang="de-DE" dirty="0"/>
              <a:t>Effiziente Zeitverwaltung mit </a:t>
            </a:r>
          </a:p>
          <a:p>
            <a:r>
              <a:rPr lang="de-DE" dirty="0"/>
              <a:t>SAP SuccessFactors Time Tracking</a:t>
            </a:r>
          </a:p>
        </p:txBody>
      </p:sp>
      <p:sp>
        <p:nvSpPr>
          <p:cNvPr id="5" name="Textplatzhalter 4">
            <a:extLst>
              <a:ext uri="{FF2B5EF4-FFF2-40B4-BE49-F238E27FC236}">
                <a16:creationId xmlns:a16="http://schemas.microsoft.com/office/drawing/2014/main" id="{12568F49-4679-6E57-A223-CAA13836AB30}"/>
              </a:ext>
            </a:extLst>
          </p:cNvPr>
          <p:cNvSpPr>
            <a:spLocks noGrp="1"/>
          </p:cNvSpPr>
          <p:nvPr>
            <p:ph type="body" sz="quarter" idx="15"/>
          </p:nvPr>
        </p:nvSpPr>
        <p:spPr/>
        <p:txBody>
          <a:bodyPr/>
          <a:lstStyle/>
          <a:p>
            <a:r>
              <a:rPr lang="de-DE" dirty="0"/>
              <a:t>Jérôme Unger | 07.05.2025</a:t>
            </a:r>
          </a:p>
        </p:txBody>
      </p:sp>
    </p:spTree>
    <p:extLst>
      <p:ext uri="{BB962C8B-B14F-4D97-AF65-F5344CB8AC3E}">
        <p14:creationId xmlns:p14="http://schemas.microsoft.com/office/powerpoint/2010/main" val="415907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2D4D9-F454-35C3-2949-BF92AB8328F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54F059A-34AE-8D51-B5F7-FAFCC183A7FF}"/>
              </a:ext>
            </a:extLst>
          </p:cNvPr>
          <p:cNvSpPr>
            <a:spLocks noGrp="1"/>
          </p:cNvSpPr>
          <p:nvPr>
            <p:ph type="title"/>
          </p:nvPr>
        </p:nvSpPr>
        <p:spPr>
          <a:xfrm>
            <a:off x="3431704" y="5617314"/>
            <a:ext cx="10972800" cy="844230"/>
          </a:xfrm>
        </p:spPr>
        <p:txBody>
          <a:bodyPr/>
          <a:lstStyle/>
          <a:p>
            <a:r>
              <a:rPr lang="de-DE" dirty="0"/>
              <a:t>SuccessFactors Time Off für Mitarbeiter</a:t>
            </a:r>
          </a:p>
        </p:txBody>
      </p:sp>
      <p:pic>
        <p:nvPicPr>
          <p:cNvPr id="2" name="Grafik 1">
            <a:extLst>
              <a:ext uri="{FF2B5EF4-FFF2-40B4-BE49-F238E27FC236}">
                <a16:creationId xmlns:a16="http://schemas.microsoft.com/office/drawing/2014/main" id="{079322D5-9C12-3032-E3CC-123C3F0992BF}"/>
              </a:ext>
            </a:extLst>
          </p:cNvPr>
          <p:cNvPicPr>
            <a:picLocks noChangeAspect="1"/>
          </p:cNvPicPr>
          <p:nvPr/>
        </p:nvPicPr>
        <p:blipFill>
          <a:blip r:embed="rId3"/>
          <a:stretch>
            <a:fillRect/>
          </a:stretch>
        </p:blipFill>
        <p:spPr>
          <a:xfrm>
            <a:off x="695400" y="1568067"/>
            <a:ext cx="6336704" cy="4093181"/>
          </a:xfrm>
          <a:prstGeom prst="rect">
            <a:avLst/>
          </a:prstGeom>
          <a:ln>
            <a:solidFill>
              <a:schemeClr val="accent1"/>
            </a:solidFill>
          </a:ln>
        </p:spPr>
      </p:pic>
      <p:grpSp>
        <p:nvGrpSpPr>
          <p:cNvPr id="4" name="Gruppieren 3">
            <a:extLst>
              <a:ext uri="{FF2B5EF4-FFF2-40B4-BE49-F238E27FC236}">
                <a16:creationId xmlns:a16="http://schemas.microsoft.com/office/drawing/2014/main" id="{A79500D3-8C26-E598-6677-7F59C65B7819}"/>
              </a:ext>
            </a:extLst>
          </p:cNvPr>
          <p:cNvGrpSpPr/>
          <p:nvPr/>
        </p:nvGrpSpPr>
        <p:grpSpPr>
          <a:xfrm>
            <a:off x="7431841" y="1556792"/>
            <a:ext cx="4352791" cy="4093180"/>
            <a:chOff x="7622114" y="2771775"/>
            <a:chExt cx="3126358" cy="3105496"/>
          </a:xfrm>
        </p:grpSpPr>
        <p:pic>
          <p:nvPicPr>
            <p:cNvPr id="5" name="Grafik 4" descr="Ein Bild, das Text, Screenshot, Software, Webseite enthält.&#10;&#10;Automatisch generierte Beschreibung">
              <a:extLst>
                <a:ext uri="{FF2B5EF4-FFF2-40B4-BE49-F238E27FC236}">
                  <a16:creationId xmlns:a16="http://schemas.microsoft.com/office/drawing/2014/main" id="{1D3959F2-5B08-E73A-833E-266E6F8BF15D}"/>
                </a:ext>
              </a:extLst>
            </p:cNvPr>
            <p:cNvPicPr>
              <a:picLocks noChangeAspect="1"/>
            </p:cNvPicPr>
            <p:nvPr/>
          </p:nvPicPr>
          <p:blipFill>
            <a:blip r:embed="rId4"/>
            <a:stretch>
              <a:fillRect/>
            </a:stretch>
          </p:blipFill>
          <p:spPr>
            <a:xfrm>
              <a:off x="9313468" y="2771775"/>
              <a:ext cx="1435004" cy="3105496"/>
            </a:xfrm>
            <a:prstGeom prst="rect">
              <a:avLst/>
            </a:prstGeom>
            <a:ln>
              <a:solidFill>
                <a:schemeClr val="accent1"/>
              </a:solidFill>
            </a:ln>
          </p:spPr>
        </p:pic>
        <p:pic>
          <p:nvPicPr>
            <p:cNvPr id="6" name="Grafik 5" descr="Ein Bild, das Text, Screenshot, Software, Onlinewerbung enthält.&#10;&#10;Automatisch generierte Beschreibung">
              <a:extLst>
                <a:ext uri="{FF2B5EF4-FFF2-40B4-BE49-F238E27FC236}">
                  <a16:creationId xmlns:a16="http://schemas.microsoft.com/office/drawing/2014/main" id="{B7D2E2DD-9D25-CA4F-7B88-D1F5351B15A2}"/>
                </a:ext>
              </a:extLst>
            </p:cNvPr>
            <p:cNvPicPr>
              <a:picLocks noChangeAspect="1"/>
            </p:cNvPicPr>
            <p:nvPr/>
          </p:nvPicPr>
          <p:blipFill>
            <a:blip r:embed="rId5"/>
            <a:stretch>
              <a:fillRect/>
            </a:stretch>
          </p:blipFill>
          <p:spPr>
            <a:xfrm>
              <a:off x="7622114" y="2771775"/>
              <a:ext cx="1435004" cy="3105496"/>
            </a:xfrm>
            <a:prstGeom prst="rect">
              <a:avLst/>
            </a:prstGeom>
            <a:ln>
              <a:solidFill>
                <a:schemeClr val="accent1"/>
              </a:solidFill>
            </a:ln>
          </p:spPr>
        </p:pic>
      </p:grpSp>
      <p:sp>
        <p:nvSpPr>
          <p:cNvPr id="8" name="Titel 9">
            <a:extLst>
              <a:ext uri="{FF2B5EF4-FFF2-40B4-BE49-F238E27FC236}">
                <a16:creationId xmlns:a16="http://schemas.microsoft.com/office/drawing/2014/main" id="{15C4A94E-85D0-2DF2-C09F-7FEFBD30FC1F}"/>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SuccessFactors Time Off für Mitarbeiter</a:t>
            </a:r>
          </a:p>
        </p:txBody>
      </p:sp>
      <p:pic>
        <p:nvPicPr>
          <p:cNvPr id="9" name="Grafik 8">
            <a:extLst>
              <a:ext uri="{FF2B5EF4-FFF2-40B4-BE49-F238E27FC236}">
                <a16:creationId xmlns:a16="http://schemas.microsoft.com/office/drawing/2014/main" id="{CE8E4885-BF4E-CC01-34FE-BADA5505345C}"/>
              </a:ext>
            </a:extLst>
          </p:cNvPr>
          <p:cNvPicPr>
            <a:picLocks noChangeAspect="1"/>
          </p:cNvPicPr>
          <p:nvPr/>
        </p:nvPicPr>
        <p:blipFill>
          <a:blip r:embed="rId6"/>
          <a:srcRect b="97255"/>
          <a:stretch/>
        </p:blipFill>
        <p:spPr>
          <a:xfrm>
            <a:off x="0" y="0"/>
            <a:ext cx="12192000" cy="188240"/>
          </a:xfrm>
          <a:prstGeom prst="rect">
            <a:avLst/>
          </a:prstGeom>
        </p:spPr>
      </p:pic>
    </p:spTree>
    <p:extLst>
      <p:ext uri="{BB962C8B-B14F-4D97-AF65-F5344CB8AC3E}">
        <p14:creationId xmlns:p14="http://schemas.microsoft.com/office/powerpoint/2010/main" val="276851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029ED-C35D-12BD-FBDF-A4C43C8E6BFD}"/>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AE16103A-687F-191A-2F45-89E30F0B797A}"/>
              </a:ext>
            </a:extLst>
          </p:cNvPr>
          <p:cNvPicPr>
            <a:picLocks noChangeAspect="1"/>
          </p:cNvPicPr>
          <p:nvPr/>
        </p:nvPicPr>
        <p:blipFill>
          <a:blip r:embed="rId3"/>
          <a:stretch>
            <a:fillRect/>
          </a:stretch>
        </p:blipFill>
        <p:spPr>
          <a:xfrm>
            <a:off x="0" y="1088169"/>
            <a:ext cx="12192000" cy="4681662"/>
          </a:xfrm>
          <a:prstGeom prst="rect">
            <a:avLst/>
          </a:prstGeom>
        </p:spPr>
      </p:pic>
      <p:sp>
        <p:nvSpPr>
          <p:cNvPr id="6" name="Titel 9">
            <a:extLst>
              <a:ext uri="{FF2B5EF4-FFF2-40B4-BE49-F238E27FC236}">
                <a16:creationId xmlns:a16="http://schemas.microsoft.com/office/drawing/2014/main" id="{977FB1F5-921D-3802-F138-6A4B910D89F2}"/>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SuccessFactors Time Off für Mitarbeiter</a:t>
            </a:r>
          </a:p>
        </p:txBody>
      </p:sp>
      <p:pic>
        <p:nvPicPr>
          <p:cNvPr id="7" name="Grafik 6">
            <a:extLst>
              <a:ext uri="{FF2B5EF4-FFF2-40B4-BE49-F238E27FC236}">
                <a16:creationId xmlns:a16="http://schemas.microsoft.com/office/drawing/2014/main" id="{67E03C9E-3B91-BCE5-339E-11D78B64D022}"/>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14320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8E840-08A8-77CF-8D5B-0077AC428F83}"/>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35BDBD0E-AA15-5603-DA3F-465F77B6B93B}"/>
              </a:ext>
            </a:extLst>
          </p:cNvPr>
          <p:cNvPicPr>
            <a:picLocks noChangeAspect="1"/>
          </p:cNvPicPr>
          <p:nvPr/>
        </p:nvPicPr>
        <p:blipFill>
          <a:blip r:embed="rId2"/>
          <a:stretch>
            <a:fillRect/>
          </a:stretch>
        </p:blipFill>
        <p:spPr>
          <a:xfrm>
            <a:off x="695401" y="1165660"/>
            <a:ext cx="8064896" cy="5013043"/>
          </a:xfrm>
          <a:prstGeom prst="rect">
            <a:avLst/>
          </a:prstGeom>
        </p:spPr>
      </p:pic>
      <p:pic>
        <p:nvPicPr>
          <p:cNvPr id="8" name="Grafik 7">
            <a:extLst>
              <a:ext uri="{FF2B5EF4-FFF2-40B4-BE49-F238E27FC236}">
                <a16:creationId xmlns:a16="http://schemas.microsoft.com/office/drawing/2014/main" id="{BF129824-A59D-3CD7-F5C8-7058C982D584}"/>
              </a:ext>
            </a:extLst>
          </p:cNvPr>
          <p:cNvPicPr>
            <a:picLocks noChangeAspect="1"/>
          </p:cNvPicPr>
          <p:nvPr/>
        </p:nvPicPr>
        <p:blipFill>
          <a:blip r:embed="rId3"/>
          <a:stretch>
            <a:fillRect/>
          </a:stretch>
        </p:blipFill>
        <p:spPr>
          <a:xfrm>
            <a:off x="6336834" y="4005064"/>
            <a:ext cx="5018527" cy="2330030"/>
          </a:xfrm>
          <a:prstGeom prst="rect">
            <a:avLst/>
          </a:prstGeom>
        </p:spPr>
      </p:pic>
      <p:sp>
        <p:nvSpPr>
          <p:cNvPr id="5" name="Titel 9">
            <a:extLst>
              <a:ext uri="{FF2B5EF4-FFF2-40B4-BE49-F238E27FC236}">
                <a16:creationId xmlns:a16="http://schemas.microsoft.com/office/drawing/2014/main" id="{993C38A8-2DE4-C1A3-D5E4-474EE761F5FC}"/>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SuccessFactors Time Off für Mitarbeiter</a:t>
            </a:r>
          </a:p>
        </p:txBody>
      </p:sp>
      <p:pic>
        <p:nvPicPr>
          <p:cNvPr id="7" name="Grafik 6">
            <a:extLst>
              <a:ext uri="{FF2B5EF4-FFF2-40B4-BE49-F238E27FC236}">
                <a16:creationId xmlns:a16="http://schemas.microsoft.com/office/drawing/2014/main" id="{99CC61E0-BA31-9A85-26AF-171F5E420295}"/>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2475884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4CBB-88FD-AE8B-0047-F9592267C1D6}"/>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B2676B59-6F55-21C1-957E-00747F1A89CD}"/>
              </a:ext>
            </a:extLst>
          </p:cNvPr>
          <p:cNvPicPr>
            <a:picLocks noChangeAspect="1"/>
          </p:cNvPicPr>
          <p:nvPr/>
        </p:nvPicPr>
        <p:blipFill>
          <a:blip r:embed="rId2"/>
          <a:srcRect t="5657"/>
          <a:stretch/>
        </p:blipFill>
        <p:spPr>
          <a:xfrm>
            <a:off x="1710476" y="1556792"/>
            <a:ext cx="8771047" cy="4291558"/>
          </a:xfrm>
          <a:prstGeom prst="rect">
            <a:avLst/>
          </a:prstGeom>
          <a:ln>
            <a:solidFill>
              <a:schemeClr val="accent1"/>
            </a:solidFill>
          </a:ln>
        </p:spPr>
      </p:pic>
      <p:sp>
        <p:nvSpPr>
          <p:cNvPr id="6" name="Titel 9">
            <a:extLst>
              <a:ext uri="{FF2B5EF4-FFF2-40B4-BE49-F238E27FC236}">
                <a16:creationId xmlns:a16="http://schemas.microsoft.com/office/drawing/2014/main" id="{42847AE0-6ED1-E486-0743-887858ED5FBA}"/>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SuccessFactors Time Off für Mitarbeiter</a:t>
            </a:r>
          </a:p>
        </p:txBody>
      </p:sp>
      <p:pic>
        <p:nvPicPr>
          <p:cNvPr id="7" name="Grafik 6">
            <a:extLst>
              <a:ext uri="{FF2B5EF4-FFF2-40B4-BE49-F238E27FC236}">
                <a16:creationId xmlns:a16="http://schemas.microsoft.com/office/drawing/2014/main" id="{9428137E-6B21-8FD3-9ADA-8043B9F853F8}"/>
              </a:ext>
            </a:extLst>
          </p:cNvPr>
          <p:cNvPicPr>
            <a:picLocks noChangeAspect="1"/>
          </p:cNvPicPr>
          <p:nvPr/>
        </p:nvPicPr>
        <p:blipFill>
          <a:blip r:embed="rId3"/>
          <a:srcRect b="97255"/>
          <a:stretch/>
        </p:blipFill>
        <p:spPr>
          <a:xfrm>
            <a:off x="0" y="0"/>
            <a:ext cx="12192000" cy="188240"/>
          </a:xfrm>
          <a:prstGeom prst="rect">
            <a:avLst/>
          </a:prstGeom>
        </p:spPr>
      </p:pic>
    </p:spTree>
    <p:extLst>
      <p:ext uri="{BB962C8B-B14F-4D97-AF65-F5344CB8AC3E}">
        <p14:creationId xmlns:p14="http://schemas.microsoft.com/office/powerpoint/2010/main" val="1710922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89D53-FD64-CD48-B6A8-5A7DE6B7E2B3}"/>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F0F13011-121F-A443-BB6E-1236207723B0}"/>
              </a:ext>
            </a:extLst>
          </p:cNvPr>
          <p:cNvPicPr>
            <a:picLocks noChangeAspect="1"/>
          </p:cNvPicPr>
          <p:nvPr/>
        </p:nvPicPr>
        <p:blipFill>
          <a:blip r:embed="rId2"/>
          <a:stretch>
            <a:fillRect/>
          </a:stretch>
        </p:blipFill>
        <p:spPr>
          <a:xfrm>
            <a:off x="695400" y="1124744"/>
            <a:ext cx="7181245" cy="4810133"/>
          </a:xfrm>
          <a:prstGeom prst="rect">
            <a:avLst/>
          </a:prstGeom>
          <a:ln>
            <a:solidFill>
              <a:schemeClr val="accent1"/>
            </a:solidFill>
          </a:ln>
        </p:spPr>
      </p:pic>
      <p:pic>
        <p:nvPicPr>
          <p:cNvPr id="4" name="Grafik 3">
            <a:extLst>
              <a:ext uri="{FF2B5EF4-FFF2-40B4-BE49-F238E27FC236}">
                <a16:creationId xmlns:a16="http://schemas.microsoft.com/office/drawing/2014/main" id="{77BE5F32-B23F-CB83-6ACB-E783B03927FE}"/>
              </a:ext>
            </a:extLst>
          </p:cNvPr>
          <p:cNvPicPr>
            <a:picLocks noChangeAspect="1"/>
          </p:cNvPicPr>
          <p:nvPr/>
        </p:nvPicPr>
        <p:blipFill>
          <a:blip r:embed="rId3"/>
          <a:srcRect b="7186"/>
          <a:stretch/>
        </p:blipFill>
        <p:spPr>
          <a:xfrm>
            <a:off x="4655840" y="1772816"/>
            <a:ext cx="7189765" cy="4464496"/>
          </a:xfrm>
          <a:prstGeom prst="rect">
            <a:avLst/>
          </a:prstGeom>
          <a:ln>
            <a:solidFill>
              <a:schemeClr val="accent1"/>
            </a:solidFill>
          </a:ln>
        </p:spPr>
      </p:pic>
      <p:sp>
        <p:nvSpPr>
          <p:cNvPr id="7" name="Titel 9">
            <a:extLst>
              <a:ext uri="{FF2B5EF4-FFF2-40B4-BE49-F238E27FC236}">
                <a16:creationId xmlns:a16="http://schemas.microsoft.com/office/drawing/2014/main" id="{1E3652FF-AC3A-E07D-F29C-EA9985EF462F}"/>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SuccessFactors Time Off für Mitarbeiter</a:t>
            </a:r>
          </a:p>
        </p:txBody>
      </p:sp>
      <p:pic>
        <p:nvPicPr>
          <p:cNvPr id="8" name="Grafik 7">
            <a:extLst>
              <a:ext uri="{FF2B5EF4-FFF2-40B4-BE49-F238E27FC236}">
                <a16:creationId xmlns:a16="http://schemas.microsoft.com/office/drawing/2014/main" id="{E7B637B6-683B-CFE8-C1C1-F0C5DA3243F9}"/>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1651491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A35BC-2807-5FD0-0B68-2F2EFE63AA2D}"/>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7376C5FF-AD63-B7F8-AD42-0AA0BAFA5FCF}"/>
              </a:ext>
            </a:extLst>
          </p:cNvPr>
          <p:cNvGrpSpPr/>
          <p:nvPr/>
        </p:nvGrpSpPr>
        <p:grpSpPr>
          <a:xfrm>
            <a:off x="2501117" y="1299469"/>
            <a:ext cx="7189765" cy="4813918"/>
            <a:chOff x="2501117" y="1299469"/>
            <a:chExt cx="7189765" cy="4813918"/>
          </a:xfrm>
        </p:grpSpPr>
        <p:pic>
          <p:nvPicPr>
            <p:cNvPr id="5" name="Grafik 4">
              <a:extLst>
                <a:ext uri="{FF2B5EF4-FFF2-40B4-BE49-F238E27FC236}">
                  <a16:creationId xmlns:a16="http://schemas.microsoft.com/office/drawing/2014/main" id="{BE98CFD4-38AD-4BA6-F52B-73666B85DA33}"/>
                </a:ext>
              </a:extLst>
            </p:cNvPr>
            <p:cNvPicPr>
              <a:picLocks noChangeAspect="1"/>
            </p:cNvPicPr>
            <p:nvPr/>
          </p:nvPicPr>
          <p:blipFill>
            <a:blip r:embed="rId2"/>
            <a:stretch>
              <a:fillRect/>
            </a:stretch>
          </p:blipFill>
          <p:spPr>
            <a:xfrm>
              <a:off x="2501117" y="1299469"/>
              <a:ext cx="7189765" cy="4813918"/>
            </a:xfrm>
            <a:prstGeom prst="rect">
              <a:avLst/>
            </a:prstGeom>
            <a:ln>
              <a:solidFill>
                <a:schemeClr val="accent1"/>
              </a:solidFill>
            </a:ln>
          </p:spPr>
        </p:pic>
        <p:pic>
          <p:nvPicPr>
            <p:cNvPr id="6" name="Grafik 5">
              <a:extLst>
                <a:ext uri="{FF2B5EF4-FFF2-40B4-BE49-F238E27FC236}">
                  <a16:creationId xmlns:a16="http://schemas.microsoft.com/office/drawing/2014/main" id="{B049DB2C-B010-87CF-ABCC-D441415D7C93}"/>
                </a:ext>
              </a:extLst>
            </p:cNvPr>
            <p:cNvPicPr>
              <a:picLocks noChangeAspect="1"/>
            </p:cNvPicPr>
            <p:nvPr/>
          </p:nvPicPr>
          <p:blipFill>
            <a:blip r:embed="rId3"/>
            <a:stretch>
              <a:fillRect/>
            </a:stretch>
          </p:blipFill>
          <p:spPr>
            <a:xfrm>
              <a:off x="8143874" y="4271946"/>
              <a:ext cx="1047751" cy="141588"/>
            </a:xfrm>
            <a:prstGeom prst="rect">
              <a:avLst/>
            </a:prstGeom>
          </p:spPr>
        </p:pic>
      </p:grpSp>
      <p:sp>
        <p:nvSpPr>
          <p:cNvPr id="2" name="Titel 9">
            <a:extLst>
              <a:ext uri="{FF2B5EF4-FFF2-40B4-BE49-F238E27FC236}">
                <a16:creationId xmlns:a16="http://schemas.microsoft.com/office/drawing/2014/main" id="{090126C4-D803-20F0-DEAD-46C18ACFB8A0}"/>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SuccessFactors Time Off für </a:t>
            </a:r>
            <a:r>
              <a:rPr lang="en-US" dirty="0" err="1"/>
              <a:t>Zeitbeauftragte</a:t>
            </a:r>
            <a:endParaRPr lang="de-DE" dirty="0"/>
          </a:p>
        </p:txBody>
      </p:sp>
      <p:pic>
        <p:nvPicPr>
          <p:cNvPr id="9" name="Grafik 8">
            <a:extLst>
              <a:ext uri="{FF2B5EF4-FFF2-40B4-BE49-F238E27FC236}">
                <a16:creationId xmlns:a16="http://schemas.microsoft.com/office/drawing/2014/main" id="{7C8A1D00-AD58-8FEB-59E5-3881E34B6A98}"/>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218460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30B4-3F44-881C-1845-EAD7CD0C8DCE}"/>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0FBCB3A7-90DE-462D-C38F-610472402852}"/>
              </a:ext>
            </a:extLst>
          </p:cNvPr>
          <p:cNvPicPr>
            <a:picLocks noChangeAspect="1"/>
          </p:cNvPicPr>
          <p:nvPr/>
        </p:nvPicPr>
        <p:blipFill>
          <a:blip r:embed="rId2"/>
          <a:stretch>
            <a:fillRect/>
          </a:stretch>
        </p:blipFill>
        <p:spPr>
          <a:xfrm>
            <a:off x="1500992" y="1299469"/>
            <a:ext cx="7189765" cy="4804482"/>
          </a:xfrm>
          <a:prstGeom prst="rect">
            <a:avLst/>
          </a:prstGeom>
          <a:ln>
            <a:solidFill>
              <a:schemeClr val="accent1"/>
            </a:solidFill>
          </a:ln>
        </p:spPr>
      </p:pic>
      <p:pic>
        <p:nvPicPr>
          <p:cNvPr id="4" name="Grafik 3">
            <a:extLst>
              <a:ext uri="{FF2B5EF4-FFF2-40B4-BE49-F238E27FC236}">
                <a16:creationId xmlns:a16="http://schemas.microsoft.com/office/drawing/2014/main" id="{C2D924B1-6AA5-D54E-4A49-1AF276970B0E}"/>
              </a:ext>
            </a:extLst>
          </p:cNvPr>
          <p:cNvPicPr>
            <a:picLocks noChangeAspect="1"/>
          </p:cNvPicPr>
          <p:nvPr/>
        </p:nvPicPr>
        <p:blipFill>
          <a:blip r:embed="rId3"/>
          <a:stretch>
            <a:fillRect/>
          </a:stretch>
        </p:blipFill>
        <p:spPr>
          <a:xfrm>
            <a:off x="7284392" y="3004896"/>
            <a:ext cx="3406616" cy="2862504"/>
          </a:xfrm>
          <a:prstGeom prst="rect">
            <a:avLst/>
          </a:prstGeom>
          <a:ln>
            <a:solidFill>
              <a:schemeClr val="accent1"/>
            </a:solidFill>
          </a:ln>
        </p:spPr>
      </p:pic>
      <p:sp>
        <p:nvSpPr>
          <p:cNvPr id="7" name="Titel 9">
            <a:extLst>
              <a:ext uri="{FF2B5EF4-FFF2-40B4-BE49-F238E27FC236}">
                <a16:creationId xmlns:a16="http://schemas.microsoft.com/office/drawing/2014/main" id="{198BD177-4C9D-CECE-DD5E-5668CDBADF69}"/>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SuccessFactors Time Off für </a:t>
            </a:r>
            <a:r>
              <a:rPr lang="en-US" dirty="0" err="1"/>
              <a:t>Zeitbeauftragte</a:t>
            </a:r>
            <a:endParaRPr lang="de-DE" dirty="0"/>
          </a:p>
        </p:txBody>
      </p:sp>
      <p:pic>
        <p:nvPicPr>
          <p:cNvPr id="8" name="Grafik 7">
            <a:extLst>
              <a:ext uri="{FF2B5EF4-FFF2-40B4-BE49-F238E27FC236}">
                <a16:creationId xmlns:a16="http://schemas.microsoft.com/office/drawing/2014/main" id="{8BF7E855-648E-E3BE-FD52-D2528C249BB1}"/>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325900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EEADA-2D0C-98D9-227B-82348B0CBAF1}"/>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C0E9D6D8-59D6-B929-B3FF-211007D668B3}"/>
              </a:ext>
            </a:extLst>
          </p:cNvPr>
          <p:cNvPicPr>
            <a:picLocks noChangeAspect="1"/>
          </p:cNvPicPr>
          <p:nvPr/>
        </p:nvPicPr>
        <p:blipFill>
          <a:blip r:embed="rId2"/>
          <a:stretch>
            <a:fillRect/>
          </a:stretch>
        </p:blipFill>
        <p:spPr>
          <a:xfrm>
            <a:off x="2501117" y="1299469"/>
            <a:ext cx="7189765" cy="4812004"/>
          </a:xfrm>
          <a:prstGeom prst="rect">
            <a:avLst/>
          </a:prstGeom>
          <a:ln>
            <a:solidFill>
              <a:schemeClr val="accent1"/>
            </a:solidFill>
          </a:ln>
        </p:spPr>
      </p:pic>
      <p:sp>
        <p:nvSpPr>
          <p:cNvPr id="6" name="Titel 9">
            <a:extLst>
              <a:ext uri="{FF2B5EF4-FFF2-40B4-BE49-F238E27FC236}">
                <a16:creationId xmlns:a16="http://schemas.microsoft.com/office/drawing/2014/main" id="{7B384D48-F47D-04F6-0CA4-BE3560AC89D3}"/>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SuccessFactors Time Off für </a:t>
            </a:r>
            <a:r>
              <a:rPr lang="en-US" dirty="0" err="1"/>
              <a:t>Zeitbeauftragte</a:t>
            </a:r>
            <a:endParaRPr lang="de-DE" dirty="0"/>
          </a:p>
        </p:txBody>
      </p:sp>
      <p:pic>
        <p:nvPicPr>
          <p:cNvPr id="7" name="Grafik 6">
            <a:extLst>
              <a:ext uri="{FF2B5EF4-FFF2-40B4-BE49-F238E27FC236}">
                <a16:creationId xmlns:a16="http://schemas.microsoft.com/office/drawing/2014/main" id="{300A0E6E-D402-927C-E70B-EFC1B9391DC6}"/>
              </a:ext>
            </a:extLst>
          </p:cNvPr>
          <p:cNvPicPr>
            <a:picLocks noChangeAspect="1"/>
          </p:cNvPicPr>
          <p:nvPr/>
        </p:nvPicPr>
        <p:blipFill>
          <a:blip r:embed="rId3"/>
          <a:srcRect b="97255"/>
          <a:stretch/>
        </p:blipFill>
        <p:spPr>
          <a:xfrm>
            <a:off x="0" y="0"/>
            <a:ext cx="12192000" cy="188240"/>
          </a:xfrm>
          <a:prstGeom prst="rect">
            <a:avLst/>
          </a:prstGeom>
        </p:spPr>
      </p:pic>
    </p:spTree>
    <p:extLst>
      <p:ext uri="{BB962C8B-B14F-4D97-AF65-F5344CB8AC3E}">
        <p14:creationId xmlns:p14="http://schemas.microsoft.com/office/powerpoint/2010/main" val="3188222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2ECD9-5E20-6FF3-B66B-B7386F006E5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AA23E152-3BBE-0189-4202-5157E791C169}"/>
              </a:ext>
            </a:extLst>
          </p:cNvPr>
          <p:cNvPicPr>
            <a:picLocks noChangeAspect="1"/>
          </p:cNvPicPr>
          <p:nvPr/>
        </p:nvPicPr>
        <p:blipFill>
          <a:blip r:embed="rId2"/>
          <a:stretch>
            <a:fillRect/>
          </a:stretch>
        </p:blipFill>
        <p:spPr>
          <a:xfrm>
            <a:off x="2501117" y="1299469"/>
            <a:ext cx="7189765" cy="4825232"/>
          </a:xfrm>
          <a:prstGeom prst="rect">
            <a:avLst/>
          </a:prstGeom>
          <a:ln>
            <a:solidFill>
              <a:schemeClr val="accent1"/>
            </a:solidFill>
          </a:ln>
        </p:spPr>
      </p:pic>
      <p:sp>
        <p:nvSpPr>
          <p:cNvPr id="6" name="Titel 9">
            <a:extLst>
              <a:ext uri="{FF2B5EF4-FFF2-40B4-BE49-F238E27FC236}">
                <a16:creationId xmlns:a16="http://schemas.microsoft.com/office/drawing/2014/main" id="{BA6D3534-BE94-0ECD-32AB-4E7132BB5913}"/>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SuccessFactors Time Off für </a:t>
            </a:r>
            <a:r>
              <a:rPr lang="en-US" dirty="0" err="1"/>
              <a:t>Zeitbeauftragte</a:t>
            </a:r>
            <a:endParaRPr lang="de-DE" dirty="0"/>
          </a:p>
        </p:txBody>
      </p:sp>
      <p:pic>
        <p:nvPicPr>
          <p:cNvPr id="7" name="Grafik 6">
            <a:extLst>
              <a:ext uri="{FF2B5EF4-FFF2-40B4-BE49-F238E27FC236}">
                <a16:creationId xmlns:a16="http://schemas.microsoft.com/office/drawing/2014/main" id="{3CEA34DF-DAA8-7046-C535-9744824776C8}"/>
              </a:ext>
            </a:extLst>
          </p:cNvPr>
          <p:cNvPicPr>
            <a:picLocks noChangeAspect="1"/>
          </p:cNvPicPr>
          <p:nvPr/>
        </p:nvPicPr>
        <p:blipFill>
          <a:blip r:embed="rId3"/>
          <a:srcRect b="97255"/>
          <a:stretch/>
        </p:blipFill>
        <p:spPr>
          <a:xfrm>
            <a:off x="0" y="0"/>
            <a:ext cx="12192000" cy="188240"/>
          </a:xfrm>
          <a:prstGeom prst="rect">
            <a:avLst/>
          </a:prstGeom>
        </p:spPr>
      </p:pic>
    </p:spTree>
    <p:extLst>
      <p:ext uri="{BB962C8B-B14F-4D97-AF65-F5344CB8AC3E}">
        <p14:creationId xmlns:p14="http://schemas.microsoft.com/office/powerpoint/2010/main" val="2094586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2F4AD-A169-3FA1-E351-399E195B814E}"/>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7DE3AD39-EE8F-36ED-4E4C-188F0DC40025}"/>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49A64CC6-A875-C844-58C3-969D940816F8}"/>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A9510B74-8BAF-E3D9-3CEA-9ED82DB31BCB}"/>
              </a:ext>
            </a:extLst>
          </p:cNvPr>
          <p:cNvSpPr txBox="1">
            <a:spLocks/>
          </p:cNvSpPr>
          <p:nvPr/>
        </p:nvSpPr>
        <p:spPr bwMode="auto">
          <a:xfrm>
            <a:off x="551384" y="620688"/>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err="1"/>
              <a:t>Employee</a:t>
            </a:r>
            <a:r>
              <a:rPr lang="de-DE" dirty="0"/>
              <a:t> Central Time Sheet</a:t>
            </a:r>
            <a:br>
              <a:rPr lang="de-DE" dirty="0"/>
            </a:br>
            <a:r>
              <a:rPr lang="de-DE" dirty="0"/>
              <a:t>Anwesenheitsverwaltung in SuccessFactors</a:t>
            </a:r>
          </a:p>
        </p:txBody>
      </p:sp>
    </p:spTree>
    <p:extLst>
      <p:ext uri="{BB962C8B-B14F-4D97-AF65-F5344CB8AC3E}">
        <p14:creationId xmlns:p14="http://schemas.microsoft.com/office/powerpoint/2010/main" val="2705283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448E2F5-2A07-D877-E3D8-156790C83176}"/>
              </a:ext>
            </a:extLst>
          </p:cNvPr>
          <p:cNvPicPr>
            <a:picLocks noChangeAspect="1"/>
          </p:cNvPicPr>
          <p:nvPr/>
        </p:nvPicPr>
        <p:blipFill>
          <a:blip r:embed="rId3"/>
          <a:srcRect/>
          <a:stretch/>
        </p:blipFill>
        <p:spPr>
          <a:xfrm>
            <a:off x="0" y="0"/>
            <a:ext cx="12192000" cy="6858000"/>
          </a:xfrm>
          <a:prstGeom prst="rect">
            <a:avLst/>
          </a:prstGeom>
        </p:spPr>
      </p:pic>
      <p:sp>
        <p:nvSpPr>
          <p:cNvPr id="4" name="Rectangle 5">
            <a:extLst>
              <a:ext uri="{FF2B5EF4-FFF2-40B4-BE49-F238E27FC236}">
                <a16:creationId xmlns:a16="http://schemas.microsoft.com/office/drawing/2014/main" id="{77FAC7D1-557B-4D91-831B-CC3829D62462}"/>
              </a:ext>
            </a:extLst>
          </p:cNvPr>
          <p:cNvSpPr/>
          <p:nvPr/>
        </p:nvSpPr>
        <p:spPr>
          <a:xfrm>
            <a:off x="0" y="0"/>
            <a:ext cx="12192000"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DE8E03A4-5FC0-1941-9C40-F2ABE4F171F2}"/>
              </a:ext>
            </a:extLst>
          </p:cNvPr>
          <p:cNvSpPr>
            <a:spLocks noGrp="1"/>
          </p:cNvSpPr>
          <p:nvPr>
            <p:ph type="body" sz="quarter" idx="13"/>
          </p:nvPr>
        </p:nvSpPr>
        <p:spPr/>
        <p:txBody>
          <a:bodyPr>
            <a:normAutofit/>
          </a:bodyPr>
          <a:lstStyle/>
          <a:p>
            <a:r>
              <a:rPr lang="en-US" dirty="0">
                <a:solidFill>
                  <a:schemeClr val="bg1"/>
                </a:solidFill>
              </a:rPr>
              <a:t>Agenda</a:t>
            </a:r>
          </a:p>
        </p:txBody>
      </p:sp>
      <p:sp>
        <p:nvSpPr>
          <p:cNvPr id="3" name="Text Placeholder 2">
            <a:extLst>
              <a:ext uri="{FF2B5EF4-FFF2-40B4-BE49-F238E27FC236}">
                <a16:creationId xmlns:a16="http://schemas.microsoft.com/office/drawing/2014/main" id="{0D430E95-9402-FA4B-B6DF-26932FA86660}"/>
              </a:ext>
            </a:extLst>
          </p:cNvPr>
          <p:cNvSpPr>
            <a:spLocks noGrp="1"/>
          </p:cNvSpPr>
          <p:nvPr>
            <p:ph type="body" sz="quarter" idx="11"/>
          </p:nvPr>
        </p:nvSpPr>
        <p:spPr>
          <a:xfrm>
            <a:off x="5087888" y="2972914"/>
            <a:ext cx="6130925" cy="3336405"/>
          </a:xfrm>
        </p:spPr>
        <p:txBody>
          <a:bodyPr>
            <a:normAutofit fontScale="92500" lnSpcReduction="20000"/>
          </a:bodyPr>
          <a:lstStyle/>
          <a:p>
            <a:pPr>
              <a:buClr>
                <a:schemeClr val="bg1"/>
              </a:buClr>
            </a:pPr>
            <a:r>
              <a:rPr lang="en-US" sz="2000" dirty="0">
                <a:solidFill>
                  <a:schemeClr val="bg1"/>
                </a:solidFill>
              </a:rPr>
              <a:t>Die </a:t>
            </a:r>
            <a:r>
              <a:rPr lang="en-US" sz="2000" dirty="0" err="1">
                <a:solidFill>
                  <a:schemeClr val="bg1"/>
                </a:solidFill>
              </a:rPr>
              <a:t>Säulen</a:t>
            </a:r>
            <a:r>
              <a:rPr lang="en-US" sz="2000" dirty="0">
                <a:solidFill>
                  <a:schemeClr val="bg1"/>
                </a:solidFill>
              </a:rPr>
              <a:t> von SuccessFactors Time Management</a:t>
            </a:r>
          </a:p>
          <a:p>
            <a:pPr>
              <a:buClr>
                <a:schemeClr val="bg1"/>
              </a:buClr>
            </a:pPr>
            <a:r>
              <a:rPr lang="en-US" sz="2000" dirty="0">
                <a:solidFill>
                  <a:schemeClr val="bg1"/>
                </a:solidFill>
              </a:rPr>
              <a:t>Das People Profile und Time Management</a:t>
            </a:r>
          </a:p>
          <a:p>
            <a:pPr>
              <a:buClr>
                <a:schemeClr val="bg1"/>
              </a:buClr>
            </a:pPr>
            <a:r>
              <a:rPr lang="en-US" sz="2000" dirty="0">
                <a:solidFill>
                  <a:schemeClr val="bg1"/>
                </a:solidFill>
              </a:rPr>
              <a:t>Employee Central Time Off</a:t>
            </a:r>
          </a:p>
          <a:p>
            <a:pPr>
              <a:buClr>
                <a:schemeClr val="bg1"/>
              </a:buClr>
            </a:pPr>
            <a:r>
              <a:rPr lang="en-US" sz="2000" dirty="0">
                <a:solidFill>
                  <a:schemeClr val="bg1"/>
                </a:solidFill>
              </a:rPr>
              <a:t>Employee Central Time Sheet</a:t>
            </a:r>
          </a:p>
          <a:p>
            <a:pPr>
              <a:buClr>
                <a:schemeClr val="bg1"/>
              </a:buClr>
            </a:pPr>
            <a:r>
              <a:rPr lang="en-US" sz="2000" dirty="0">
                <a:solidFill>
                  <a:schemeClr val="bg1"/>
                </a:solidFill>
              </a:rPr>
              <a:t>SuccessFactors Time Tracking</a:t>
            </a:r>
          </a:p>
          <a:p>
            <a:pPr>
              <a:buClr>
                <a:schemeClr val="bg1"/>
              </a:buClr>
            </a:pPr>
            <a:r>
              <a:rPr lang="en-US" sz="2000" dirty="0">
                <a:solidFill>
                  <a:schemeClr val="bg1"/>
                </a:solidFill>
              </a:rPr>
              <a:t>EPI-USE Time Tracking </a:t>
            </a:r>
            <a:r>
              <a:rPr lang="en-US" sz="2000" dirty="0" err="1">
                <a:solidFill>
                  <a:schemeClr val="bg1"/>
                </a:solidFill>
              </a:rPr>
              <a:t>Assesment</a:t>
            </a:r>
            <a:endParaRPr lang="en-US" sz="2000" dirty="0">
              <a:solidFill>
                <a:schemeClr val="bg1"/>
              </a:solidFill>
            </a:endParaRPr>
          </a:p>
          <a:p>
            <a:pPr marL="0" indent="0">
              <a:buClr>
                <a:schemeClr val="bg1"/>
              </a:buClr>
              <a:buNone/>
            </a:pPr>
            <a:endParaRPr lang="en-US" dirty="0">
              <a:solidFill>
                <a:schemeClr val="bg1"/>
              </a:solidFill>
            </a:endParaRPr>
          </a:p>
        </p:txBody>
      </p:sp>
    </p:spTree>
    <p:extLst>
      <p:ext uri="{BB962C8B-B14F-4D97-AF65-F5344CB8AC3E}">
        <p14:creationId xmlns:p14="http://schemas.microsoft.com/office/powerpoint/2010/main" val="242280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C8D3-550A-62EA-4FE6-BDBF582712F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ED01271-BD16-84AF-1642-5F2C2847327C}"/>
              </a:ext>
            </a:extLst>
          </p:cNvPr>
          <p:cNvSpPr>
            <a:spLocks noGrp="1"/>
          </p:cNvSpPr>
          <p:nvPr>
            <p:ph type="title"/>
          </p:nvPr>
        </p:nvSpPr>
        <p:spPr/>
        <p:txBody>
          <a:bodyPr>
            <a:normAutofit/>
          </a:bodyPr>
          <a:lstStyle/>
          <a:p>
            <a:r>
              <a:rPr lang="en-US" dirty="0"/>
              <a:t>Time Sheet: </a:t>
            </a:r>
            <a:r>
              <a:rPr lang="en-US" dirty="0" err="1"/>
              <a:t>Anwesenheitsverwaltung</a:t>
            </a:r>
            <a:r>
              <a:rPr lang="en-US" dirty="0"/>
              <a:t> in SuccessFactors</a:t>
            </a:r>
            <a:endParaRPr lang="de-DE" dirty="0"/>
          </a:p>
        </p:txBody>
      </p:sp>
      <p:pic>
        <p:nvPicPr>
          <p:cNvPr id="2" name="Grafik 1">
            <a:extLst>
              <a:ext uri="{FF2B5EF4-FFF2-40B4-BE49-F238E27FC236}">
                <a16:creationId xmlns:a16="http://schemas.microsoft.com/office/drawing/2014/main" id="{EA700B3C-D8E5-5CC2-096C-7B68B2F1F946}"/>
              </a:ext>
            </a:extLst>
          </p:cNvPr>
          <p:cNvPicPr>
            <a:picLocks noChangeAspect="1"/>
          </p:cNvPicPr>
          <p:nvPr/>
        </p:nvPicPr>
        <p:blipFill>
          <a:blip r:embed="rId2"/>
          <a:stretch>
            <a:fillRect/>
          </a:stretch>
        </p:blipFill>
        <p:spPr>
          <a:xfrm>
            <a:off x="767408" y="1185033"/>
            <a:ext cx="10626988" cy="4940982"/>
          </a:xfrm>
          <a:prstGeom prst="rect">
            <a:avLst/>
          </a:prstGeom>
          <a:ln>
            <a:solidFill>
              <a:schemeClr val="accent1"/>
            </a:solidFill>
          </a:ln>
        </p:spPr>
      </p:pic>
      <p:pic>
        <p:nvPicPr>
          <p:cNvPr id="4" name="Grafik 3">
            <a:extLst>
              <a:ext uri="{FF2B5EF4-FFF2-40B4-BE49-F238E27FC236}">
                <a16:creationId xmlns:a16="http://schemas.microsoft.com/office/drawing/2014/main" id="{E2BEBB60-C7C0-5E59-FA5E-3BB0F2094E50}"/>
              </a:ext>
            </a:extLst>
          </p:cNvPr>
          <p:cNvPicPr>
            <a:picLocks noChangeAspect="1"/>
          </p:cNvPicPr>
          <p:nvPr/>
        </p:nvPicPr>
        <p:blipFill>
          <a:blip r:embed="rId3"/>
          <a:srcRect b="97255"/>
          <a:stretch/>
        </p:blipFill>
        <p:spPr>
          <a:xfrm>
            <a:off x="0" y="0"/>
            <a:ext cx="12192000" cy="188240"/>
          </a:xfrm>
          <a:prstGeom prst="rect">
            <a:avLst/>
          </a:prstGeom>
        </p:spPr>
      </p:pic>
    </p:spTree>
    <p:extLst>
      <p:ext uri="{BB962C8B-B14F-4D97-AF65-F5344CB8AC3E}">
        <p14:creationId xmlns:p14="http://schemas.microsoft.com/office/powerpoint/2010/main" val="3392450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C41CA-6C3B-05B2-99BF-1EA2B010A87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C2E8724-717D-C171-EBDF-65804F4C3214}"/>
              </a:ext>
            </a:extLst>
          </p:cNvPr>
          <p:cNvSpPr>
            <a:spLocks noGrp="1"/>
          </p:cNvSpPr>
          <p:nvPr>
            <p:ph type="title"/>
          </p:nvPr>
        </p:nvSpPr>
        <p:spPr/>
        <p:txBody>
          <a:bodyPr>
            <a:normAutofit/>
          </a:bodyPr>
          <a:lstStyle/>
          <a:p>
            <a:r>
              <a:rPr lang="en-US" dirty="0"/>
              <a:t>Time Sheet: </a:t>
            </a:r>
            <a:r>
              <a:rPr lang="en-US" dirty="0" err="1"/>
              <a:t>Anwesenheitsverwaltung</a:t>
            </a:r>
            <a:r>
              <a:rPr lang="en-US" dirty="0"/>
              <a:t> in SuccessFactors</a:t>
            </a:r>
            <a:endParaRPr lang="de-DE" dirty="0"/>
          </a:p>
        </p:txBody>
      </p:sp>
      <p:pic>
        <p:nvPicPr>
          <p:cNvPr id="2" name="Grafik 1">
            <a:extLst>
              <a:ext uri="{FF2B5EF4-FFF2-40B4-BE49-F238E27FC236}">
                <a16:creationId xmlns:a16="http://schemas.microsoft.com/office/drawing/2014/main" id="{6FCB56EE-394B-E238-B39C-F6B93B393A2F}"/>
              </a:ext>
            </a:extLst>
          </p:cNvPr>
          <p:cNvPicPr>
            <a:picLocks noChangeAspect="1"/>
          </p:cNvPicPr>
          <p:nvPr/>
        </p:nvPicPr>
        <p:blipFill>
          <a:blip r:embed="rId2"/>
          <a:stretch>
            <a:fillRect/>
          </a:stretch>
        </p:blipFill>
        <p:spPr>
          <a:xfrm>
            <a:off x="1015057" y="1185032"/>
            <a:ext cx="3688089" cy="4940981"/>
          </a:xfrm>
          <a:prstGeom prst="rect">
            <a:avLst/>
          </a:prstGeom>
          <a:ln>
            <a:solidFill>
              <a:schemeClr val="accent1"/>
            </a:solidFill>
          </a:ln>
        </p:spPr>
      </p:pic>
      <p:grpSp>
        <p:nvGrpSpPr>
          <p:cNvPr id="4" name="Gruppieren 3">
            <a:extLst>
              <a:ext uri="{FF2B5EF4-FFF2-40B4-BE49-F238E27FC236}">
                <a16:creationId xmlns:a16="http://schemas.microsoft.com/office/drawing/2014/main" id="{71983042-8595-6F86-939F-F31DDFCEC493}"/>
              </a:ext>
            </a:extLst>
          </p:cNvPr>
          <p:cNvGrpSpPr/>
          <p:nvPr/>
        </p:nvGrpSpPr>
        <p:grpSpPr>
          <a:xfrm>
            <a:off x="5090737" y="1472756"/>
            <a:ext cx="5960759" cy="4365531"/>
            <a:chOff x="4966912" y="1185033"/>
            <a:chExt cx="5960759" cy="4365531"/>
          </a:xfrm>
        </p:grpSpPr>
        <p:pic>
          <p:nvPicPr>
            <p:cNvPr id="5" name="Grafik 4">
              <a:extLst>
                <a:ext uri="{FF2B5EF4-FFF2-40B4-BE49-F238E27FC236}">
                  <a16:creationId xmlns:a16="http://schemas.microsoft.com/office/drawing/2014/main" id="{490104F7-2067-4014-D48B-1B0565607EA8}"/>
                </a:ext>
              </a:extLst>
            </p:cNvPr>
            <p:cNvPicPr>
              <a:picLocks noChangeAspect="1"/>
            </p:cNvPicPr>
            <p:nvPr/>
          </p:nvPicPr>
          <p:blipFill>
            <a:blip r:embed="rId3"/>
            <a:stretch>
              <a:fillRect/>
            </a:stretch>
          </p:blipFill>
          <p:spPr>
            <a:xfrm>
              <a:off x="4966912" y="1185033"/>
              <a:ext cx="3694724" cy="2824992"/>
            </a:xfrm>
            <a:prstGeom prst="rect">
              <a:avLst/>
            </a:prstGeom>
            <a:ln>
              <a:solidFill>
                <a:schemeClr val="accent1"/>
              </a:solidFill>
            </a:ln>
          </p:spPr>
        </p:pic>
        <p:pic>
          <p:nvPicPr>
            <p:cNvPr id="6" name="Grafik 5">
              <a:extLst>
                <a:ext uri="{FF2B5EF4-FFF2-40B4-BE49-F238E27FC236}">
                  <a16:creationId xmlns:a16="http://schemas.microsoft.com/office/drawing/2014/main" id="{1320037B-207B-D985-8EB9-8BD766FC454C}"/>
                </a:ext>
              </a:extLst>
            </p:cNvPr>
            <p:cNvPicPr>
              <a:picLocks noChangeAspect="1"/>
            </p:cNvPicPr>
            <p:nvPr/>
          </p:nvPicPr>
          <p:blipFill>
            <a:blip r:embed="rId4"/>
            <a:stretch>
              <a:fillRect/>
            </a:stretch>
          </p:blipFill>
          <p:spPr>
            <a:xfrm>
              <a:off x="7250176" y="2597529"/>
              <a:ext cx="3677495" cy="2953035"/>
            </a:xfrm>
            <a:prstGeom prst="rect">
              <a:avLst/>
            </a:prstGeom>
            <a:ln>
              <a:solidFill>
                <a:schemeClr val="accent1"/>
              </a:solidFill>
            </a:ln>
          </p:spPr>
        </p:pic>
      </p:grpSp>
      <p:pic>
        <p:nvPicPr>
          <p:cNvPr id="7" name="Grafik 6">
            <a:extLst>
              <a:ext uri="{FF2B5EF4-FFF2-40B4-BE49-F238E27FC236}">
                <a16:creationId xmlns:a16="http://schemas.microsoft.com/office/drawing/2014/main" id="{17AFC046-F2A8-1C3E-5B24-041D035FE331}"/>
              </a:ext>
            </a:extLst>
          </p:cNvPr>
          <p:cNvPicPr>
            <a:picLocks noChangeAspect="1"/>
          </p:cNvPicPr>
          <p:nvPr/>
        </p:nvPicPr>
        <p:blipFill>
          <a:blip r:embed="rId5"/>
          <a:srcRect b="97255"/>
          <a:stretch/>
        </p:blipFill>
        <p:spPr>
          <a:xfrm>
            <a:off x="0" y="0"/>
            <a:ext cx="12192000" cy="188240"/>
          </a:xfrm>
          <a:prstGeom prst="rect">
            <a:avLst/>
          </a:prstGeom>
        </p:spPr>
      </p:pic>
    </p:spTree>
    <p:extLst>
      <p:ext uri="{BB962C8B-B14F-4D97-AF65-F5344CB8AC3E}">
        <p14:creationId xmlns:p14="http://schemas.microsoft.com/office/powerpoint/2010/main" val="371962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44350-AF2B-7F84-E92F-41314AB25F4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08CAB6D-459E-B4D6-3E7F-66F77389724A}"/>
              </a:ext>
            </a:extLst>
          </p:cNvPr>
          <p:cNvSpPr>
            <a:spLocks noGrp="1"/>
          </p:cNvSpPr>
          <p:nvPr>
            <p:ph type="title"/>
          </p:nvPr>
        </p:nvSpPr>
        <p:spPr/>
        <p:txBody>
          <a:bodyPr>
            <a:normAutofit/>
          </a:bodyPr>
          <a:lstStyle/>
          <a:p>
            <a:r>
              <a:rPr lang="en-US" dirty="0"/>
              <a:t>Time Sheet: </a:t>
            </a:r>
            <a:r>
              <a:rPr lang="en-US" dirty="0" err="1"/>
              <a:t>Anwesenheitsverwaltung</a:t>
            </a:r>
            <a:r>
              <a:rPr lang="en-US" dirty="0"/>
              <a:t> in SuccessFactors</a:t>
            </a:r>
            <a:endParaRPr lang="de-DE" dirty="0"/>
          </a:p>
        </p:txBody>
      </p:sp>
      <p:pic>
        <p:nvPicPr>
          <p:cNvPr id="2" name="Grafik 1">
            <a:extLst>
              <a:ext uri="{FF2B5EF4-FFF2-40B4-BE49-F238E27FC236}">
                <a16:creationId xmlns:a16="http://schemas.microsoft.com/office/drawing/2014/main" id="{1B982F85-6D41-4100-FF75-5D6177D31D84}"/>
              </a:ext>
            </a:extLst>
          </p:cNvPr>
          <p:cNvPicPr>
            <a:picLocks noChangeAspect="1"/>
          </p:cNvPicPr>
          <p:nvPr/>
        </p:nvPicPr>
        <p:blipFill>
          <a:blip r:embed="rId3"/>
          <a:stretch>
            <a:fillRect/>
          </a:stretch>
        </p:blipFill>
        <p:spPr>
          <a:xfrm>
            <a:off x="767408" y="1185033"/>
            <a:ext cx="7814617" cy="3633380"/>
          </a:xfrm>
          <a:prstGeom prst="rect">
            <a:avLst/>
          </a:prstGeom>
          <a:ln>
            <a:solidFill>
              <a:schemeClr val="accent1"/>
            </a:solidFill>
          </a:ln>
        </p:spPr>
      </p:pic>
      <p:cxnSp>
        <p:nvCxnSpPr>
          <p:cNvPr id="4" name="Gerader Verbinder 3">
            <a:extLst>
              <a:ext uri="{FF2B5EF4-FFF2-40B4-BE49-F238E27FC236}">
                <a16:creationId xmlns:a16="http://schemas.microsoft.com/office/drawing/2014/main" id="{EE7A4843-5795-9167-6E50-58E0BF9BA991}"/>
              </a:ext>
            </a:extLst>
          </p:cNvPr>
          <p:cNvCxnSpPr>
            <a:cxnSpLocks/>
          </p:cNvCxnSpPr>
          <p:nvPr/>
        </p:nvCxnSpPr>
        <p:spPr>
          <a:xfrm flipV="1">
            <a:off x="3400424" y="3086863"/>
            <a:ext cx="2065327" cy="7939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1BAD9F66-2824-892B-24D7-12E1C4BC3DAF}"/>
              </a:ext>
            </a:extLst>
          </p:cNvPr>
          <p:cNvCxnSpPr>
            <a:cxnSpLocks/>
          </p:cNvCxnSpPr>
          <p:nvPr/>
        </p:nvCxnSpPr>
        <p:spPr>
          <a:xfrm>
            <a:off x="3400424" y="4648200"/>
            <a:ext cx="2065327" cy="14690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48E58802-BD6D-9B7B-1D30-67BDBBE0532D}"/>
              </a:ext>
            </a:extLst>
          </p:cNvPr>
          <p:cNvSpPr/>
          <p:nvPr/>
        </p:nvSpPr>
        <p:spPr>
          <a:xfrm>
            <a:off x="867463" y="3880818"/>
            <a:ext cx="2532961" cy="76738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F4483FEA-BB41-C1CE-A974-C0B329DFB064}"/>
              </a:ext>
            </a:extLst>
          </p:cNvPr>
          <p:cNvPicPr>
            <a:picLocks noChangeAspect="1"/>
          </p:cNvPicPr>
          <p:nvPr/>
        </p:nvPicPr>
        <p:blipFill>
          <a:blip r:embed="rId4"/>
          <a:stretch>
            <a:fillRect/>
          </a:stretch>
        </p:blipFill>
        <p:spPr>
          <a:xfrm>
            <a:off x="5465751" y="3086863"/>
            <a:ext cx="5928645" cy="3030369"/>
          </a:xfrm>
          <a:prstGeom prst="rect">
            <a:avLst/>
          </a:prstGeom>
          <a:ln>
            <a:solidFill>
              <a:schemeClr val="accent1">
                <a:shade val="15000"/>
              </a:schemeClr>
            </a:solidFill>
          </a:ln>
        </p:spPr>
      </p:pic>
      <p:sp>
        <p:nvSpPr>
          <p:cNvPr id="9" name="Rechteck 8">
            <a:extLst>
              <a:ext uri="{FF2B5EF4-FFF2-40B4-BE49-F238E27FC236}">
                <a16:creationId xmlns:a16="http://schemas.microsoft.com/office/drawing/2014/main" id="{57585347-95DB-DE40-83DA-722CE58B0095}"/>
              </a:ext>
            </a:extLst>
          </p:cNvPr>
          <p:cNvSpPr/>
          <p:nvPr/>
        </p:nvSpPr>
        <p:spPr>
          <a:xfrm>
            <a:off x="5727602" y="4185701"/>
            <a:ext cx="898244" cy="386300"/>
          </a:xfrm>
          <a:prstGeom prst="rect">
            <a:avLst/>
          </a:prstGeom>
          <a:no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1F35B455-F9EB-A2FC-13B0-6B059BFD7ED1}"/>
              </a:ext>
            </a:extLst>
          </p:cNvPr>
          <p:cNvSpPr/>
          <p:nvPr/>
        </p:nvSpPr>
        <p:spPr>
          <a:xfrm>
            <a:off x="8734933" y="4185702"/>
            <a:ext cx="898244" cy="386300"/>
          </a:xfrm>
          <a:prstGeom prst="rect">
            <a:avLst/>
          </a:prstGeom>
          <a:no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5CF8675B-4D25-0655-2827-C529C0176270}"/>
              </a:ext>
            </a:extLst>
          </p:cNvPr>
          <p:cNvPicPr>
            <a:picLocks noChangeAspect="1"/>
          </p:cNvPicPr>
          <p:nvPr/>
        </p:nvPicPr>
        <p:blipFill>
          <a:blip r:embed="rId5"/>
          <a:srcRect b="97255"/>
          <a:stretch/>
        </p:blipFill>
        <p:spPr>
          <a:xfrm>
            <a:off x="0" y="0"/>
            <a:ext cx="12192000" cy="188240"/>
          </a:xfrm>
          <a:prstGeom prst="rect">
            <a:avLst/>
          </a:prstGeom>
        </p:spPr>
      </p:pic>
    </p:spTree>
    <p:extLst>
      <p:ext uri="{BB962C8B-B14F-4D97-AF65-F5344CB8AC3E}">
        <p14:creationId xmlns:p14="http://schemas.microsoft.com/office/powerpoint/2010/main" val="4197455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2268E-943F-7175-9202-FF02DA4132C2}"/>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CD3D4F76-94C4-F3B6-8E6E-B59FCAA1356F}"/>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05202622-E56D-9A57-BADC-56E9FBD1AAD3}"/>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CF42D59E-D8AA-696A-3D6B-FB10DAE530FB}"/>
              </a:ext>
            </a:extLst>
          </p:cNvPr>
          <p:cNvSpPr txBox="1">
            <a:spLocks/>
          </p:cNvSpPr>
          <p:nvPr/>
        </p:nvSpPr>
        <p:spPr bwMode="auto">
          <a:xfrm>
            <a:off x="551384" y="620688"/>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SuccessFactors Time Tracking</a:t>
            </a:r>
            <a:br>
              <a:rPr lang="de-DE" dirty="0"/>
            </a:br>
            <a:r>
              <a:rPr lang="de-DE" dirty="0"/>
              <a:t>Erweiterte Funktionen in der Anwesenheitsverwaltung</a:t>
            </a:r>
          </a:p>
        </p:txBody>
      </p:sp>
    </p:spTree>
    <p:extLst>
      <p:ext uri="{BB962C8B-B14F-4D97-AF65-F5344CB8AC3E}">
        <p14:creationId xmlns:p14="http://schemas.microsoft.com/office/powerpoint/2010/main" val="2995165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D89C-DE94-E3A2-115D-B572369036F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6971B8B-09BB-320A-9802-5B1507C6C1E8}"/>
              </a:ext>
            </a:extLst>
          </p:cNvPr>
          <p:cNvSpPr>
            <a:spLocks noGrp="1"/>
          </p:cNvSpPr>
          <p:nvPr>
            <p:ph type="title"/>
          </p:nvPr>
        </p:nvSpPr>
        <p:spPr/>
        <p:txBody>
          <a:bodyPr/>
          <a:lstStyle/>
          <a:p>
            <a:r>
              <a:rPr lang="en-US" dirty="0"/>
              <a:t>Time Tracking: </a:t>
            </a:r>
            <a:r>
              <a:rPr lang="en-US" dirty="0" err="1"/>
              <a:t>Anwesenheitsverwaltung</a:t>
            </a:r>
            <a:r>
              <a:rPr lang="en-US" dirty="0"/>
              <a:t> in SuccessFactors</a:t>
            </a:r>
            <a:endParaRPr lang="de-DE" dirty="0"/>
          </a:p>
        </p:txBody>
      </p:sp>
      <p:grpSp>
        <p:nvGrpSpPr>
          <p:cNvPr id="2" name="Gruppieren 1">
            <a:extLst>
              <a:ext uri="{FF2B5EF4-FFF2-40B4-BE49-F238E27FC236}">
                <a16:creationId xmlns:a16="http://schemas.microsoft.com/office/drawing/2014/main" id="{93EBC111-315E-CA66-3035-A190B52F4928}"/>
              </a:ext>
            </a:extLst>
          </p:cNvPr>
          <p:cNvGrpSpPr/>
          <p:nvPr/>
        </p:nvGrpSpPr>
        <p:grpSpPr>
          <a:xfrm>
            <a:off x="1281684" y="1285290"/>
            <a:ext cx="9628631" cy="4735998"/>
            <a:chOff x="1280160" y="1340154"/>
            <a:chExt cx="9628631" cy="4740606"/>
          </a:xfrm>
        </p:grpSpPr>
        <p:pic>
          <p:nvPicPr>
            <p:cNvPr id="4" name="Grafik 3">
              <a:extLst>
                <a:ext uri="{FF2B5EF4-FFF2-40B4-BE49-F238E27FC236}">
                  <a16:creationId xmlns:a16="http://schemas.microsoft.com/office/drawing/2014/main" id="{C6AFB473-C665-7377-653C-663E232CA715}"/>
                </a:ext>
              </a:extLst>
            </p:cNvPr>
            <p:cNvPicPr>
              <a:picLocks noChangeAspect="1"/>
            </p:cNvPicPr>
            <p:nvPr/>
          </p:nvPicPr>
          <p:blipFill>
            <a:blip r:embed="rId2"/>
            <a:stretch>
              <a:fillRect/>
            </a:stretch>
          </p:blipFill>
          <p:spPr>
            <a:xfrm>
              <a:off x="2236358" y="2642180"/>
              <a:ext cx="7719284" cy="3313778"/>
            </a:xfrm>
            <a:prstGeom prst="rect">
              <a:avLst/>
            </a:prstGeom>
            <a:ln>
              <a:noFill/>
            </a:ln>
          </p:spPr>
        </p:pic>
        <p:grpSp>
          <p:nvGrpSpPr>
            <p:cNvPr id="5" name="Group 2">
              <a:extLst>
                <a:ext uri="{FF2B5EF4-FFF2-40B4-BE49-F238E27FC236}">
                  <a16:creationId xmlns:a16="http://schemas.microsoft.com/office/drawing/2014/main" id="{D70A7299-4F48-E659-09B0-AEE0550AE4C9}"/>
                </a:ext>
              </a:extLst>
            </p:cNvPr>
            <p:cNvGrpSpPr/>
            <p:nvPr/>
          </p:nvGrpSpPr>
          <p:grpSpPr>
            <a:xfrm>
              <a:off x="1547332" y="1592915"/>
              <a:ext cx="9097336" cy="903969"/>
              <a:chOff x="2489907" y="1412776"/>
              <a:chExt cx="7504663" cy="288032"/>
            </a:xfrm>
            <a:solidFill>
              <a:schemeClr val="accent2"/>
            </a:solidFill>
          </p:grpSpPr>
          <p:sp>
            <p:nvSpPr>
              <p:cNvPr id="7" name="Arrow: Chevron 30">
                <a:extLst>
                  <a:ext uri="{FF2B5EF4-FFF2-40B4-BE49-F238E27FC236}">
                    <a16:creationId xmlns:a16="http://schemas.microsoft.com/office/drawing/2014/main" id="{82FF08D9-AC8F-C0ED-1106-53DDCEDB6B4E}"/>
                  </a:ext>
                </a:extLst>
              </p:cNvPr>
              <p:cNvSpPr/>
              <p:nvPr/>
            </p:nvSpPr>
            <p:spPr>
              <a:xfrm>
                <a:off x="2489907" y="1412776"/>
                <a:ext cx="2055152" cy="288032"/>
              </a:xfrm>
              <a:prstGeom prst="chevron">
                <a:avLst/>
              </a:prstGeom>
              <a:ln/>
            </p:spPr>
            <p:style>
              <a:lnRef idx="2">
                <a:schemeClr val="accent1">
                  <a:shade val="15000"/>
                </a:schemeClr>
              </a:lnRef>
              <a:fillRef idx="1">
                <a:schemeClr val="accent1"/>
              </a:fillRef>
              <a:effectRef idx="0">
                <a:schemeClr val="accent1"/>
              </a:effectRef>
              <a:fontRef idx="minor">
                <a:schemeClr val="lt1"/>
              </a:fontRef>
            </p:style>
            <p:txBody>
              <a:bodyPr tIns="46800" rtlCol="0" anchor="ctr"/>
              <a:lstStyle/>
              <a:p>
                <a:pPr algn="ctr"/>
                <a:r>
                  <a:rPr lang="de-DE" sz="900" dirty="0">
                    <a:solidFill>
                      <a:schemeClr val="bg1"/>
                    </a:solidFill>
                    <a:latin typeface="Verdana" panose="020B0604030504040204" pitchFamily="34" charset="0"/>
                    <a:ea typeface="Verdana" panose="020B0604030504040204" pitchFamily="34" charset="0"/>
                    <a:cs typeface="Arial" panose="020B0604020202020204" pitchFamily="34" charset="0"/>
                  </a:rPr>
                  <a:t>Mitarbeiter erfasst seine Zeiten an einem Terminal </a:t>
                </a:r>
              </a:p>
            </p:txBody>
          </p:sp>
          <p:sp>
            <p:nvSpPr>
              <p:cNvPr id="8" name="Arrow: Chevron 32">
                <a:extLst>
                  <a:ext uri="{FF2B5EF4-FFF2-40B4-BE49-F238E27FC236}">
                    <a16:creationId xmlns:a16="http://schemas.microsoft.com/office/drawing/2014/main" id="{00448B3C-EA7F-D15B-15E6-A754482D7DE8}"/>
                  </a:ext>
                </a:extLst>
              </p:cNvPr>
              <p:cNvSpPr/>
              <p:nvPr/>
            </p:nvSpPr>
            <p:spPr>
              <a:xfrm>
                <a:off x="4295384" y="1412776"/>
                <a:ext cx="2055152" cy="288032"/>
              </a:xfrm>
              <a:prstGeom prst="chevron">
                <a:avLst/>
              </a:prstGeom>
              <a:ln/>
            </p:spPr>
            <p:style>
              <a:lnRef idx="2">
                <a:schemeClr val="accent1">
                  <a:shade val="15000"/>
                </a:schemeClr>
              </a:lnRef>
              <a:fillRef idx="1">
                <a:schemeClr val="accent1"/>
              </a:fillRef>
              <a:effectRef idx="0">
                <a:schemeClr val="accent1"/>
              </a:effectRef>
              <a:fontRef idx="minor">
                <a:schemeClr val="lt1"/>
              </a:fontRef>
            </p:style>
            <p:txBody>
              <a:bodyPr tIns="46800" rtlCol="0" anchor="ctr"/>
              <a:lstStyle/>
              <a:p>
                <a:pPr algn="ctr"/>
                <a:r>
                  <a:rPr lang="de-DE" sz="900" dirty="0">
                    <a:solidFill>
                      <a:schemeClr val="bg1"/>
                    </a:solidFill>
                    <a:latin typeface="Verdana" panose="020B0604030504040204" pitchFamily="34" charset="0"/>
                    <a:ea typeface="Verdana" panose="020B0604030504040204" pitchFamily="34" charset="0"/>
                    <a:cs typeface="Arial" panose="020B0604020202020204" pitchFamily="34" charset="0"/>
                  </a:rPr>
                  <a:t>Externes Zeiterfassungssystem sendet Zeitereignisse als „Clock-in“ und „Clock-out“</a:t>
                </a:r>
                <a:endParaRPr lang="en-ZA" sz="9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Arrow: Chevron 33">
                <a:extLst>
                  <a:ext uri="{FF2B5EF4-FFF2-40B4-BE49-F238E27FC236}">
                    <a16:creationId xmlns:a16="http://schemas.microsoft.com/office/drawing/2014/main" id="{776677BE-9355-86AF-47B9-EE7D8C36577E}"/>
                  </a:ext>
                </a:extLst>
              </p:cNvPr>
              <p:cNvSpPr/>
              <p:nvPr/>
            </p:nvSpPr>
            <p:spPr>
              <a:xfrm>
                <a:off x="6100860" y="1412776"/>
                <a:ext cx="2055152" cy="288032"/>
              </a:xfrm>
              <a:prstGeom prst="chevron">
                <a:avLst/>
              </a:prstGeom>
              <a:ln/>
            </p:spPr>
            <p:style>
              <a:lnRef idx="2">
                <a:schemeClr val="accent1">
                  <a:shade val="15000"/>
                </a:schemeClr>
              </a:lnRef>
              <a:fillRef idx="1">
                <a:schemeClr val="accent1"/>
              </a:fillRef>
              <a:effectRef idx="0">
                <a:schemeClr val="accent1"/>
              </a:effectRef>
              <a:fontRef idx="minor">
                <a:schemeClr val="lt1"/>
              </a:fontRef>
            </p:style>
            <p:txBody>
              <a:bodyPr tIns="46800" rtlCol="0" anchor="ctr"/>
              <a:lstStyle/>
              <a:p>
                <a:pPr algn="ctr"/>
                <a:r>
                  <a:rPr lang="de-DE" sz="900" dirty="0">
                    <a:solidFill>
                      <a:schemeClr val="bg1"/>
                    </a:solidFill>
                    <a:latin typeface="Verdana" panose="020B0604030504040204" pitchFamily="34" charset="0"/>
                    <a:ea typeface="Verdana" panose="020B0604030504040204" pitchFamily="34" charset="0"/>
                  </a:rPr>
                  <a:t>Verknüpfung der Zeitereignisse im </a:t>
                </a:r>
                <a:r>
                  <a:rPr lang="de-DE" sz="900" dirty="0" err="1">
                    <a:solidFill>
                      <a:schemeClr val="bg1"/>
                    </a:solidFill>
                    <a:latin typeface="Verdana" panose="020B0604030504040204" pitchFamily="34" charset="0"/>
                    <a:ea typeface="Verdana" panose="020B0604030504040204" pitchFamily="34" charset="0"/>
                  </a:rPr>
                  <a:t>Timesheet</a:t>
                </a:r>
                <a:endParaRPr lang="de-DE" sz="900" dirty="0">
                  <a:solidFill>
                    <a:schemeClr val="bg1"/>
                  </a:solidFill>
                  <a:latin typeface="Verdana" panose="020B0604030504040204" pitchFamily="34" charset="0"/>
                  <a:ea typeface="Verdana" panose="020B0604030504040204" pitchFamily="34" charset="0"/>
                </a:endParaRPr>
              </a:p>
            </p:txBody>
          </p:sp>
          <p:sp>
            <p:nvSpPr>
              <p:cNvPr id="10" name="Arrow: Chevron 35">
                <a:extLst>
                  <a:ext uri="{FF2B5EF4-FFF2-40B4-BE49-F238E27FC236}">
                    <a16:creationId xmlns:a16="http://schemas.microsoft.com/office/drawing/2014/main" id="{894F1CCB-4B81-A283-A936-356BB6C486AE}"/>
                  </a:ext>
                </a:extLst>
              </p:cNvPr>
              <p:cNvSpPr/>
              <p:nvPr/>
            </p:nvSpPr>
            <p:spPr>
              <a:xfrm>
                <a:off x="7906338" y="1412776"/>
                <a:ext cx="2088232" cy="288032"/>
              </a:xfrm>
              <a:prstGeom prst="chevron">
                <a:avLst/>
              </a:prstGeom>
              <a:ln/>
            </p:spPr>
            <p:style>
              <a:lnRef idx="2">
                <a:schemeClr val="accent1">
                  <a:shade val="15000"/>
                </a:schemeClr>
              </a:lnRef>
              <a:fillRef idx="1">
                <a:schemeClr val="accent1"/>
              </a:fillRef>
              <a:effectRef idx="0">
                <a:schemeClr val="accent1"/>
              </a:effectRef>
              <a:fontRef idx="minor">
                <a:schemeClr val="lt1"/>
              </a:fontRef>
            </p:style>
            <p:txBody>
              <a:bodyPr tIns="46800" rtlCol="0" anchor="ctr"/>
              <a:lstStyle/>
              <a:p>
                <a:pPr algn="ctr"/>
                <a:r>
                  <a:rPr lang="de-DE" sz="900">
                    <a:solidFill>
                      <a:schemeClr val="bg1"/>
                    </a:solidFill>
                    <a:latin typeface="Verdana" panose="020B0604030504040204" pitchFamily="34" charset="0"/>
                    <a:ea typeface="Verdana" panose="020B0604030504040204" pitchFamily="34" charset="0"/>
                    <a:cs typeface="Arial" panose="020B0604020202020204" pitchFamily="34" charset="0"/>
                  </a:rPr>
                  <a:t>Zeitauswertung und Übertragung an Abrechnung</a:t>
                </a:r>
                <a:endParaRPr lang="en-ZA" sz="90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grpSp>
        <p:sp>
          <p:nvSpPr>
            <p:cNvPr id="6" name="Rectangle 46">
              <a:extLst>
                <a:ext uri="{FF2B5EF4-FFF2-40B4-BE49-F238E27FC236}">
                  <a16:creationId xmlns:a16="http://schemas.microsoft.com/office/drawing/2014/main" id="{682F66EF-9FF5-7384-5508-1E9D9EDEED36}"/>
                </a:ext>
              </a:extLst>
            </p:cNvPr>
            <p:cNvSpPr/>
            <p:nvPr/>
          </p:nvSpPr>
          <p:spPr>
            <a:xfrm>
              <a:off x="1280160" y="1340154"/>
              <a:ext cx="9628631" cy="474060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Grafik 10">
            <a:extLst>
              <a:ext uri="{FF2B5EF4-FFF2-40B4-BE49-F238E27FC236}">
                <a16:creationId xmlns:a16="http://schemas.microsoft.com/office/drawing/2014/main" id="{9F2E87E6-8029-7C04-B1F1-4DBF8773F737}"/>
              </a:ext>
            </a:extLst>
          </p:cNvPr>
          <p:cNvPicPr>
            <a:picLocks noChangeAspect="1"/>
          </p:cNvPicPr>
          <p:nvPr/>
        </p:nvPicPr>
        <p:blipFill>
          <a:blip r:embed="rId3"/>
          <a:srcRect b="97255"/>
          <a:stretch/>
        </p:blipFill>
        <p:spPr>
          <a:xfrm>
            <a:off x="0" y="0"/>
            <a:ext cx="12192000" cy="188240"/>
          </a:xfrm>
          <a:prstGeom prst="rect">
            <a:avLst/>
          </a:prstGeom>
        </p:spPr>
      </p:pic>
    </p:spTree>
    <p:extLst>
      <p:ext uri="{BB962C8B-B14F-4D97-AF65-F5344CB8AC3E}">
        <p14:creationId xmlns:p14="http://schemas.microsoft.com/office/powerpoint/2010/main" val="3414476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205CB-D096-A889-4388-2EBF908B9EF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AD441C0-47C3-2EF2-0CB9-BB0FB905255D}"/>
              </a:ext>
            </a:extLst>
          </p:cNvPr>
          <p:cNvSpPr>
            <a:spLocks noGrp="1"/>
          </p:cNvSpPr>
          <p:nvPr>
            <p:ph type="title"/>
          </p:nvPr>
        </p:nvSpPr>
        <p:spPr/>
        <p:txBody>
          <a:bodyPr/>
          <a:lstStyle/>
          <a:p>
            <a:r>
              <a:rPr lang="en-US" dirty="0"/>
              <a:t>Time Tracking: </a:t>
            </a:r>
            <a:r>
              <a:rPr lang="en-US" dirty="0" err="1"/>
              <a:t>Erfassung</a:t>
            </a:r>
            <a:r>
              <a:rPr lang="en-US" dirty="0"/>
              <a:t> von </a:t>
            </a:r>
            <a:r>
              <a:rPr lang="en-US" dirty="0" err="1"/>
              <a:t>Zeitereignissen</a:t>
            </a:r>
            <a:endParaRPr lang="en-US" dirty="0"/>
          </a:p>
        </p:txBody>
      </p:sp>
      <p:pic>
        <p:nvPicPr>
          <p:cNvPr id="11" name="Grafik 10">
            <a:extLst>
              <a:ext uri="{FF2B5EF4-FFF2-40B4-BE49-F238E27FC236}">
                <a16:creationId xmlns:a16="http://schemas.microsoft.com/office/drawing/2014/main" id="{9314557C-EF8A-F9DB-3896-882EDA43F81E}"/>
              </a:ext>
            </a:extLst>
          </p:cNvPr>
          <p:cNvPicPr>
            <a:picLocks noChangeAspect="1"/>
          </p:cNvPicPr>
          <p:nvPr/>
        </p:nvPicPr>
        <p:blipFill>
          <a:blip r:embed="rId2"/>
          <a:stretch>
            <a:fillRect/>
          </a:stretch>
        </p:blipFill>
        <p:spPr>
          <a:xfrm>
            <a:off x="7843513" y="1461775"/>
            <a:ext cx="3262719" cy="3872385"/>
          </a:xfrm>
          <a:prstGeom prst="rect">
            <a:avLst/>
          </a:prstGeom>
        </p:spPr>
      </p:pic>
      <p:pic>
        <p:nvPicPr>
          <p:cNvPr id="12" name="Grafik 11">
            <a:extLst>
              <a:ext uri="{FF2B5EF4-FFF2-40B4-BE49-F238E27FC236}">
                <a16:creationId xmlns:a16="http://schemas.microsoft.com/office/drawing/2014/main" id="{C897E9D0-B213-3B06-176B-3B071A3512DC}"/>
              </a:ext>
            </a:extLst>
          </p:cNvPr>
          <p:cNvPicPr>
            <a:picLocks noChangeAspect="1"/>
          </p:cNvPicPr>
          <p:nvPr/>
        </p:nvPicPr>
        <p:blipFill>
          <a:blip r:embed="rId3"/>
          <a:stretch>
            <a:fillRect/>
          </a:stretch>
        </p:blipFill>
        <p:spPr>
          <a:xfrm>
            <a:off x="969757" y="1461775"/>
            <a:ext cx="3262719" cy="3129275"/>
          </a:xfrm>
          <a:prstGeom prst="rect">
            <a:avLst/>
          </a:prstGeom>
        </p:spPr>
      </p:pic>
      <p:pic>
        <p:nvPicPr>
          <p:cNvPr id="13" name="Grafik 12">
            <a:extLst>
              <a:ext uri="{FF2B5EF4-FFF2-40B4-BE49-F238E27FC236}">
                <a16:creationId xmlns:a16="http://schemas.microsoft.com/office/drawing/2014/main" id="{A00736D9-4039-2958-065E-EA93090588D9}"/>
              </a:ext>
            </a:extLst>
          </p:cNvPr>
          <p:cNvPicPr>
            <a:picLocks noChangeAspect="1"/>
          </p:cNvPicPr>
          <p:nvPr/>
        </p:nvPicPr>
        <p:blipFill>
          <a:blip r:embed="rId4"/>
          <a:stretch>
            <a:fillRect/>
          </a:stretch>
        </p:blipFill>
        <p:spPr>
          <a:xfrm>
            <a:off x="4406492" y="1461775"/>
            <a:ext cx="3263005" cy="3129275"/>
          </a:xfrm>
          <a:prstGeom prst="rect">
            <a:avLst/>
          </a:prstGeom>
        </p:spPr>
      </p:pic>
      <p:pic>
        <p:nvPicPr>
          <p:cNvPr id="2" name="Grafik 1">
            <a:extLst>
              <a:ext uri="{FF2B5EF4-FFF2-40B4-BE49-F238E27FC236}">
                <a16:creationId xmlns:a16="http://schemas.microsoft.com/office/drawing/2014/main" id="{C41B8A3D-E230-E9CD-B222-E2E924DF6870}"/>
              </a:ext>
            </a:extLst>
          </p:cNvPr>
          <p:cNvPicPr>
            <a:picLocks noChangeAspect="1"/>
          </p:cNvPicPr>
          <p:nvPr/>
        </p:nvPicPr>
        <p:blipFill>
          <a:blip r:embed="rId5"/>
          <a:srcRect b="97255"/>
          <a:stretch/>
        </p:blipFill>
        <p:spPr>
          <a:xfrm>
            <a:off x="0" y="0"/>
            <a:ext cx="12192000" cy="188240"/>
          </a:xfrm>
          <a:prstGeom prst="rect">
            <a:avLst/>
          </a:prstGeom>
        </p:spPr>
      </p:pic>
    </p:spTree>
    <p:extLst>
      <p:ext uri="{BB962C8B-B14F-4D97-AF65-F5344CB8AC3E}">
        <p14:creationId xmlns:p14="http://schemas.microsoft.com/office/powerpoint/2010/main" val="748951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10D41-7559-6807-1117-3968A9BEE65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761CD93-0C38-E6D9-C884-17CC3FF559B1}"/>
              </a:ext>
            </a:extLst>
          </p:cNvPr>
          <p:cNvSpPr>
            <a:spLocks noGrp="1"/>
          </p:cNvSpPr>
          <p:nvPr>
            <p:ph type="title"/>
          </p:nvPr>
        </p:nvSpPr>
        <p:spPr/>
        <p:txBody>
          <a:bodyPr/>
          <a:lstStyle/>
          <a:p>
            <a:r>
              <a:rPr lang="en-US" dirty="0"/>
              <a:t>Time Tracking: Clock-in Clock-out </a:t>
            </a:r>
            <a:r>
              <a:rPr lang="en-US" dirty="0" err="1"/>
              <a:t>mittels</a:t>
            </a:r>
            <a:r>
              <a:rPr lang="en-US" dirty="0"/>
              <a:t> Quick Action</a:t>
            </a:r>
            <a:endParaRPr lang="de-DE" dirty="0"/>
          </a:p>
        </p:txBody>
      </p:sp>
      <p:pic>
        <p:nvPicPr>
          <p:cNvPr id="4" name="Grafik 3">
            <a:extLst>
              <a:ext uri="{FF2B5EF4-FFF2-40B4-BE49-F238E27FC236}">
                <a16:creationId xmlns:a16="http://schemas.microsoft.com/office/drawing/2014/main" id="{D061B67E-DCB3-F83A-D8DC-043A8E93CD96}"/>
              </a:ext>
            </a:extLst>
          </p:cNvPr>
          <p:cNvPicPr>
            <a:picLocks noChangeAspect="1"/>
          </p:cNvPicPr>
          <p:nvPr/>
        </p:nvPicPr>
        <p:blipFill>
          <a:blip r:embed="rId2"/>
          <a:stretch>
            <a:fillRect/>
          </a:stretch>
        </p:blipFill>
        <p:spPr>
          <a:xfrm>
            <a:off x="1581025" y="1698337"/>
            <a:ext cx="1171686" cy="741127"/>
          </a:xfrm>
          <a:prstGeom prst="rect">
            <a:avLst/>
          </a:prstGeom>
        </p:spPr>
      </p:pic>
      <p:pic>
        <p:nvPicPr>
          <p:cNvPr id="5" name="Grafik 4">
            <a:extLst>
              <a:ext uri="{FF2B5EF4-FFF2-40B4-BE49-F238E27FC236}">
                <a16:creationId xmlns:a16="http://schemas.microsoft.com/office/drawing/2014/main" id="{09F6D469-A6ED-920E-DA43-AA3CCF3BEF55}"/>
              </a:ext>
            </a:extLst>
          </p:cNvPr>
          <p:cNvPicPr>
            <a:picLocks noChangeAspect="1"/>
          </p:cNvPicPr>
          <p:nvPr/>
        </p:nvPicPr>
        <p:blipFill>
          <a:blip r:embed="rId3"/>
          <a:stretch>
            <a:fillRect/>
          </a:stretch>
        </p:blipFill>
        <p:spPr>
          <a:xfrm>
            <a:off x="3503712" y="1858439"/>
            <a:ext cx="3126622" cy="3334039"/>
          </a:xfrm>
          <a:prstGeom prst="rect">
            <a:avLst/>
          </a:prstGeom>
        </p:spPr>
      </p:pic>
      <p:pic>
        <p:nvPicPr>
          <p:cNvPr id="6" name="Grafik 5">
            <a:extLst>
              <a:ext uri="{FF2B5EF4-FFF2-40B4-BE49-F238E27FC236}">
                <a16:creationId xmlns:a16="http://schemas.microsoft.com/office/drawing/2014/main" id="{3A89ADEC-E6B0-2E5A-6A9B-7DDCCF99A6F7}"/>
              </a:ext>
            </a:extLst>
          </p:cNvPr>
          <p:cNvPicPr>
            <a:picLocks noChangeAspect="1"/>
          </p:cNvPicPr>
          <p:nvPr/>
        </p:nvPicPr>
        <p:blipFill>
          <a:blip r:embed="rId4"/>
          <a:stretch>
            <a:fillRect/>
          </a:stretch>
        </p:blipFill>
        <p:spPr>
          <a:xfrm>
            <a:off x="7381335" y="2439464"/>
            <a:ext cx="3126622" cy="3302096"/>
          </a:xfrm>
          <a:prstGeom prst="rect">
            <a:avLst/>
          </a:prstGeom>
          <a:ln>
            <a:solidFill>
              <a:schemeClr val="accent1"/>
            </a:solidFill>
          </a:ln>
        </p:spPr>
      </p:pic>
      <p:sp>
        <p:nvSpPr>
          <p:cNvPr id="7" name="Rechteck 6">
            <a:extLst>
              <a:ext uri="{FF2B5EF4-FFF2-40B4-BE49-F238E27FC236}">
                <a16:creationId xmlns:a16="http://schemas.microsoft.com/office/drawing/2014/main" id="{B7318E79-DE2C-917E-7194-9C6791600660}"/>
              </a:ext>
            </a:extLst>
          </p:cNvPr>
          <p:cNvSpPr/>
          <p:nvPr/>
        </p:nvSpPr>
        <p:spPr>
          <a:xfrm>
            <a:off x="5086073" y="4659079"/>
            <a:ext cx="450959" cy="21907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a:extLst>
              <a:ext uri="{FF2B5EF4-FFF2-40B4-BE49-F238E27FC236}">
                <a16:creationId xmlns:a16="http://schemas.microsoft.com/office/drawing/2014/main" id="{1B738EE6-560A-5FD8-EF1A-99FA23767369}"/>
              </a:ext>
            </a:extLst>
          </p:cNvPr>
          <p:cNvSpPr/>
          <p:nvPr/>
        </p:nvSpPr>
        <p:spPr>
          <a:xfrm>
            <a:off x="8257909" y="3049354"/>
            <a:ext cx="1479648" cy="33337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a:extLst>
              <a:ext uri="{FF2B5EF4-FFF2-40B4-BE49-F238E27FC236}">
                <a16:creationId xmlns:a16="http://schemas.microsoft.com/office/drawing/2014/main" id="{617BD29A-DE32-74D1-8472-21781EE40230}"/>
              </a:ext>
            </a:extLst>
          </p:cNvPr>
          <p:cNvSpPr/>
          <p:nvPr/>
        </p:nvSpPr>
        <p:spPr>
          <a:xfrm>
            <a:off x="7546659" y="3973568"/>
            <a:ext cx="2857647" cy="33337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Gerade Verbindung mit Pfeil 9">
            <a:extLst>
              <a:ext uri="{FF2B5EF4-FFF2-40B4-BE49-F238E27FC236}">
                <a16:creationId xmlns:a16="http://schemas.microsoft.com/office/drawing/2014/main" id="{CED0A968-2636-5AF3-812C-69F9DBCD8655}"/>
              </a:ext>
            </a:extLst>
          </p:cNvPr>
          <p:cNvCxnSpPr>
            <a:cxnSpLocks/>
          </p:cNvCxnSpPr>
          <p:nvPr/>
        </p:nvCxnSpPr>
        <p:spPr>
          <a:xfrm>
            <a:off x="2752711" y="2363553"/>
            <a:ext cx="751001" cy="68580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79C66AC4-D6F9-05B5-CA71-B2CFF37AD7FD}"/>
              </a:ext>
            </a:extLst>
          </p:cNvPr>
          <p:cNvCxnSpPr>
            <a:cxnSpLocks/>
          </p:cNvCxnSpPr>
          <p:nvPr/>
        </p:nvCxnSpPr>
        <p:spPr>
          <a:xfrm flipV="1">
            <a:off x="5536958" y="3954964"/>
            <a:ext cx="1919062" cy="7615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Grafik 1">
            <a:extLst>
              <a:ext uri="{FF2B5EF4-FFF2-40B4-BE49-F238E27FC236}">
                <a16:creationId xmlns:a16="http://schemas.microsoft.com/office/drawing/2014/main" id="{83536A66-2A73-8B58-E066-3187D4522FB1}"/>
              </a:ext>
            </a:extLst>
          </p:cNvPr>
          <p:cNvPicPr>
            <a:picLocks noChangeAspect="1"/>
          </p:cNvPicPr>
          <p:nvPr/>
        </p:nvPicPr>
        <p:blipFill>
          <a:blip r:embed="rId5"/>
          <a:srcRect b="97255"/>
          <a:stretch/>
        </p:blipFill>
        <p:spPr>
          <a:xfrm>
            <a:off x="0" y="0"/>
            <a:ext cx="12192000" cy="188240"/>
          </a:xfrm>
          <a:prstGeom prst="rect">
            <a:avLst/>
          </a:prstGeom>
        </p:spPr>
      </p:pic>
    </p:spTree>
    <p:extLst>
      <p:ext uri="{BB962C8B-B14F-4D97-AF65-F5344CB8AC3E}">
        <p14:creationId xmlns:p14="http://schemas.microsoft.com/office/powerpoint/2010/main" val="2341363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4D5D-5565-36B5-68B8-33780F7906C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31D926E-D79F-A5BC-0EE7-68B97C5FBAA2}"/>
              </a:ext>
            </a:extLst>
          </p:cNvPr>
          <p:cNvSpPr>
            <a:spLocks noGrp="1"/>
          </p:cNvSpPr>
          <p:nvPr>
            <p:ph type="title"/>
          </p:nvPr>
        </p:nvSpPr>
        <p:spPr/>
        <p:txBody>
          <a:bodyPr/>
          <a:lstStyle/>
          <a:p>
            <a:r>
              <a:rPr lang="en-US" dirty="0"/>
              <a:t>Time Tracking: Clock-in Clock-out Pairing</a:t>
            </a:r>
          </a:p>
        </p:txBody>
      </p:sp>
      <p:pic>
        <p:nvPicPr>
          <p:cNvPr id="2" name="Grafik 1">
            <a:extLst>
              <a:ext uri="{FF2B5EF4-FFF2-40B4-BE49-F238E27FC236}">
                <a16:creationId xmlns:a16="http://schemas.microsoft.com/office/drawing/2014/main" id="{D9B3CF71-3E2C-5F77-1585-5B164CBA596F}"/>
              </a:ext>
            </a:extLst>
          </p:cNvPr>
          <p:cNvPicPr>
            <a:picLocks noChangeAspect="1"/>
          </p:cNvPicPr>
          <p:nvPr/>
        </p:nvPicPr>
        <p:blipFill>
          <a:blip r:embed="rId2"/>
          <a:stretch>
            <a:fillRect/>
          </a:stretch>
        </p:blipFill>
        <p:spPr>
          <a:xfrm>
            <a:off x="1158504" y="1542761"/>
            <a:ext cx="2543586" cy="2686339"/>
          </a:xfrm>
          <a:prstGeom prst="rect">
            <a:avLst/>
          </a:prstGeom>
          <a:ln>
            <a:solidFill>
              <a:schemeClr val="accent1"/>
            </a:solidFill>
          </a:ln>
        </p:spPr>
      </p:pic>
      <p:sp>
        <p:nvSpPr>
          <p:cNvPr id="4" name="Rechteck 3">
            <a:extLst>
              <a:ext uri="{FF2B5EF4-FFF2-40B4-BE49-F238E27FC236}">
                <a16:creationId xmlns:a16="http://schemas.microsoft.com/office/drawing/2014/main" id="{5DB8E09D-7CA3-6A3E-93D5-6749958916D5}"/>
              </a:ext>
            </a:extLst>
          </p:cNvPr>
          <p:cNvSpPr/>
          <p:nvPr/>
        </p:nvSpPr>
        <p:spPr>
          <a:xfrm>
            <a:off x="1920778" y="2047877"/>
            <a:ext cx="1117698" cy="25321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hteck 4">
            <a:extLst>
              <a:ext uri="{FF2B5EF4-FFF2-40B4-BE49-F238E27FC236}">
                <a16:creationId xmlns:a16="http://schemas.microsoft.com/office/drawing/2014/main" id="{F9E7FB78-7682-833B-7292-42D9A6C770A0}"/>
              </a:ext>
            </a:extLst>
          </p:cNvPr>
          <p:cNvSpPr/>
          <p:nvPr/>
        </p:nvSpPr>
        <p:spPr>
          <a:xfrm>
            <a:off x="1323828" y="2791115"/>
            <a:ext cx="2324771" cy="27120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D47B1C31-D770-A317-9EEB-B8AFAF71D60A}"/>
              </a:ext>
            </a:extLst>
          </p:cNvPr>
          <p:cNvPicPr>
            <a:picLocks noChangeAspect="1"/>
          </p:cNvPicPr>
          <p:nvPr/>
        </p:nvPicPr>
        <p:blipFill>
          <a:blip r:embed="rId3"/>
          <a:stretch>
            <a:fillRect/>
          </a:stretch>
        </p:blipFill>
        <p:spPr>
          <a:xfrm>
            <a:off x="3934089" y="2228853"/>
            <a:ext cx="7269146" cy="3502222"/>
          </a:xfrm>
          <a:prstGeom prst="rect">
            <a:avLst/>
          </a:prstGeom>
          <a:ln>
            <a:solidFill>
              <a:schemeClr val="accent1"/>
            </a:solidFill>
          </a:ln>
        </p:spPr>
      </p:pic>
      <p:sp>
        <p:nvSpPr>
          <p:cNvPr id="7" name="Rechteck 6">
            <a:extLst>
              <a:ext uri="{FF2B5EF4-FFF2-40B4-BE49-F238E27FC236}">
                <a16:creationId xmlns:a16="http://schemas.microsoft.com/office/drawing/2014/main" id="{FBCCABD8-8881-6627-6CA1-96A5147BE3D3}"/>
              </a:ext>
            </a:extLst>
          </p:cNvPr>
          <p:cNvSpPr/>
          <p:nvPr/>
        </p:nvSpPr>
        <p:spPr>
          <a:xfrm>
            <a:off x="8849889" y="4829464"/>
            <a:ext cx="2324771" cy="66646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Gerade Verbindung mit Pfeil 7">
            <a:extLst>
              <a:ext uri="{FF2B5EF4-FFF2-40B4-BE49-F238E27FC236}">
                <a16:creationId xmlns:a16="http://schemas.microsoft.com/office/drawing/2014/main" id="{ED29E675-1017-2EDC-F337-3EAAD3D6601A}"/>
              </a:ext>
            </a:extLst>
          </p:cNvPr>
          <p:cNvCxnSpPr>
            <a:cxnSpLocks/>
          </p:cNvCxnSpPr>
          <p:nvPr/>
        </p:nvCxnSpPr>
        <p:spPr>
          <a:xfrm>
            <a:off x="3648599" y="2970844"/>
            <a:ext cx="5466826" cy="18490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F636C76D-7652-32C1-0B08-CBDD2785CD5D}"/>
              </a:ext>
            </a:extLst>
          </p:cNvPr>
          <p:cNvSpPr/>
          <p:nvPr/>
        </p:nvSpPr>
        <p:spPr>
          <a:xfrm>
            <a:off x="8935614" y="3172115"/>
            <a:ext cx="2191421" cy="390968"/>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Gerade Verbindung mit Pfeil 9">
            <a:extLst>
              <a:ext uri="{FF2B5EF4-FFF2-40B4-BE49-F238E27FC236}">
                <a16:creationId xmlns:a16="http://schemas.microsoft.com/office/drawing/2014/main" id="{24CDF801-4A9A-BEE1-6B8A-E8BDD98C154A}"/>
              </a:ext>
            </a:extLst>
          </p:cNvPr>
          <p:cNvCxnSpPr>
            <a:cxnSpLocks/>
          </p:cNvCxnSpPr>
          <p:nvPr/>
        </p:nvCxnSpPr>
        <p:spPr>
          <a:xfrm flipV="1">
            <a:off x="9534525" y="3572608"/>
            <a:ext cx="866775" cy="1256856"/>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1412E537-DDC6-31CD-E4BD-48BC472C1FCB}"/>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3352266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5747-D8D7-415D-12A7-E6D88893F24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0AC5A74-DE3D-5114-090B-4144EE52F743}"/>
              </a:ext>
            </a:extLst>
          </p:cNvPr>
          <p:cNvSpPr>
            <a:spLocks noGrp="1"/>
          </p:cNvSpPr>
          <p:nvPr>
            <p:ph type="title"/>
          </p:nvPr>
        </p:nvSpPr>
        <p:spPr/>
        <p:txBody>
          <a:bodyPr/>
          <a:lstStyle/>
          <a:p>
            <a:r>
              <a:rPr lang="en-US" dirty="0"/>
              <a:t>Time Tracking: Clock-in Clock-out Pairing</a:t>
            </a:r>
          </a:p>
        </p:txBody>
      </p:sp>
      <p:pic>
        <p:nvPicPr>
          <p:cNvPr id="11" name="Grafik 10">
            <a:extLst>
              <a:ext uri="{FF2B5EF4-FFF2-40B4-BE49-F238E27FC236}">
                <a16:creationId xmlns:a16="http://schemas.microsoft.com/office/drawing/2014/main" id="{45600CBC-EFF5-3D28-EBCA-188ECD9F50E0}"/>
              </a:ext>
            </a:extLst>
          </p:cNvPr>
          <p:cNvPicPr>
            <a:picLocks noChangeAspect="1"/>
          </p:cNvPicPr>
          <p:nvPr/>
        </p:nvPicPr>
        <p:blipFill>
          <a:blip r:embed="rId2"/>
          <a:stretch>
            <a:fillRect/>
          </a:stretch>
        </p:blipFill>
        <p:spPr>
          <a:xfrm>
            <a:off x="1526641" y="1433245"/>
            <a:ext cx="2292884" cy="2867102"/>
          </a:xfrm>
          <a:prstGeom prst="rect">
            <a:avLst/>
          </a:prstGeom>
          <a:ln>
            <a:solidFill>
              <a:schemeClr val="accent1"/>
            </a:solidFill>
          </a:ln>
        </p:spPr>
      </p:pic>
      <p:sp>
        <p:nvSpPr>
          <p:cNvPr id="12" name="Rechteck 11">
            <a:extLst>
              <a:ext uri="{FF2B5EF4-FFF2-40B4-BE49-F238E27FC236}">
                <a16:creationId xmlns:a16="http://schemas.microsoft.com/office/drawing/2014/main" id="{24513271-4172-A57C-D89F-A09B7B64C1F9}"/>
              </a:ext>
            </a:extLst>
          </p:cNvPr>
          <p:cNvSpPr/>
          <p:nvPr/>
        </p:nvSpPr>
        <p:spPr>
          <a:xfrm>
            <a:off x="1526642" y="3657600"/>
            <a:ext cx="2292884" cy="64274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66606AE1-027B-1FA1-F904-61BA4C5A71D2}"/>
              </a:ext>
            </a:extLst>
          </p:cNvPr>
          <p:cNvSpPr/>
          <p:nvPr/>
        </p:nvSpPr>
        <p:spPr>
          <a:xfrm>
            <a:off x="1586897" y="2033369"/>
            <a:ext cx="2191421" cy="390968"/>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Gerade Verbindung mit Pfeil 13">
            <a:extLst>
              <a:ext uri="{FF2B5EF4-FFF2-40B4-BE49-F238E27FC236}">
                <a16:creationId xmlns:a16="http://schemas.microsoft.com/office/drawing/2014/main" id="{ACBCBBC5-3DAA-DF85-78BE-4EB0AF4E125B}"/>
              </a:ext>
            </a:extLst>
          </p:cNvPr>
          <p:cNvCxnSpPr>
            <a:cxnSpLocks/>
          </p:cNvCxnSpPr>
          <p:nvPr/>
        </p:nvCxnSpPr>
        <p:spPr>
          <a:xfrm flipV="1">
            <a:off x="2773562" y="2412541"/>
            <a:ext cx="293488" cy="1240348"/>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4962CFB5-3DA3-5163-C6DF-390FA22F9C17}"/>
              </a:ext>
            </a:extLst>
          </p:cNvPr>
          <p:cNvPicPr>
            <a:picLocks noChangeAspect="1"/>
          </p:cNvPicPr>
          <p:nvPr/>
        </p:nvPicPr>
        <p:blipFill>
          <a:blip r:embed="rId3"/>
          <a:stretch>
            <a:fillRect/>
          </a:stretch>
        </p:blipFill>
        <p:spPr>
          <a:xfrm>
            <a:off x="4109150" y="2210364"/>
            <a:ext cx="2004852" cy="2437271"/>
          </a:xfrm>
          <a:prstGeom prst="rect">
            <a:avLst/>
          </a:prstGeom>
        </p:spPr>
      </p:pic>
      <p:sp>
        <p:nvSpPr>
          <p:cNvPr id="16" name="Rechteck 15">
            <a:extLst>
              <a:ext uri="{FF2B5EF4-FFF2-40B4-BE49-F238E27FC236}">
                <a16:creationId xmlns:a16="http://schemas.microsoft.com/office/drawing/2014/main" id="{00F3A8E5-0100-8967-9236-F8E890A40CAB}"/>
              </a:ext>
            </a:extLst>
          </p:cNvPr>
          <p:cNvSpPr/>
          <p:nvPr/>
        </p:nvSpPr>
        <p:spPr>
          <a:xfrm>
            <a:off x="5111577" y="4300347"/>
            <a:ext cx="355774" cy="13830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fik 16">
            <a:extLst>
              <a:ext uri="{FF2B5EF4-FFF2-40B4-BE49-F238E27FC236}">
                <a16:creationId xmlns:a16="http://schemas.microsoft.com/office/drawing/2014/main" id="{A0ED5300-0B47-96F5-5C7D-696E5F6A2E16}"/>
              </a:ext>
            </a:extLst>
          </p:cNvPr>
          <p:cNvPicPr>
            <a:picLocks noChangeAspect="1"/>
          </p:cNvPicPr>
          <p:nvPr/>
        </p:nvPicPr>
        <p:blipFill>
          <a:blip r:embed="rId4"/>
          <a:stretch>
            <a:fillRect/>
          </a:stretch>
        </p:blipFill>
        <p:spPr>
          <a:xfrm>
            <a:off x="5117300" y="5025751"/>
            <a:ext cx="1514637" cy="372452"/>
          </a:xfrm>
          <a:prstGeom prst="rect">
            <a:avLst/>
          </a:prstGeom>
        </p:spPr>
      </p:pic>
      <p:cxnSp>
        <p:nvCxnSpPr>
          <p:cNvPr id="18" name="Gerade Verbindung mit Pfeil 17">
            <a:extLst>
              <a:ext uri="{FF2B5EF4-FFF2-40B4-BE49-F238E27FC236}">
                <a16:creationId xmlns:a16="http://schemas.microsoft.com/office/drawing/2014/main" id="{B04F39E2-02DB-96B4-02A4-0FDABE0C0E73}"/>
              </a:ext>
            </a:extLst>
          </p:cNvPr>
          <p:cNvCxnSpPr>
            <a:cxnSpLocks/>
          </p:cNvCxnSpPr>
          <p:nvPr/>
        </p:nvCxnSpPr>
        <p:spPr>
          <a:xfrm>
            <a:off x="5312972" y="4437692"/>
            <a:ext cx="555814" cy="70580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62F7E1B7-69A6-741A-C913-2C9F81B5FD7E}"/>
              </a:ext>
            </a:extLst>
          </p:cNvPr>
          <p:cNvPicPr>
            <a:picLocks noChangeAspect="1"/>
          </p:cNvPicPr>
          <p:nvPr/>
        </p:nvPicPr>
        <p:blipFill>
          <a:blip r:embed="rId5"/>
          <a:stretch>
            <a:fillRect/>
          </a:stretch>
        </p:blipFill>
        <p:spPr>
          <a:xfrm>
            <a:off x="7689796" y="1433245"/>
            <a:ext cx="3186399" cy="4426779"/>
          </a:xfrm>
          <a:prstGeom prst="rect">
            <a:avLst/>
          </a:prstGeom>
          <a:ln>
            <a:solidFill>
              <a:schemeClr val="accent1"/>
            </a:solidFill>
          </a:ln>
        </p:spPr>
      </p:pic>
      <p:cxnSp>
        <p:nvCxnSpPr>
          <p:cNvPr id="20" name="Gerade Verbindung mit Pfeil 19">
            <a:extLst>
              <a:ext uri="{FF2B5EF4-FFF2-40B4-BE49-F238E27FC236}">
                <a16:creationId xmlns:a16="http://schemas.microsoft.com/office/drawing/2014/main" id="{96BA5463-0E56-001E-D87F-1D96BD9B5973}"/>
              </a:ext>
            </a:extLst>
          </p:cNvPr>
          <p:cNvCxnSpPr>
            <a:cxnSpLocks/>
          </p:cNvCxnSpPr>
          <p:nvPr/>
        </p:nvCxnSpPr>
        <p:spPr>
          <a:xfrm>
            <a:off x="6491880" y="5221502"/>
            <a:ext cx="1477448" cy="17670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15AAC75D-1D7F-40A3-EE80-44924DA39D95}"/>
              </a:ext>
            </a:extLst>
          </p:cNvPr>
          <p:cNvSpPr/>
          <p:nvPr/>
        </p:nvSpPr>
        <p:spPr>
          <a:xfrm>
            <a:off x="7969328" y="5186027"/>
            <a:ext cx="425643" cy="31982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hteck 21">
            <a:extLst>
              <a:ext uri="{FF2B5EF4-FFF2-40B4-BE49-F238E27FC236}">
                <a16:creationId xmlns:a16="http://schemas.microsoft.com/office/drawing/2014/main" id="{B43EF4B3-C7EA-F361-C900-89C535E1836C}"/>
              </a:ext>
            </a:extLst>
          </p:cNvPr>
          <p:cNvSpPr/>
          <p:nvPr/>
        </p:nvSpPr>
        <p:spPr>
          <a:xfrm>
            <a:off x="7884160" y="4557864"/>
            <a:ext cx="734547" cy="176701"/>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hteck 22">
            <a:extLst>
              <a:ext uri="{FF2B5EF4-FFF2-40B4-BE49-F238E27FC236}">
                <a16:creationId xmlns:a16="http://schemas.microsoft.com/office/drawing/2014/main" id="{EBD6F4ED-6E67-B75E-BA68-54124DE15A15}"/>
              </a:ext>
            </a:extLst>
          </p:cNvPr>
          <p:cNvSpPr/>
          <p:nvPr/>
        </p:nvSpPr>
        <p:spPr>
          <a:xfrm>
            <a:off x="8037425" y="2414609"/>
            <a:ext cx="2507358" cy="176701"/>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Gerade Verbindung mit Pfeil 23">
            <a:extLst>
              <a:ext uri="{FF2B5EF4-FFF2-40B4-BE49-F238E27FC236}">
                <a16:creationId xmlns:a16="http://schemas.microsoft.com/office/drawing/2014/main" id="{93A0C24F-4925-6047-145B-0BD79D497093}"/>
              </a:ext>
            </a:extLst>
          </p:cNvPr>
          <p:cNvCxnSpPr>
            <a:cxnSpLocks/>
          </p:cNvCxnSpPr>
          <p:nvPr/>
        </p:nvCxnSpPr>
        <p:spPr>
          <a:xfrm flipV="1">
            <a:off x="8471963" y="2591310"/>
            <a:ext cx="672037" cy="1966554"/>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B4BE368B-25B7-97E2-51A9-022F510F29B2}"/>
              </a:ext>
            </a:extLst>
          </p:cNvPr>
          <p:cNvCxnSpPr>
            <a:cxnSpLocks/>
          </p:cNvCxnSpPr>
          <p:nvPr/>
        </p:nvCxnSpPr>
        <p:spPr>
          <a:xfrm flipV="1">
            <a:off x="8251433" y="4761171"/>
            <a:ext cx="143538" cy="424856"/>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 name="Grafik 1">
            <a:extLst>
              <a:ext uri="{FF2B5EF4-FFF2-40B4-BE49-F238E27FC236}">
                <a16:creationId xmlns:a16="http://schemas.microsoft.com/office/drawing/2014/main" id="{FCCD7ACB-5C14-B5E6-B6D9-9767547627A8}"/>
              </a:ext>
            </a:extLst>
          </p:cNvPr>
          <p:cNvPicPr>
            <a:picLocks noChangeAspect="1"/>
          </p:cNvPicPr>
          <p:nvPr/>
        </p:nvPicPr>
        <p:blipFill>
          <a:blip r:embed="rId6"/>
          <a:srcRect b="97255"/>
          <a:stretch/>
        </p:blipFill>
        <p:spPr>
          <a:xfrm>
            <a:off x="0" y="0"/>
            <a:ext cx="12192000" cy="188240"/>
          </a:xfrm>
          <a:prstGeom prst="rect">
            <a:avLst/>
          </a:prstGeom>
        </p:spPr>
      </p:pic>
    </p:spTree>
    <p:extLst>
      <p:ext uri="{BB962C8B-B14F-4D97-AF65-F5344CB8AC3E}">
        <p14:creationId xmlns:p14="http://schemas.microsoft.com/office/powerpoint/2010/main" val="1541398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B1C12-127A-F13E-D1BC-3421DB48F4D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4CF7A5B-77FF-6E2D-7345-A242084F7C80}"/>
              </a:ext>
            </a:extLst>
          </p:cNvPr>
          <p:cNvSpPr>
            <a:spLocks noGrp="1"/>
          </p:cNvSpPr>
          <p:nvPr>
            <p:ph type="title"/>
          </p:nvPr>
        </p:nvSpPr>
        <p:spPr/>
        <p:txBody>
          <a:bodyPr>
            <a:normAutofit/>
          </a:bodyPr>
          <a:lstStyle/>
          <a:p>
            <a:r>
              <a:rPr lang="de-DE" dirty="0"/>
              <a:t>Time Tracking: Fehlermeldung auf Grund fehlender Zeitbuchung</a:t>
            </a:r>
          </a:p>
        </p:txBody>
      </p:sp>
      <p:pic>
        <p:nvPicPr>
          <p:cNvPr id="2" name="Grafik 1">
            <a:extLst>
              <a:ext uri="{FF2B5EF4-FFF2-40B4-BE49-F238E27FC236}">
                <a16:creationId xmlns:a16="http://schemas.microsoft.com/office/drawing/2014/main" id="{BFAB5252-43D0-4D26-A301-F03E81543BB4}"/>
              </a:ext>
            </a:extLst>
          </p:cNvPr>
          <p:cNvPicPr>
            <a:picLocks noChangeAspect="1"/>
          </p:cNvPicPr>
          <p:nvPr/>
        </p:nvPicPr>
        <p:blipFill>
          <a:blip r:embed="rId3"/>
          <a:stretch>
            <a:fillRect/>
          </a:stretch>
        </p:blipFill>
        <p:spPr>
          <a:xfrm>
            <a:off x="767409" y="1185033"/>
            <a:ext cx="7917392" cy="3453642"/>
          </a:xfrm>
          <a:prstGeom prst="rect">
            <a:avLst/>
          </a:prstGeom>
          <a:ln>
            <a:solidFill>
              <a:schemeClr val="accent1"/>
            </a:solidFill>
          </a:ln>
        </p:spPr>
      </p:pic>
      <p:pic>
        <p:nvPicPr>
          <p:cNvPr id="4" name="Grafik 3">
            <a:extLst>
              <a:ext uri="{FF2B5EF4-FFF2-40B4-BE49-F238E27FC236}">
                <a16:creationId xmlns:a16="http://schemas.microsoft.com/office/drawing/2014/main" id="{1188FEDE-E215-3F21-1C06-9E219CBA7700}"/>
              </a:ext>
            </a:extLst>
          </p:cNvPr>
          <p:cNvPicPr>
            <a:picLocks noChangeAspect="1"/>
          </p:cNvPicPr>
          <p:nvPr/>
        </p:nvPicPr>
        <p:blipFill>
          <a:blip r:embed="rId4"/>
          <a:stretch>
            <a:fillRect/>
          </a:stretch>
        </p:blipFill>
        <p:spPr>
          <a:xfrm>
            <a:off x="8313271" y="3281199"/>
            <a:ext cx="3081125" cy="3225042"/>
          </a:xfrm>
          <a:prstGeom prst="rect">
            <a:avLst/>
          </a:prstGeom>
          <a:ln>
            <a:solidFill>
              <a:schemeClr val="accent1"/>
            </a:solidFill>
          </a:ln>
        </p:spPr>
      </p:pic>
      <p:pic>
        <p:nvPicPr>
          <p:cNvPr id="5" name="Grafik 4">
            <a:extLst>
              <a:ext uri="{FF2B5EF4-FFF2-40B4-BE49-F238E27FC236}">
                <a16:creationId xmlns:a16="http://schemas.microsoft.com/office/drawing/2014/main" id="{C41E2BA6-21D1-D042-BA12-08A67F3757E6}"/>
              </a:ext>
            </a:extLst>
          </p:cNvPr>
          <p:cNvPicPr>
            <a:picLocks noChangeAspect="1"/>
          </p:cNvPicPr>
          <p:nvPr/>
        </p:nvPicPr>
        <p:blipFill>
          <a:blip r:embed="rId5"/>
          <a:srcRect b="97255"/>
          <a:stretch/>
        </p:blipFill>
        <p:spPr>
          <a:xfrm>
            <a:off x="0" y="0"/>
            <a:ext cx="12192000" cy="188240"/>
          </a:xfrm>
          <a:prstGeom prst="rect">
            <a:avLst/>
          </a:prstGeom>
        </p:spPr>
      </p:pic>
    </p:spTree>
    <p:extLst>
      <p:ext uri="{BB962C8B-B14F-4D97-AF65-F5344CB8AC3E}">
        <p14:creationId xmlns:p14="http://schemas.microsoft.com/office/powerpoint/2010/main" val="120702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A162B-DDD2-2AB0-FB4B-6B5F2D7206A2}"/>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3F06BD91-39C9-050D-19AB-F3C06D6DCC81}"/>
              </a:ext>
            </a:extLst>
          </p:cNvPr>
          <p:cNvSpPr>
            <a:spLocks noGrp="1"/>
          </p:cNvSpPr>
          <p:nvPr>
            <p:ph type="body" sz="quarter" idx="10"/>
          </p:nvPr>
        </p:nvSpPr>
        <p:spPr>
          <a:xfrm>
            <a:off x="3287836" y="1125538"/>
            <a:ext cx="3600252" cy="2303462"/>
          </a:xfrm>
        </p:spPr>
        <p:txBody>
          <a:bodyPr>
            <a:normAutofit lnSpcReduction="10000"/>
          </a:bodyPr>
          <a:lstStyle>
            <a:lvl1pPr marL="0" indent="0">
              <a:buNone/>
              <a:defRPr>
                <a:solidFill>
                  <a:srgbClr val="002060"/>
                </a:solidFill>
              </a:defRPr>
            </a:lvl1pPr>
            <a:lvl2pPr marL="457200" indent="0">
              <a:buNone/>
              <a:defRPr/>
            </a:lvl2pPr>
            <a:lvl3pPr marL="914400" indent="0">
              <a:buNone/>
              <a:defRPr/>
            </a:lvl3pPr>
          </a:lstStyle>
          <a:p>
            <a:pPr lvl="0"/>
            <a:endParaRPr lang="en-GB" dirty="0"/>
          </a:p>
          <a:p>
            <a:pPr lvl="0"/>
            <a:endParaRPr lang="en-GB" dirty="0"/>
          </a:p>
          <a:p>
            <a:pPr lvl="0"/>
            <a:r>
              <a:rPr lang="en-GB" dirty="0"/>
              <a:t>Jérôme Unger</a:t>
            </a:r>
          </a:p>
          <a:p>
            <a:pPr lvl="0"/>
            <a:r>
              <a:rPr lang="en-GB" dirty="0"/>
              <a:t>Lead Consultant Time</a:t>
            </a:r>
          </a:p>
          <a:p>
            <a:pPr lvl="0"/>
            <a:r>
              <a:rPr lang="en-AU" sz="1400" dirty="0" err="1">
                <a:solidFill>
                  <a:schemeClr val="bg2">
                    <a:lumMod val="50000"/>
                  </a:schemeClr>
                </a:solidFill>
              </a:rPr>
              <a:t>jerome.unger@epiuse.com</a:t>
            </a:r>
            <a:br>
              <a:rPr lang="en-AU" sz="1400" dirty="0">
                <a:solidFill>
                  <a:schemeClr val="bg2">
                    <a:lumMod val="50000"/>
                  </a:schemeClr>
                </a:solidFill>
              </a:rPr>
            </a:br>
            <a:r>
              <a:rPr lang="en-AU" sz="1400" dirty="0">
                <a:solidFill>
                  <a:schemeClr val="bg2">
                    <a:lumMod val="50000"/>
                  </a:schemeClr>
                </a:solidFill>
              </a:rPr>
              <a:t>+49 172 16 26 333</a:t>
            </a:r>
            <a:endParaRPr lang="en-GB" dirty="0"/>
          </a:p>
        </p:txBody>
      </p:sp>
      <p:sp>
        <p:nvSpPr>
          <p:cNvPr id="3" name="Text Placeholder 6">
            <a:extLst>
              <a:ext uri="{FF2B5EF4-FFF2-40B4-BE49-F238E27FC236}">
                <a16:creationId xmlns:a16="http://schemas.microsoft.com/office/drawing/2014/main" id="{1D0B4969-C3B4-3519-1110-13236CD72ECB}"/>
              </a:ext>
            </a:extLst>
          </p:cNvPr>
          <p:cNvSpPr>
            <a:spLocks noGrp="1"/>
          </p:cNvSpPr>
          <p:nvPr>
            <p:ph type="body" sz="quarter" idx="11" hasCustomPrompt="1"/>
          </p:nvPr>
        </p:nvSpPr>
        <p:spPr>
          <a:xfrm>
            <a:off x="1055811" y="3789363"/>
            <a:ext cx="5976293" cy="2159917"/>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de-DE" dirty="0"/>
              <a:t>Jérôme Unger ist Lead Consultant Time bei EPI-USE und seit 2014 in der SAP-Beratung tätig, mit Schwerpunkt auf der SAP Zeitwirtschaft. Er verfügt über umfangreiche Erfahrung in nationalen und internationalen Projekten sowie in der Integration von SAP HCM-Lösungen in unternehmensinterne Abläufe. </a:t>
            </a:r>
          </a:p>
          <a:p>
            <a:pPr lvl="0"/>
            <a:r>
              <a:rPr lang="de-DE" dirty="0"/>
              <a:t>Als Autor des Fachbuchs „Zeitwirtschaft mit SAP“ (SAP Press) bringt er Innovation und Fachwissen zusammen, um moderne und anwenderfreundliche Lösungen zu schaffen. In Demos und Webinaren zeigt er praxisnah, wie Zeitwirtschaft im digitalen Wandel erfolgreich umgesetzt werden kann.</a:t>
            </a:r>
            <a:endParaRPr lang="en-US" dirty="0"/>
          </a:p>
        </p:txBody>
      </p:sp>
      <p:grpSp>
        <p:nvGrpSpPr>
          <p:cNvPr id="5" name="Gruppieren 4">
            <a:extLst>
              <a:ext uri="{FF2B5EF4-FFF2-40B4-BE49-F238E27FC236}">
                <a16:creationId xmlns:a16="http://schemas.microsoft.com/office/drawing/2014/main" id="{1B4B4EF1-B414-ABBB-3490-0E578B64D8DB}"/>
              </a:ext>
            </a:extLst>
          </p:cNvPr>
          <p:cNvGrpSpPr/>
          <p:nvPr/>
        </p:nvGrpSpPr>
        <p:grpSpPr>
          <a:xfrm>
            <a:off x="7248128" y="0"/>
            <a:ext cx="4943872" cy="6858000"/>
            <a:chOff x="7248128" y="0"/>
            <a:chExt cx="4943872" cy="6858000"/>
          </a:xfrm>
        </p:grpSpPr>
        <p:pic>
          <p:nvPicPr>
            <p:cNvPr id="7" name="Grafik 6">
              <a:extLst>
                <a:ext uri="{FF2B5EF4-FFF2-40B4-BE49-F238E27FC236}">
                  <a16:creationId xmlns:a16="http://schemas.microsoft.com/office/drawing/2014/main" id="{4CA1B374-974E-C18E-0E85-0552ECA1A39E}"/>
                </a:ext>
              </a:extLst>
            </p:cNvPr>
            <p:cNvPicPr>
              <a:picLocks noChangeAspect="1"/>
            </p:cNvPicPr>
            <p:nvPr/>
          </p:nvPicPr>
          <p:blipFill>
            <a:blip r:embed="rId2"/>
            <a:srcRect l="59450"/>
            <a:stretch/>
          </p:blipFill>
          <p:spPr>
            <a:xfrm>
              <a:off x="7248128" y="0"/>
              <a:ext cx="4943872" cy="6858000"/>
            </a:xfrm>
            <a:prstGeom prst="rect">
              <a:avLst/>
            </a:prstGeom>
          </p:spPr>
        </p:pic>
        <p:sp>
          <p:nvSpPr>
            <p:cNvPr id="8" name="Rectangle 5">
              <a:extLst>
                <a:ext uri="{FF2B5EF4-FFF2-40B4-BE49-F238E27FC236}">
                  <a16:creationId xmlns:a16="http://schemas.microsoft.com/office/drawing/2014/main" id="{800C117B-2F50-2B7E-F750-1C193BBFCA0B}"/>
                </a:ext>
              </a:extLst>
            </p:cNvPr>
            <p:cNvSpPr/>
            <p:nvPr/>
          </p:nvSpPr>
          <p:spPr>
            <a:xfrm>
              <a:off x="7248128" y="0"/>
              <a:ext cx="4943872"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a:extLst>
                <a:ext uri="{FF2B5EF4-FFF2-40B4-BE49-F238E27FC236}">
                  <a16:creationId xmlns:a16="http://schemas.microsoft.com/office/drawing/2014/main" id="{FD88B616-ADDE-5879-88A9-C892DCD96440}"/>
                </a:ext>
              </a:extLst>
            </p:cNvPr>
            <p:cNvPicPr>
              <a:picLocks noChangeAspect="1"/>
            </p:cNvPicPr>
            <p:nvPr/>
          </p:nvPicPr>
          <p:blipFill>
            <a:blip r:embed="rId3"/>
            <a:srcRect/>
            <a:stretch/>
          </p:blipFill>
          <p:spPr>
            <a:xfrm>
              <a:off x="10992544" y="183679"/>
              <a:ext cx="1152128" cy="1152128"/>
            </a:xfrm>
            <a:prstGeom prst="rect">
              <a:avLst/>
            </a:prstGeom>
          </p:spPr>
        </p:pic>
      </p:grpSp>
      <p:pic>
        <p:nvPicPr>
          <p:cNvPr id="11" name="Grafik 10">
            <a:extLst>
              <a:ext uri="{FF2B5EF4-FFF2-40B4-BE49-F238E27FC236}">
                <a16:creationId xmlns:a16="http://schemas.microsoft.com/office/drawing/2014/main" id="{CE62AC92-48E0-4447-7B44-9140D61B8639}"/>
              </a:ext>
            </a:extLst>
          </p:cNvPr>
          <p:cNvPicPr>
            <a:picLocks noChangeAspect="1"/>
          </p:cNvPicPr>
          <p:nvPr/>
        </p:nvPicPr>
        <p:blipFill>
          <a:blip r:embed="rId4"/>
          <a:srcRect b="436"/>
          <a:stretch/>
        </p:blipFill>
        <p:spPr>
          <a:xfrm>
            <a:off x="1055811" y="1134550"/>
            <a:ext cx="1944793" cy="2294450"/>
          </a:xfrm>
          <a:prstGeom prst="rect">
            <a:avLst/>
          </a:prstGeom>
        </p:spPr>
      </p:pic>
    </p:spTree>
    <p:extLst>
      <p:ext uri="{BB962C8B-B14F-4D97-AF65-F5344CB8AC3E}">
        <p14:creationId xmlns:p14="http://schemas.microsoft.com/office/powerpoint/2010/main" val="358645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330A3-52BD-8359-3CF7-C6010ED71CB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A0F66ED-F335-D33D-D646-D1F4D057B4BC}"/>
              </a:ext>
            </a:extLst>
          </p:cNvPr>
          <p:cNvSpPr>
            <a:spLocks noGrp="1"/>
          </p:cNvSpPr>
          <p:nvPr>
            <p:ph type="title"/>
          </p:nvPr>
        </p:nvSpPr>
        <p:spPr/>
        <p:txBody>
          <a:bodyPr>
            <a:normAutofit/>
          </a:bodyPr>
          <a:lstStyle/>
          <a:p>
            <a:r>
              <a:rPr lang="de-DE" dirty="0"/>
              <a:t>Time Tracking: Bearbeitung von Fehlermeldungen durch Zeitbeauftragte</a:t>
            </a:r>
          </a:p>
        </p:txBody>
      </p:sp>
      <p:pic>
        <p:nvPicPr>
          <p:cNvPr id="2" name="Grafik 1">
            <a:extLst>
              <a:ext uri="{FF2B5EF4-FFF2-40B4-BE49-F238E27FC236}">
                <a16:creationId xmlns:a16="http://schemas.microsoft.com/office/drawing/2014/main" id="{43803D06-7913-4CEE-5B36-342ED27DC9C0}"/>
              </a:ext>
            </a:extLst>
          </p:cNvPr>
          <p:cNvPicPr>
            <a:picLocks noChangeAspect="1"/>
          </p:cNvPicPr>
          <p:nvPr/>
        </p:nvPicPr>
        <p:blipFill>
          <a:blip r:embed="rId2"/>
          <a:stretch>
            <a:fillRect/>
          </a:stretch>
        </p:blipFill>
        <p:spPr>
          <a:xfrm>
            <a:off x="767407" y="1583607"/>
            <a:ext cx="10626989" cy="2652523"/>
          </a:xfrm>
          <a:prstGeom prst="rect">
            <a:avLst/>
          </a:prstGeom>
          <a:ln>
            <a:solidFill>
              <a:schemeClr val="accent1"/>
            </a:solidFill>
          </a:ln>
        </p:spPr>
      </p:pic>
      <p:pic>
        <p:nvPicPr>
          <p:cNvPr id="4" name="Grafik 3">
            <a:extLst>
              <a:ext uri="{FF2B5EF4-FFF2-40B4-BE49-F238E27FC236}">
                <a16:creationId xmlns:a16="http://schemas.microsoft.com/office/drawing/2014/main" id="{AABECE8A-38A7-A95B-D349-627E214A244A}"/>
              </a:ext>
            </a:extLst>
          </p:cNvPr>
          <p:cNvPicPr>
            <a:picLocks noChangeAspect="1"/>
          </p:cNvPicPr>
          <p:nvPr/>
        </p:nvPicPr>
        <p:blipFill>
          <a:blip r:embed="rId3"/>
          <a:stretch>
            <a:fillRect/>
          </a:stretch>
        </p:blipFill>
        <p:spPr>
          <a:xfrm>
            <a:off x="2158056" y="4029866"/>
            <a:ext cx="8900469" cy="2063430"/>
          </a:xfrm>
          <a:prstGeom prst="rect">
            <a:avLst/>
          </a:prstGeom>
          <a:ln>
            <a:solidFill>
              <a:schemeClr val="accent1"/>
            </a:solidFill>
          </a:ln>
        </p:spPr>
      </p:pic>
      <p:pic>
        <p:nvPicPr>
          <p:cNvPr id="5" name="Grafik 4">
            <a:extLst>
              <a:ext uri="{FF2B5EF4-FFF2-40B4-BE49-F238E27FC236}">
                <a16:creationId xmlns:a16="http://schemas.microsoft.com/office/drawing/2014/main" id="{3D97DF64-6368-1237-0A89-56330EFFCE9A}"/>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1905188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0831-8F9E-23B6-4048-4E56DADB7D76}"/>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16ACCBF3-CAA2-302B-E472-209A60C354BE}"/>
              </a:ext>
            </a:extLst>
          </p:cNvPr>
          <p:cNvSpPr>
            <a:spLocks noGrp="1"/>
          </p:cNvSpPr>
          <p:nvPr>
            <p:ph type="body" sz="quarter" idx="11"/>
          </p:nvPr>
        </p:nvSpPr>
        <p:spPr>
          <a:xfrm>
            <a:off x="5087528" y="2972914"/>
            <a:ext cx="6131285" cy="3192389"/>
          </a:xfrm>
        </p:spPr>
        <p:txBody>
          <a:bodyPr>
            <a:normAutofit/>
          </a:bodyPr>
          <a:lstStyle/>
          <a:p>
            <a:r>
              <a:rPr lang="en-GB" dirty="0"/>
              <a:t>F</a:t>
            </a:r>
            <a:r>
              <a:rPr lang="en-GB" noProof="0" dirty="0" err="1"/>
              <a:t>eatures</a:t>
            </a:r>
            <a:endParaRPr lang="en-GB" noProof="0" dirty="0"/>
          </a:p>
          <a:p>
            <a:pPr lvl="1"/>
            <a:r>
              <a:rPr lang="en-GB" noProof="0" dirty="0"/>
              <a:t>quick create </a:t>
            </a:r>
          </a:p>
          <a:p>
            <a:pPr lvl="1"/>
            <a:r>
              <a:rPr lang="en-GB" noProof="0" dirty="0"/>
              <a:t>single record approval</a:t>
            </a:r>
          </a:p>
          <a:p>
            <a:r>
              <a:rPr lang="en-GB" dirty="0" err="1"/>
              <a:t>Funktionserweiterung</a:t>
            </a:r>
            <a:endParaRPr lang="en-GB" dirty="0"/>
          </a:p>
          <a:p>
            <a:pPr lvl="1"/>
            <a:r>
              <a:rPr lang="en-GB" dirty="0"/>
              <a:t>Time Sheet Approval </a:t>
            </a:r>
            <a:r>
              <a:rPr lang="en-GB" dirty="0" err="1"/>
              <a:t>Center</a:t>
            </a:r>
            <a:endParaRPr lang="en-GB" dirty="0"/>
          </a:p>
          <a:p>
            <a:pPr lvl="1"/>
            <a:r>
              <a:rPr lang="en-GB" noProof="0" dirty="0" err="1"/>
              <a:t>Abfragen</a:t>
            </a:r>
            <a:r>
              <a:rPr lang="en-GB" noProof="0" dirty="0"/>
              <a:t> auf den </a:t>
            </a:r>
            <a:r>
              <a:rPr lang="en-GB" noProof="0" dirty="0" err="1"/>
              <a:t>nächsten</a:t>
            </a:r>
            <a:r>
              <a:rPr lang="en-GB" noProof="0" dirty="0"/>
              <a:t> Tag</a:t>
            </a:r>
          </a:p>
          <a:p>
            <a:pPr lvl="1"/>
            <a:r>
              <a:rPr lang="en-US" i="1" noProof="0" dirty="0"/>
              <a:t>Decision by Business Rule</a:t>
            </a:r>
            <a:r>
              <a:rPr lang="en-US" noProof="0" dirty="0"/>
              <a:t> und </a:t>
            </a:r>
            <a:r>
              <a:rPr lang="en-US" i="1" noProof="0" dirty="0"/>
              <a:t>Calculation by Business Rule</a:t>
            </a:r>
          </a:p>
          <a:p>
            <a:pPr lvl="1"/>
            <a:endParaRPr lang="en-GB" noProof="0" dirty="0"/>
          </a:p>
          <a:p>
            <a:endParaRPr lang="de-DE" dirty="0"/>
          </a:p>
        </p:txBody>
      </p:sp>
      <p:pic>
        <p:nvPicPr>
          <p:cNvPr id="9" name="Bildplatzhalter 8">
            <a:extLst>
              <a:ext uri="{FF2B5EF4-FFF2-40B4-BE49-F238E27FC236}">
                <a16:creationId xmlns:a16="http://schemas.microsoft.com/office/drawing/2014/main" id="{EB31FF02-466B-BA6A-FFF4-59EEDC49E98B}"/>
              </a:ext>
            </a:extLst>
          </p:cNvPr>
          <p:cNvPicPr>
            <a:picLocks noGrp="1" noChangeAspect="1"/>
          </p:cNvPicPr>
          <p:nvPr>
            <p:ph type="pic" sz="quarter" idx="12"/>
          </p:nvPr>
        </p:nvPicPr>
        <p:blipFill>
          <a:blip r:embed="rId3"/>
          <a:srcRect t="33" b="33"/>
          <a:stretch/>
        </p:blipFill>
        <p:spPr>
          <a:xfrm>
            <a:off x="0" y="0"/>
            <a:ext cx="4651274" cy="6858000"/>
          </a:xfrm>
        </p:spPr>
      </p:pic>
      <p:sp>
        <p:nvSpPr>
          <p:cNvPr id="7" name="Textplatzhalter 6">
            <a:extLst>
              <a:ext uri="{FF2B5EF4-FFF2-40B4-BE49-F238E27FC236}">
                <a16:creationId xmlns:a16="http://schemas.microsoft.com/office/drawing/2014/main" id="{A813C57F-BAED-615E-6121-3F7F9A43F5CA}"/>
              </a:ext>
            </a:extLst>
          </p:cNvPr>
          <p:cNvSpPr>
            <a:spLocks noGrp="1"/>
          </p:cNvSpPr>
          <p:nvPr>
            <p:ph type="body" sz="quarter" idx="13"/>
          </p:nvPr>
        </p:nvSpPr>
        <p:spPr/>
        <p:txBody>
          <a:bodyPr/>
          <a:lstStyle/>
          <a:p>
            <a:r>
              <a:rPr lang="de-DE" dirty="0"/>
              <a:t>Neuerungen in Time Tracking</a:t>
            </a:r>
          </a:p>
        </p:txBody>
      </p:sp>
      <p:sp>
        <p:nvSpPr>
          <p:cNvPr id="2" name="Rectangle 5">
            <a:extLst>
              <a:ext uri="{FF2B5EF4-FFF2-40B4-BE49-F238E27FC236}">
                <a16:creationId xmlns:a16="http://schemas.microsoft.com/office/drawing/2014/main" id="{FA70EF6B-0C53-3D85-19A3-3442CF54FBB4}"/>
              </a:ext>
            </a:extLst>
          </p:cNvPr>
          <p:cNvSpPr/>
          <p:nvPr/>
        </p:nvSpPr>
        <p:spPr>
          <a:xfrm>
            <a:off x="0" y="0"/>
            <a:ext cx="4651274"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556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18B8B-5113-7506-55DD-AA6F1E96A93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891DFDE-5E06-6877-AFDE-7D38893D1813}"/>
              </a:ext>
            </a:extLst>
          </p:cNvPr>
          <p:cNvSpPr>
            <a:spLocks noGrp="1"/>
          </p:cNvSpPr>
          <p:nvPr>
            <p:ph type="title"/>
          </p:nvPr>
        </p:nvSpPr>
        <p:spPr/>
        <p:txBody>
          <a:bodyPr/>
          <a:lstStyle/>
          <a:p>
            <a:r>
              <a:rPr lang="de-DE" dirty="0"/>
              <a:t>Quick Create Feature</a:t>
            </a:r>
          </a:p>
        </p:txBody>
      </p:sp>
      <p:pic>
        <p:nvPicPr>
          <p:cNvPr id="8" name="Grafik 7">
            <a:extLst>
              <a:ext uri="{FF2B5EF4-FFF2-40B4-BE49-F238E27FC236}">
                <a16:creationId xmlns:a16="http://schemas.microsoft.com/office/drawing/2014/main" id="{37E1D62B-E7A5-CDCC-0B62-56B38042FA69}"/>
              </a:ext>
            </a:extLst>
          </p:cNvPr>
          <p:cNvPicPr>
            <a:picLocks noChangeAspect="1"/>
          </p:cNvPicPr>
          <p:nvPr/>
        </p:nvPicPr>
        <p:blipFill>
          <a:blip r:embed="rId3"/>
          <a:srcRect b="17184"/>
          <a:stretch/>
        </p:blipFill>
        <p:spPr>
          <a:xfrm>
            <a:off x="767408" y="1124744"/>
            <a:ext cx="5853959" cy="4896544"/>
          </a:xfrm>
          <a:prstGeom prst="rect">
            <a:avLst/>
          </a:prstGeom>
        </p:spPr>
      </p:pic>
      <p:sp>
        <p:nvSpPr>
          <p:cNvPr id="9" name="Rechteck 8">
            <a:extLst>
              <a:ext uri="{FF2B5EF4-FFF2-40B4-BE49-F238E27FC236}">
                <a16:creationId xmlns:a16="http://schemas.microsoft.com/office/drawing/2014/main" id="{4D2A3AA7-F671-99ED-99E0-6731515549F3}"/>
              </a:ext>
            </a:extLst>
          </p:cNvPr>
          <p:cNvSpPr/>
          <p:nvPr/>
        </p:nvSpPr>
        <p:spPr>
          <a:xfrm>
            <a:off x="4871864" y="2780928"/>
            <a:ext cx="504056" cy="216024"/>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F090AC30-C5A0-05A9-7BC7-7036BDC4C7B9}"/>
              </a:ext>
            </a:extLst>
          </p:cNvPr>
          <p:cNvSpPr/>
          <p:nvPr/>
        </p:nvSpPr>
        <p:spPr>
          <a:xfrm>
            <a:off x="4583832" y="3212976"/>
            <a:ext cx="1656184" cy="2592288"/>
          </a:xfrm>
          <a:prstGeom prst="rect">
            <a:avLst/>
          </a:prstGeom>
          <a:noFill/>
          <a:ln w="381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mit Pfeil 11">
            <a:extLst>
              <a:ext uri="{FF2B5EF4-FFF2-40B4-BE49-F238E27FC236}">
                <a16:creationId xmlns:a16="http://schemas.microsoft.com/office/drawing/2014/main" id="{E72202AE-0CCE-043C-2C95-68A82FC657B9}"/>
              </a:ext>
            </a:extLst>
          </p:cNvPr>
          <p:cNvCxnSpPr>
            <a:cxnSpLocks/>
            <a:stCxn id="9" idx="3"/>
            <a:endCxn id="14" idx="1"/>
          </p:cNvCxnSpPr>
          <p:nvPr/>
        </p:nvCxnSpPr>
        <p:spPr>
          <a:xfrm flipV="1">
            <a:off x="5375920" y="1675075"/>
            <a:ext cx="1496800" cy="121386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1EDC4E1F-30AE-CA79-B24C-713DB9D23446}"/>
              </a:ext>
            </a:extLst>
          </p:cNvPr>
          <p:cNvPicPr>
            <a:picLocks noChangeAspect="1"/>
          </p:cNvPicPr>
          <p:nvPr/>
        </p:nvPicPr>
        <p:blipFill>
          <a:blip r:embed="rId4"/>
          <a:stretch>
            <a:fillRect/>
          </a:stretch>
        </p:blipFill>
        <p:spPr>
          <a:xfrm>
            <a:off x="6872720" y="1132074"/>
            <a:ext cx="1114581" cy="1086002"/>
          </a:xfrm>
          <a:prstGeom prst="rect">
            <a:avLst/>
          </a:prstGeom>
        </p:spPr>
      </p:pic>
      <p:sp>
        <p:nvSpPr>
          <p:cNvPr id="17" name="Rechteck 16">
            <a:extLst>
              <a:ext uri="{FF2B5EF4-FFF2-40B4-BE49-F238E27FC236}">
                <a16:creationId xmlns:a16="http://schemas.microsoft.com/office/drawing/2014/main" id="{D2C448C2-F1BA-D2AF-7825-39A557933459}"/>
              </a:ext>
            </a:extLst>
          </p:cNvPr>
          <p:cNvSpPr/>
          <p:nvPr/>
        </p:nvSpPr>
        <p:spPr>
          <a:xfrm>
            <a:off x="6925953" y="1244496"/>
            <a:ext cx="1061347" cy="973579"/>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C5CCEE0E-4C6F-D8B7-83F9-9649C280C7D1}"/>
              </a:ext>
            </a:extLst>
          </p:cNvPr>
          <p:cNvPicPr>
            <a:picLocks noChangeAspect="1"/>
          </p:cNvPicPr>
          <p:nvPr/>
        </p:nvPicPr>
        <p:blipFill>
          <a:blip r:embed="rId5"/>
          <a:stretch>
            <a:fillRect/>
          </a:stretch>
        </p:blipFill>
        <p:spPr>
          <a:xfrm>
            <a:off x="6783988" y="2505943"/>
            <a:ext cx="3776507" cy="3791346"/>
          </a:xfrm>
          <a:prstGeom prst="rect">
            <a:avLst/>
          </a:prstGeom>
        </p:spPr>
      </p:pic>
      <p:pic>
        <p:nvPicPr>
          <p:cNvPr id="20" name="Grafik 19">
            <a:extLst>
              <a:ext uri="{FF2B5EF4-FFF2-40B4-BE49-F238E27FC236}">
                <a16:creationId xmlns:a16="http://schemas.microsoft.com/office/drawing/2014/main" id="{60514904-3FC7-D8D1-2D12-8015C3BB2F42}"/>
              </a:ext>
            </a:extLst>
          </p:cNvPr>
          <p:cNvPicPr>
            <a:picLocks noChangeAspect="1"/>
          </p:cNvPicPr>
          <p:nvPr/>
        </p:nvPicPr>
        <p:blipFill>
          <a:blip r:embed="rId6"/>
          <a:srcRect l="2173" t="24168" r="43479"/>
          <a:stretch/>
        </p:blipFill>
        <p:spPr>
          <a:xfrm>
            <a:off x="9192344" y="1139378"/>
            <a:ext cx="1800198" cy="1902460"/>
          </a:xfrm>
          <a:prstGeom prst="rect">
            <a:avLst/>
          </a:prstGeom>
        </p:spPr>
      </p:pic>
      <p:sp>
        <p:nvSpPr>
          <p:cNvPr id="23" name="Rechteck 22">
            <a:extLst>
              <a:ext uri="{FF2B5EF4-FFF2-40B4-BE49-F238E27FC236}">
                <a16:creationId xmlns:a16="http://schemas.microsoft.com/office/drawing/2014/main" id="{7E719B79-F9B2-A95B-BEF4-BEDD171DE735}"/>
              </a:ext>
            </a:extLst>
          </p:cNvPr>
          <p:cNvSpPr/>
          <p:nvPr/>
        </p:nvSpPr>
        <p:spPr>
          <a:xfrm>
            <a:off x="9206889" y="1202057"/>
            <a:ext cx="1800198" cy="181160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102B15C3-A37A-1856-B7F3-C6EEA46507AC}"/>
              </a:ext>
            </a:extLst>
          </p:cNvPr>
          <p:cNvSpPr/>
          <p:nvPr/>
        </p:nvSpPr>
        <p:spPr>
          <a:xfrm>
            <a:off x="10212262" y="3041838"/>
            <a:ext cx="276226" cy="243146"/>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58F80A8-207D-4248-7A00-4BE2352A2EE1}"/>
              </a:ext>
            </a:extLst>
          </p:cNvPr>
          <p:cNvSpPr/>
          <p:nvPr/>
        </p:nvSpPr>
        <p:spPr>
          <a:xfrm>
            <a:off x="6869906" y="3455259"/>
            <a:ext cx="2322438" cy="1629926"/>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F13A2293-70EF-017F-8244-08B2EA740117}"/>
              </a:ext>
            </a:extLst>
          </p:cNvPr>
          <p:cNvPicPr>
            <a:picLocks noChangeAspect="1"/>
          </p:cNvPicPr>
          <p:nvPr/>
        </p:nvPicPr>
        <p:blipFill>
          <a:blip r:embed="rId7"/>
          <a:srcRect b="97255"/>
          <a:stretch/>
        </p:blipFill>
        <p:spPr>
          <a:xfrm>
            <a:off x="0" y="0"/>
            <a:ext cx="12192000" cy="188240"/>
          </a:xfrm>
          <a:prstGeom prst="rect">
            <a:avLst/>
          </a:prstGeom>
        </p:spPr>
      </p:pic>
    </p:spTree>
    <p:extLst>
      <p:ext uri="{BB962C8B-B14F-4D97-AF65-F5344CB8AC3E}">
        <p14:creationId xmlns:p14="http://schemas.microsoft.com/office/powerpoint/2010/main" val="1966129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8EE05-037E-77A2-4BEB-1629B02E88C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E682145-B0DC-4D9E-6FC3-3E4F3D9B3B60}"/>
              </a:ext>
            </a:extLst>
          </p:cNvPr>
          <p:cNvSpPr>
            <a:spLocks noGrp="1"/>
          </p:cNvSpPr>
          <p:nvPr>
            <p:ph type="title"/>
          </p:nvPr>
        </p:nvSpPr>
        <p:spPr/>
        <p:txBody>
          <a:bodyPr/>
          <a:lstStyle/>
          <a:p>
            <a:r>
              <a:rPr lang="de-DE" dirty="0"/>
              <a:t>Quick Create Feature</a:t>
            </a:r>
          </a:p>
        </p:txBody>
      </p:sp>
      <p:pic>
        <p:nvPicPr>
          <p:cNvPr id="4" name="Grafik 3">
            <a:extLst>
              <a:ext uri="{FF2B5EF4-FFF2-40B4-BE49-F238E27FC236}">
                <a16:creationId xmlns:a16="http://schemas.microsoft.com/office/drawing/2014/main" id="{0233E7D3-D535-3368-6394-F4F655E1D415}"/>
              </a:ext>
            </a:extLst>
          </p:cNvPr>
          <p:cNvPicPr>
            <a:picLocks noChangeAspect="1"/>
          </p:cNvPicPr>
          <p:nvPr/>
        </p:nvPicPr>
        <p:blipFill>
          <a:blip r:embed="rId3"/>
          <a:srcRect t="4850" r="36203" b="19551"/>
          <a:stretch/>
        </p:blipFill>
        <p:spPr>
          <a:xfrm>
            <a:off x="674914" y="1124744"/>
            <a:ext cx="6104463" cy="4752528"/>
          </a:xfrm>
          <a:prstGeom prst="rect">
            <a:avLst/>
          </a:prstGeom>
        </p:spPr>
      </p:pic>
      <p:sp>
        <p:nvSpPr>
          <p:cNvPr id="5" name="Rechteck 4">
            <a:extLst>
              <a:ext uri="{FF2B5EF4-FFF2-40B4-BE49-F238E27FC236}">
                <a16:creationId xmlns:a16="http://schemas.microsoft.com/office/drawing/2014/main" id="{B30A91E4-F037-2283-A79C-6A2A02F603A4}"/>
              </a:ext>
            </a:extLst>
          </p:cNvPr>
          <p:cNvSpPr/>
          <p:nvPr/>
        </p:nvSpPr>
        <p:spPr>
          <a:xfrm>
            <a:off x="4561532" y="2758052"/>
            <a:ext cx="2217845" cy="3191227"/>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2DD7C48-77CF-F214-30DA-3C049F0DBBCC}"/>
              </a:ext>
            </a:extLst>
          </p:cNvPr>
          <p:cNvPicPr>
            <a:picLocks noChangeAspect="1"/>
          </p:cNvPicPr>
          <p:nvPr/>
        </p:nvPicPr>
        <p:blipFill>
          <a:blip r:embed="rId3"/>
          <a:srcRect l="67246" t="6190" b="21651"/>
          <a:stretch/>
        </p:blipFill>
        <p:spPr>
          <a:xfrm>
            <a:off x="7471362" y="1268760"/>
            <a:ext cx="3419053" cy="4948686"/>
          </a:xfrm>
          <a:prstGeom prst="rect">
            <a:avLst/>
          </a:prstGeom>
        </p:spPr>
      </p:pic>
      <p:sp>
        <p:nvSpPr>
          <p:cNvPr id="11" name="Rechteck 10">
            <a:extLst>
              <a:ext uri="{FF2B5EF4-FFF2-40B4-BE49-F238E27FC236}">
                <a16:creationId xmlns:a16="http://schemas.microsoft.com/office/drawing/2014/main" id="{85760A64-3FC4-CE0D-BE1A-623FD297BB93}"/>
              </a:ext>
            </a:extLst>
          </p:cNvPr>
          <p:cNvSpPr/>
          <p:nvPr/>
        </p:nvSpPr>
        <p:spPr>
          <a:xfrm>
            <a:off x="7523368" y="3747069"/>
            <a:ext cx="3419053" cy="1554139"/>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ABFD52B2-6D7A-167C-D5E5-8B7DD531351D}"/>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2148006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1C80-F000-B8D7-928F-C45C469C40E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1245A57-A96B-17C0-C940-F40034F6F6BB}"/>
              </a:ext>
            </a:extLst>
          </p:cNvPr>
          <p:cNvSpPr>
            <a:spLocks noGrp="1"/>
          </p:cNvSpPr>
          <p:nvPr>
            <p:ph type="title"/>
          </p:nvPr>
        </p:nvSpPr>
        <p:spPr/>
        <p:txBody>
          <a:bodyPr/>
          <a:lstStyle/>
          <a:p>
            <a:r>
              <a:rPr lang="de-DE" dirty="0"/>
              <a:t>Single </a:t>
            </a:r>
            <a:r>
              <a:rPr lang="de-DE" dirty="0" err="1"/>
              <a:t>Record</a:t>
            </a:r>
            <a:r>
              <a:rPr lang="de-DE" dirty="0"/>
              <a:t> </a:t>
            </a:r>
            <a:r>
              <a:rPr lang="de-DE" dirty="0" err="1"/>
              <a:t>Approval</a:t>
            </a:r>
            <a:endParaRPr lang="de-DE" dirty="0"/>
          </a:p>
        </p:txBody>
      </p:sp>
      <p:pic>
        <p:nvPicPr>
          <p:cNvPr id="1026" name="Picture 2">
            <a:extLst>
              <a:ext uri="{FF2B5EF4-FFF2-40B4-BE49-F238E27FC236}">
                <a16:creationId xmlns:a16="http://schemas.microsoft.com/office/drawing/2014/main" id="{FBE4755A-C681-9E57-4986-69E967FEE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196752"/>
            <a:ext cx="9505950" cy="5038725"/>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C71A0796-0ACB-76DA-9750-5A2E1B486F74}"/>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3811004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0826F-6440-BC58-355A-7E7859FA36E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16FB40D-AFF8-353D-8246-5A5108E7EC39}"/>
              </a:ext>
            </a:extLst>
          </p:cNvPr>
          <p:cNvSpPr>
            <a:spLocks noGrp="1"/>
          </p:cNvSpPr>
          <p:nvPr>
            <p:ph type="title"/>
          </p:nvPr>
        </p:nvSpPr>
        <p:spPr/>
        <p:txBody>
          <a:bodyPr/>
          <a:lstStyle/>
          <a:p>
            <a:r>
              <a:rPr lang="de-DE" dirty="0"/>
              <a:t>Time Sheet </a:t>
            </a:r>
            <a:r>
              <a:rPr lang="de-DE" dirty="0" err="1"/>
              <a:t>Approval</a:t>
            </a:r>
            <a:r>
              <a:rPr lang="de-DE" dirty="0"/>
              <a:t> Center</a:t>
            </a:r>
          </a:p>
        </p:txBody>
      </p:sp>
      <p:pic>
        <p:nvPicPr>
          <p:cNvPr id="4" name="Grafik 3">
            <a:extLst>
              <a:ext uri="{FF2B5EF4-FFF2-40B4-BE49-F238E27FC236}">
                <a16:creationId xmlns:a16="http://schemas.microsoft.com/office/drawing/2014/main" id="{7998A485-0DE9-8D2F-28F4-3C64185DB523}"/>
              </a:ext>
            </a:extLst>
          </p:cNvPr>
          <p:cNvPicPr>
            <a:picLocks noChangeAspect="1"/>
          </p:cNvPicPr>
          <p:nvPr/>
        </p:nvPicPr>
        <p:blipFill>
          <a:blip r:embed="rId3"/>
          <a:srcRect t="41338" b="8662"/>
          <a:stretch/>
        </p:blipFill>
        <p:spPr>
          <a:xfrm>
            <a:off x="479376" y="1235139"/>
            <a:ext cx="10116962" cy="609685"/>
          </a:xfrm>
          <a:prstGeom prst="rect">
            <a:avLst/>
          </a:prstGeom>
        </p:spPr>
      </p:pic>
      <p:pic>
        <p:nvPicPr>
          <p:cNvPr id="10" name="Grafik 9">
            <a:extLst>
              <a:ext uri="{FF2B5EF4-FFF2-40B4-BE49-F238E27FC236}">
                <a16:creationId xmlns:a16="http://schemas.microsoft.com/office/drawing/2014/main" id="{AD0DE002-1E55-BC93-834E-BE40BD535CF0}"/>
              </a:ext>
            </a:extLst>
          </p:cNvPr>
          <p:cNvPicPr>
            <a:picLocks noChangeAspect="1"/>
          </p:cNvPicPr>
          <p:nvPr/>
        </p:nvPicPr>
        <p:blipFill>
          <a:blip r:embed="rId4"/>
          <a:stretch>
            <a:fillRect/>
          </a:stretch>
        </p:blipFill>
        <p:spPr>
          <a:xfrm>
            <a:off x="2279576" y="1916832"/>
            <a:ext cx="9247590" cy="4104456"/>
          </a:xfrm>
          <a:prstGeom prst="rect">
            <a:avLst/>
          </a:prstGeom>
        </p:spPr>
      </p:pic>
      <p:pic>
        <p:nvPicPr>
          <p:cNvPr id="2" name="Grafik 1">
            <a:extLst>
              <a:ext uri="{FF2B5EF4-FFF2-40B4-BE49-F238E27FC236}">
                <a16:creationId xmlns:a16="http://schemas.microsoft.com/office/drawing/2014/main" id="{46B3CE49-0C5B-E12B-1D01-F179EA9D6BC2}"/>
              </a:ext>
            </a:extLst>
          </p:cNvPr>
          <p:cNvPicPr>
            <a:picLocks noChangeAspect="1"/>
          </p:cNvPicPr>
          <p:nvPr/>
        </p:nvPicPr>
        <p:blipFill>
          <a:blip r:embed="rId5"/>
          <a:srcRect b="97255"/>
          <a:stretch/>
        </p:blipFill>
        <p:spPr>
          <a:xfrm>
            <a:off x="0" y="0"/>
            <a:ext cx="12192000" cy="188240"/>
          </a:xfrm>
          <a:prstGeom prst="rect">
            <a:avLst/>
          </a:prstGeom>
        </p:spPr>
      </p:pic>
    </p:spTree>
    <p:extLst>
      <p:ext uri="{BB962C8B-B14F-4D97-AF65-F5344CB8AC3E}">
        <p14:creationId xmlns:p14="http://schemas.microsoft.com/office/powerpoint/2010/main" val="3131562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58AA2-4A82-B438-6B8F-D86F9A047994}"/>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E0E8CAEA-F377-FD14-3C58-B14CA33C1F95}"/>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C44E1131-82A7-40DC-AA7A-837B7F2B3425}"/>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16B6A9A5-923D-9FB6-453F-47710003990C}"/>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EPI-USE Time Tracking </a:t>
            </a:r>
            <a:r>
              <a:rPr lang="de-DE" dirty="0" err="1"/>
              <a:t>Assesment</a:t>
            </a:r>
            <a:endParaRPr lang="de-DE" dirty="0"/>
          </a:p>
        </p:txBody>
      </p:sp>
    </p:spTree>
    <p:extLst>
      <p:ext uri="{BB962C8B-B14F-4D97-AF65-F5344CB8AC3E}">
        <p14:creationId xmlns:p14="http://schemas.microsoft.com/office/powerpoint/2010/main" val="4065651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93D93A1-68B2-1678-EFAC-6EB7CC127855}"/>
              </a:ext>
            </a:extLst>
          </p:cNvPr>
          <p:cNvSpPr>
            <a:spLocks noGrp="1"/>
          </p:cNvSpPr>
          <p:nvPr>
            <p:ph type="body" sz="quarter" idx="10"/>
          </p:nvPr>
        </p:nvSpPr>
        <p:spPr>
          <a:xfrm>
            <a:off x="609600" y="1279750"/>
            <a:ext cx="5198368" cy="3589412"/>
          </a:xfrm>
        </p:spPr>
        <p:txBody>
          <a:bodyPr numCol="1">
            <a:normAutofit/>
          </a:bodyPr>
          <a:lstStyle/>
          <a:p>
            <a:r>
              <a:rPr lang="de-DE" dirty="0"/>
              <a:t>Discovery Workshop</a:t>
            </a:r>
          </a:p>
          <a:p>
            <a:pPr lvl="1"/>
            <a:r>
              <a:rPr lang="de-DE" dirty="0"/>
              <a:t>Analyse der aktuellen Zeiterfassung und Bewertung des Altsystems</a:t>
            </a:r>
          </a:p>
          <a:p>
            <a:r>
              <a:rPr lang="de-DE" dirty="0"/>
              <a:t>Positionierung</a:t>
            </a:r>
          </a:p>
          <a:p>
            <a:pPr lvl="1"/>
            <a:r>
              <a:rPr lang="de-DE" dirty="0"/>
              <a:t>Analyse der Anforderungen basierend auf Erfahrungen und Workshop-Ergebnissen</a:t>
            </a:r>
          </a:p>
          <a:p>
            <a:pPr lvl="1"/>
            <a:r>
              <a:rPr lang="de-DE" dirty="0"/>
              <a:t>Prüfung der Realisierbarkeit im SAP SuccessFactors Time Tracking</a:t>
            </a:r>
          </a:p>
          <a:p>
            <a:pPr lvl="1"/>
            <a:r>
              <a:rPr lang="de-DE" dirty="0"/>
              <a:t>Einbeziehung möglicher Lösungen durch SAP Extension Apps</a:t>
            </a:r>
          </a:p>
          <a:p>
            <a:pPr lvl="1"/>
            <a:r>
              <a:rPr lang="de-DE" dirty="0"/>
              <a:t>Bereitstellung eines Dokuments mit der Positionierung des Time Tracking Moduls und Identifikation von Lücken</a:t>
            </a:r>
          </a:p>
          <a:p>
            <a:endParaRPr lang="de-DE" dirty="0"/>
          </a:p>
        </p:txBody>
      </p:sp>
      <p:sp>
        <p:nvSpPr>
          <p:cNvPr id="4" name="Titel 3">
            <a:extLst>
              <a:ext uri="{FF2B5EF4-FFF2-40B4-BE49-F238E27FC236}">
                <a16:creationId xmlns:a16="http://schemas.microsoft.com/office/drawing/2014/main" id="{E38463B2-8219-3833-84AB-8BCB41723920}"/>
              </a:ext>
            </a:extLst>
          </p:cNvPr>
          <p:cNvSpPr>
            <a:spLocks noGrp="1"/>
          </p:cNvSpPr>
          <p:nvPr>
            <p:ph type="title"/>
          </p:nvPr>
        </p:nvSpPr>
        <p:spPr/>
        <p:txBody>
          <a:bodyPr/>
          <a:lstStyle/>
          <a:p>
            <a:r>
              <a:rPr lang="en-US" dirty="0"/>
              <a:t>EPI-USE Time Tracking Assessment</a:t>
            </a:r>
            <a:endParaRPr lang="de-DE" dirty="0"/>
          </a:p>
        </p:txBody>
      </p:sp>
      <p:sp>
        <p:nvSpPr>
          <p:cNvPr id="3" name="Textplatzhalter 1">
            <a:extLst>
              <a:ext uri="{FF2B5EF4-FFF2-40B4-BE49-F238E27FC236}">
                <a16:creationId xmlns:a16="http://schemas.microsoft.com/office/drawing/2014/main" id="{7464E41F-0A7C-0713-B02D-9D496BF4EE58}"/>
              </a:ext>
            </a:extLst>
          </p:cNvPr>
          <p:cNvSpPr txBox="1">
            <a:spLocks/>
          </p:cNvSpPr>
          <p:nvPr/>
        </p:nvSpPr>
        <p:spPr>
          <a:xfrm>
            <a:off x="6096000" y="1286055"/>
            <a:ext cx="5198368" cy="3744416"/>
          </a:xfrm>
          <a:prstGeom prst="rect">
            <a:avLst/>
          </a:prstGeom>
        </p:spPr>
        <p:txBody>
          <a:bodyPr vert="horz" lIns="0" tIns="0" rIns="0" bIns="0" numCol="1" rtlCol="0">
            <a:normAutofit/>
          </a:bodyPr>
          <a:lstStyle>
            <a:lvl1pPr marL="228600" indent="-228600" algn="l" defTabSz="914400" rtl="0" eaLnBrk="1" latinLnBrk="0" hangingPunct="1">
              <a:lnSpc>
                <a:spcPct val="150000"/>
              </a:lnSpc>
              <a:spcBef>
                <a:spcPts val="1000"/>
              </a:spcBef>
              <a:buClr>
                <a:srgbClr val="CE181E"/>
              </a:buClr>
              <a:buFont typeface="Wingdings" pitchFamily="2" charset="2"/>
              <a:buChar char="§"/>
              <a:defRPr sz="14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50000"/>
              </a:lnSpc>
              <a:spcBef>
                <a:spcPts val="500"/>
              </a:spcBef>
              <a:buClr>
                <a:schemeClr val="accent5">
                  <a:lumMod val="40000"/>
                  <a:lumOff val="60000"/>
                </a:schemeClr>
              </a:buClr>
              <a:buFont typeface="Wingdings" pitchFamily="2" charset="2"/>
              <a:buNone/>
              <a:defRPr sz="1050" b="0" i="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Assessment/ Analyse</a:t>
            </a:r>
          </a:p>
          <a:p>
            <a:pPr lvl="1"/>
            <a:r>
              <a:rPr lang="de-DE" dirty="0"/>
              <a:t>Detaillierte Analyse und Abstimmung der Positionierung</a:t>
            </a:r>
          </a:p>
          <a:p>
            <a:pPr lvl="1"/>
            <a:r>
              <a:rPr lang="de-DE" dirty="0"/>
              <a:t>Erläuterung der Ergebnisse und Beantwortung spezifischer Kundenfragen</a:t>
            </a:r>
          </a:p>
          <a:p>
            <a:pPr lvl="1"/>
            <a:r>
              <a:rPr lang="de-DE" dirty="0"/>
              <a:t>Vorschläge für alternative Lösungen, falls das Modul nicht alle Anforderungen erfüllt</a:t>
            </a:r>
          </a:p>
          <a:p>
            <a:pPr lvl="1"/>
            <a:r>
              <a:rPr lang="de-DE" dirty="0"/>
              <a:t>Bereitstellung einer Fit-Gap-Analyse und einer Lösungsempfehlung durch EPI-USE</a:t>
            </a:r>
          </a:p>
          <a:p>
            <a:r>
              <a:rPr lang="de-DE" dirty="0"/>
              <a:t>Umsetzungsstrategie</a:t>
            </a:r>
          </a:p>
          <a:p>
            <a:pPr lvl="1"/>
            <a:r>
              <a:rPr lang="de-DE" dirty="0"/>
              <a:t>Erstellung einer Angebotsschätzung für die Implementierung von SAP SuccessFactors Time Tracking</a:t>
            </a:r>
          </a:p>
          <a:p>
            <a:pPr lvl="1"/>
            <a:r>
              <a:rPr lang="de-DE" dirty="0"/>
              <a:t>Entwicklung eines detaillierten Projektplans</a:t>
            </a:r>
          </a:p>
          <a:p>
            <a:pPr marL="0" indent="0">
              <a:buNone/>
            </a:pPr>
            <a:endParaRPr lang="de-DE" dirty="0"/>
          </a:p>
        </p:txBody>
      </p:sp>
      <p:sp>
        <p:nvSpPr>
          <p:cNvPr id="5" name="Textplatzhalter 1">
            <a:extLst>
              <a:ext uri="{FF2B5EF4-FFF2-40B4-BE49-F238E27FC236}">
                <a16:creationId xmlns:a16="http://schemas.microsoft.com/office/drawing/2014/main" id="{3F031C1C-2F6A-AF77-D0FB-41B2D7C5F917}"/>
              </a:ext>
            </a:extLst>
          </p:cNvPr>
          <p:cNvSpPr txBox="1">
            <a:spLocks/>
          </p:cNvSpPr>
          <p:nvPr/>
        </p:nvSpPr>
        <p:spPr>
          <a:xfrm>
            <a:off x="1559496" y="5301850"/>
            <a:ext cx="9073008" cy="589592"/>
          </a:xfrm>
          <a:prstGeom prst="rect">
            <a:avLst/>
          </a:prstGeom>
        </p:spPr>
        <p:txBody>
          <a:bodyPr vert="horz" lIns="0" tIns="0" rIns="0" bIns="0" numCol="1" rtlCol="0">
            <a:normAutofit/>
          </a:bodyPr>
          <a:lstStyle>
            <a:lvl1pPr marL="228600" indent="-228600" algn="l" defTabSz="914400" rtl="0" eaLnBrk="1" latinLnBrk="0" hangingPunct="1">
              <a:lnSpc>
                <a:spcPct val="150000"/>
              </a:lnSpc>
              <a:spcBef>
                <a:spcPts val="1000"/>
              </a:spcBef>
              <a:buClr>
                <a:srgbClr val="CE181E"/>
              </a:buClr>
              <a:buFont typeface="Wingdings" pitchFamily="2" charset="2"/>
              <a:buChar char="§"/>
              <a:defRPr sz="14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50000"/>
              </a:lnSpc>
              <a:spcBef>
                <a:spcPts val="500"/>
              </a:spcBef>
              <a:buClr>
                <a:schemeClr val="accent5">
                  <a:lumMod val="40000"/>
                  <a:lumOff val="60000"/>
                </a:schemeClr>
              </a:buClr>
              <a:buFont typeface="Wingdings" pitchFamily="2" charset="2"/>
              <a:buNone/>
              <a:defRPr sz="1050" b="0" i="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de-DE" dirty="0"/>
              <a:t>Melden Sie sich bei Interesse gerne für ein Beratungsgespräch bei uns: </a:t>
            </a:r>
            <a:r>
              <a:rPr lang="de-DE" dirty="0">
                <a:hlinkClick r:id="rId3"/>
              </a:rPr>
              <a:t>sales.frankfurt@epiuse.com</a:t>
            </a:r>
            <a:endParaRPr lang="de-DE" dirty="0"/>
          </a:p>
          <a:p>
            <a:endParaRPr lang="de-DE" dirty="0"/>
          </a:p>
        </p:txBody>
      </p:sp>
      <p:pic>
        <p:nvPicPr>
          <p:cNvPr id="6" name="Grafik 5">
            <a:extLst>
              <a:ext uri="{FF2B5EF4-FFF2-40B4-BE49-F238E27FC236}">
                <a16:creationId xmlns:a16="http://schemas.microsoft.com/office/drawing/2014/main" id="{10001384-6672-F6EB-ED8F-EF76E22D4C1D}"/>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1100065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76998-0788-7861-7F3E-09321783D8E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3139BCF-ACB1-7EC4-3C0C-E148284D227F}"/>
              </a:ext>
            </a:extLst>
          </p:cNvPr>
          <p:cNvSpPr>
            <a:spLocks noGrp="1"/>
          </p:cNvSpPr>
          <p:nvPr>
            <p:ph type="body" sz="quarter" idx="10"/>
          </p:nvPr>
        </p:nvSpPr>
        <p:spPr>
          <a:xfrm>
            <a:off x="609600" y="1279749"/>
            <a:ext cx="5198368" cy="4888093"/>
          </a:xfrm>
        </p:spPr>
        <p:txBody>
          <a:bodyPr numCol="1">
            <a:normAutofit/>
          </a:bodyPr>
          <a:lstStyle/>
          <a:p>
            <a:pPr marL="0" indent="0">
              <a:buNone/>
            </a:pPr>
            <a:r>
              <a:rPr lang="de-DE" dirty="0"/>
              <a:t>Melden Sie sich bei Interesse gerne für ein Beratungsgespräch bei uns: sales.frankfurt@epiuse.com</a:t>
            </a:r>
          </a:p>
          <a:p>
            <a:endParaRPr lang="de-DE" dirty="0"/>
          </a:p>
        </p:txBody>
      </p:sp>
      <p:sp>
        <p:nvSpPr>
          <p:cNvPr id="4" name="Titel 3">
            <a:extLst>
              <a:ext uri="{FF2B5EF4-FFF2-40B4-BE49-F238E27FC236}">
                <a16:creationId xmlns:a16="http://schemas.microsoft.com/office/drawing/2014/main" id="{32DA432C-5AFC-5B2C-63D7-0DF10C09FCBE}"/>
              </a:ext>
            </a:extLst>
          </p:cNvPr>
          <p:cNvSpPr>
            <a:spLocks noGrp="1"/>
          </p:cNvSpPr>
          <p:nvPr>
            <p:ph type="title"/>
          </p:nvPr>
        </p:nvSpPr>
        <p:spPr/>
        <p:txBody>
          <a:bodyPr/>
          <a:lstStyle/>
          <a:p>
            <a:r>
              <a:rPr lang="en-US" dirty="0"/>
              <a:t>EPI-USE Time Tracking Assessment</a:t>
            </a:r>
            <a:endParaRPr lang="de-DE" dirty="0"/>
          </a:p>
        </p:txBody>
      </p:sp>
      <p:grpSp>
        <p:nvGrpSpPr>
          <p:cNvPr id="3" name="Gruppieren 2">
            <a:extLst>
              <a:ext uri="{FF2B5EF4-FFF2-40B4-BE49-F238E27FC236}">
                <a16:creationId xmlns:a16="http://schemas.microsoft.com/office/drawing/2014/main" id="{84675DC4-4F48-982C-5B8C-DCE12CF8FAAB}"/>
              </a:ext>
            </a:extLst>
          </p:cNvPr>
          <p:cNvGrpSpPr/>
          <p:nvPr/>
        </p:nvGrpSpPr>
        <p:grpSpPr>
          <a:xfrm>
            <a:off x="7248128" y="0"/>
            <a:ext cx="4943872" cy="6858000"/>
            <a:chOff x="7248128" y="0"/>
            <a:chExt cx="4943872" cy="6858000"/>
          </a:xfrm>
        </p:grpSpPr>
        <p:pic>
          <p:nvPicPr>
            <p:cNvPr id="5" name="Grafik 4">
              <a:extLst>
                <a:ext uri="{FF2B5EF4-FFF2-40B4-BE49-F238E27FC236}">
                  <a16:creationId xmlns:a16="http://schemas.microsoft.com/office/drawing/2014/main" id="{34619DBF-3C76-DC4E-D86E-86D51BC496D7}"/>
                </a:ext>
              </a:extLst>
            </p:cNvPr>
            <p:cNvPicPr>
              <a:picLocks noChangeAspect="1"/>
            </p:cNvPicPr>
            <p:nvPr/>
          </p:nvPicPr>
          <p:blipFill>
            <a:blip r:embed="rId3"/>
            <a:srcRect l="59450"/>
            <a:stretch/>
          </p:blipFill>
          <p:spPr>
            <a:xfrm>
              <a:off x="7248128" y="0"/>
              <a:ext cx="4943872" cy="6858000"/>
            </a:xfrm>
            <a:prstGeom prst="rect">
              <a:avLst/>
            </a:prstGeom>
          </p:spPr>
        </p:pic>
        <p:sp>
          <p:nvSpPr>
            <p:cNvPr id="6" name="Rectangle 5">
              <a:extLst>
                <a:ext uri="{FF2B5EF4-FFF2-40B4-BE49-F238E27FC236}">
                  <a16:creationId xmlns:a16="http://schemas.microsoft.com/office/drawing/2014/main" id="{35757FBB-4C64-FE2C-4683-9D63DBB8C662}"/>
                </a:ext>
              </a:extLst>
            </p:cNvPr>
            <p:cNvSpPr/>
            <p:nvPr/>
          </p:nvSpPr>
          <p:spPr>
            <a:xfrm>
              <a:off x="7248128" y="0"/>
              <a:ext cx="4943872"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fik 6">
              <a:extLst>
                <a:ext uri="{FF2B5EF4-FFF2-40B4-BE49-F238E27FC236}">
                  <a16:creationId xmlns:a16="http://schemas.microsoft.com/office/drawing/2014/main" id="{F04FB0BD-6946-DE23-5842-4964D1256063}"/>
                </a:ext>
              </a:extLst>
            </p:cNvPr>
            <p:cNvPicPr>
              <a:picLocks noChangeAspect="1"/>
            </p:cNvPicPr>
            <p:nvPr/>
          </p:nvPicPr>
          <p:blipFill>
            <a:blip r:embed="rId4"/>
            <a:srcRect/>
            <a:stretch/>
          </p:blipFill>
          <p:spPr>
            <a:xfrm>
              <a:off x="10992544" y="183679"/>
              <a:ext cx="1152128" cy="1152128"/>
            </a:xfrm>
            <a:prstGeom prst="rect">
              <a:avLst/>
            </a:prstGeom>
          </p:spPr>
        </p:pic>
      </p:grpSp>
    </p:spTree>
    <p:extLst>
      <p:ext uri="{BB962C8B-B14F-4D97-AF65-F5344CB8AC3E}">
        <p14:creationId xmlns:p14="http://schemas.microsoft.com/office/powerpoint/2010/main" val="977501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71247FF-1FF0-D790-DCF0-C70EA5C0C0E2}"/>
              </a:ext>
            </a:extLst>
          </p:cNvPr>
          <p:cNvPicPr>
            <a:picLocks noChangeAspect="1"/>
          </p:cNvPicPr>
          <p:nvPr/>
        </p:nvPicPr>
        <p:blipFill>
          <a:blip r:embed="rId3"/>
          <a:srcRect l="11" r="11"/>
          <a:stretch/>
        </p:blipFill>
        <p:spPr>
          <a:xfrm>
            <a:off x="0" y="0"/>
            <a:ext cx="12192000" cy="5589240"/>
          </a:xfrm>
          <a:prstGeom prst="rect">
            <a:avLst/>
          </a:prstGeom>
        </p:spPr>
      </p:pic>
      <p:sp>
        <p:nvSpPr>
          <p:cNvPr id="4" name="Rectangle 5">
            <a:extLst>
              <a:ext uri="{FF2B5EF4-FFF2-40B4-BE49-F238E27FC236}">
                <a16:creationId xmlns:a16="http://schemas.microsoft.com/office/drawing/2014/main" id="{DA5F49E3-83AC-835A-66AC-D03252E85D34}"/>
              </a:ext>
            </a:extLst>
          </p:cNvPr>
          <p:cNvSpPr/>
          <p:nvPr/>
        </p:nvSpPr>
        <p:spPr>
          <a:xfrm>
            <a:off x="0" y="0"/>
            <a:ext cx="12192000" cy="558924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E851D016-F842-DC31-0922-AE1753A38A09}"/>
              </a:ext>
            </a:extLst>
          </p:cNvPr>
          <p:cNvSpPr txBox="1"/>
          <p:nvPr/>
        </p:nvSpPr>
        <p:spPr>
          <a:xfrm>
            <a:off x="2266199" y="5872189"/>
            <a:ext cx="7632848" cy="680123"/>
          </a:xfrm>
          <a:prstGeom prst="rect">
            <a:avLst/>
          </a:prstGeom>
          <a:noFill/>
        </p:spPr>
        <p:txBody>
          <a:bodyPr wrap="square" rtlCol="0">
            <a:spAutoFit/>
          </a:bodyPr>
          <a:lstStyle/>
          <a:p>
            <a:pPr marL="0" marR="0" lvl="0" indent="0" algn="l" defTabSz="914400" rtl="0" eaLnBrk="1" fontAlgn="auto" latinLnBrk="0" hangingPunct="1">
              <a:lnSpc>
                <a:spcPct val="120000"/>
              </a:lnSpc>
              <a:spcAft>
                <a:spcPts val="0"/>
              </a:spcAft>
              <a:buClrTx/>
              <a:buSzTx/>
              <a:buFontTx/>
              <a:buNone/>
              <a:tabLst/>
              <a:defRPr/>
            </a:pPr>
            <a:r>
              <a:rPr kumimoji="0" lang="de-DE" sz="1100" b="0" i="0" u="none" strike="noStrike" kern="1200" cap="none" spc="0" normalizeH="0" baseline="0" noProof="0" dirty="0">
                <a:ln>
                  <a:noFill/>
                </a:ln>
                <a:solidFill>
                  <a:schemeClr val="accent4"/>
                </a:solidFill>
                <a:effectLst/>
                <a:uLnTx/>
                <a:uFillTx/>
                <a:latin typeface="Verdana"/>
                <a:ea typeface="+mn-ea"/>
                <a:cs typeface="+mn-cs"/>
              </a:rPr>
              <a:t>EPI-USE Labs GmbH |  </a:t>
            </a:r>
            <a:r>
              <a:rPr kumimoji="0" lang="de-DE" sz="1100" b="0" i="0" u="none" strike="noStrike" kern="1200" cap="none" spc="0" normalizeH="0" baseline="0" noProof="0" dirty="0" err="1">
                <a:ln>
                  <a:noFill/>
                </a:ln>
                <a:solidFill>
                  <a:schemeClr val="accent4"/>
                </a:solidFill>
                <a:effectLst/>
                <a:uLnTx/>
                <a:uFillTx/>
                <a:latin typeface="Verdana"/>
                <a:ea typeface="+mn-ea"/>
                <a:cs typeface="+mn-cs"/>
              </a:rPr>
              <a:t>Altrottstr</a:t>
            </a:r>
            <a:r>
              <a:rPr kumimoji="0" lang="de-DE" sz="1100" b="0" i="0" u="none" strike="noStrike" kern="1200" cap="none" spc="0" normalizeH="0" baseline="0" noProof="0" dirty="0">
                <a:ln>
                  <a:noFill/>
                </a:ln>
                <a:solidFill>
                  <a:schemeClr val="accent4"/>
                </a:solidFill>
                <a:effectLst/>
                <a:uLnTx/>
                <a:uFillTx/>
                <a:latin typeface="Verdana"/>
                <a:ea typeface="+mn-ea"/>
                <a:cs typeface="+mn-cs"/>
              </a:rPr>
              <a:t>. 31  | 69190 Walldorf</a:t>
            </a:r>
          </a:p>
          <a:p>
            <a:pPr marL="0" marR="0" lvl="0" indent="0" algn="l" defTabSz="914400" rtl="0" eaLnBrk="1" fontAlgn="auto" latinLnBrk="0" hangingPunct="1">
              <a:lnSpc>
                <a:spcPct val="120000"/>
              </a:lnSpc>
              <a:spcAft>
                <a:spcPts val="0"/>
              </a:spcAft>
              <a:buClrTx/>
              <a:buSzTx/>
              <a:buFontTx/>
              <a:buNone/>
              <a:tabLst/>
              <a:defRPr/>
            </a:pPr>
            <a:r>
              <a:rPr kumimoji="0" lang="de-DE" sz="1100" b="0" i="0" u="none" strike="noStrike" kern="1200" cap="none" spc="0" normalizeH="0" baseline="0" noProof="0" dirty="0">
                <a:ln>
                  <a:noFill/>
                </a:ln>
                <a:solidFill>
                  <a:schemeClr val="accent4"/>
                </a:solidFill>
                <a:effectLst/>
                <a:uLnTx/>
                <a:uFillTx/>
                <a:latin typeface="Verdana"/>
                <a:ea typeface="+mn-ea"/>
                <a:cs typeface="+mn-cs"/>
              </a:rPr>
              <a:t>Sitz der Gesellschaft: Walldorf, Deutschland | Geschäftsführer: Henrik Stammer, Lars Fuchs</a:t>
            </a:r>
            <a:br>
              <a:rPr kumimoji="0" lang="de-DE" sz="1100" b="0" i="0" u="none" strike="noStrike" kern="1200" cap="none" spc="0" normalizeH="0" baseline="0" noProof="0" dirty="0">
                <a:ln>
                  <a:noFill/>
                </a:ln>
                <a:solidFill>
                  <a:schemeClr val="accent4"/>
                </a:solidFill>
                <a:effectLst/>
                <a:uLnTx/>
                <a:uFillTx/>
                <a:latin typeface="Verdana"/>
                <a:ea typeface="+mn-ea"/>
                <a:cs typeface="+mn-cs"/>
              </a:rPr>
            </a:br>
            <a:r>
              <a:rPr kumimoji="0" lang="de-DE" sz="1100" b="0" i="0" u="none" strike="noStrike" kern="1200" cap="none" spc="0" normalizeH="0" baseline="0" noProof="0" dirty="0">
                <a:ln>
                  <a:noFill/>
                </a:ln>
                <a:solidFill>
                  <a:schemeClr val="accent4"/>
                </a:solidFill>
                <a:effectLst/>
                <a:uLnTx/>
                <a:uFillTx/>
                <a:latin typeface="Verdana"/>
                <a:ea typeface="+mn-ea"/>
                <a:cs typeface="+mn-cs"/>
              </a:rPr>
              <a:t>Amtsgericht Mannheim HRB710994</a:t>
            </a:r>
          </a:p>
        </p:txBody>
      </p:sp>
      <p:sp>
        <p:nvSpPr>
          <p:cNvPr id="3" name="Textfeld 2">
            <a:extLst>
              <a:ext uri="{FF2B5EF4-FFF2-40B4-BE49-F238E27FC236}">
                <a16:creationId xmlns:a16="http://schemas.microsoft.com/office/drawing/2014/main" id="{E9626A1C-0EE0-8D1F-5B4A-0A1494DA4E19}"/>
              </a:ext>
            </a:extLst>
          </p:cNvPr>
          <p:cNvSpPr txBox="1"/>
          <p:nvPr/>
        </p:nvSpPr>
        <p:spPr>
          <a:xfrm>
            <a:off x="2279576" y="4881934"/>
            <a:ext cx="4738259" cy="923330"/>
          </a:xfrm>
          <a:prstGeom prst="rect">
            <a:avLst/>
          </a:prstGeom>
          <a:noFill/>
        </p:spPr>
        <p:txBody>
          <a:bodyPr wrap="square" rtlCol="0">
            <a:spAutoFit/>
          </a:bodyPr>
          <a:lstStyle/>
          <a:p>
            <a:r>
              <a:rPr lang="de-DE" sz="5400" dirty="0">
                <a:solidFill>
                  <a:schemeClr val="bg1"/>
                </a:solidFill>
              </a:rPr>
              <a:t>Vielen Dank!</a:t>
            </a:r>
          </a:p>
        </p:txBody>
      </p:sp>
      <p:pic>
        <p:nvPicPr>
          <p:cNvPr id="6" name="Grafik 5">
            <a:extLst>
              <a:ext uri="{FF2B5EF4-FFF2-40B4-BE49-F238E27FC236}">
                <a16:creationId xmlns:a16="http://schemas.microsoft.com/office/drawing/2014/main" id="{34A6D5C1-A072-A20E-EB09-6C6E997DF3B1}"/>
              </a:ext>
            </a:extLst>
          </p:cNvPr>
          <p:cNvPicPr>
            <a:picLocks noChangeAspect="1"/>
          </p:cNvPicPr>
          <p:nvPr/>
        </p:nvPicPr>
        <p:blipFill>
          <a:blip r:embed="rId4"/>
          <a:stretch>
            <a:fillRect/>
          </a:stretch>
        </p:blipFill>
        <p:spPr>
          <a:xfrm>
            <a:off x="525609" y="5067320"/>
            <a:ext cx="1420980" cy="1420980"/>
          </a:xfrm>
          <a:prstGeom prst="rect">
            <a:avLst/>
          </a:prstGeom>
        </p:spPr>
      </p:pic>
      <p:pic>
        <p:nvPicPr>
          <p:cNvPr id="8" name="Grafik 7">
            <a:extLst>
              <a:ext uri="{FF2B5EF4-FFF2-40B4-BE49-F238E27FC236}">
                <a16:creationId xmlns:a16="http://schemas.microsoft.com/office/drawing/2014/main" id="{98F0CCCE-91CE-5EC6-4B6A-C1B1239C7998}"/>
              </a:ext>
            </a:extLst>
          </p:cNvPr>
          <p:cNvPicPr>
            <a:picLocks noChangeAspect="1"/>
          </p:cNvPicPr>
          <p:nvPr/>
        </p:nvPicPr>
        <p:blipFill>
          <a:blip r:embed="rId5"/>
          <a:stretch>
            <a:fillRect/>
          </a:stretch>
        </p:blipFill>
        <p:spPr>
          <a:xfrm>
            <a:off x="47328" y="2780928"/>
            <a:ext cx="2277210" cy="2277210"/>
          </a:xfrm>
          <a:prstGeom prst="rect">
            <a:avLst/>
          </a:prstGeom>
        </p:spPr>
      </p:pic>
    </p:spTree>
    <p:extLst>
      <p:ext uri="{BB962C8B-B14F-4D97-AF65-F5344CB8AC3E}">
        <p14:creationId xmlns:p14="http://schemas.microsoft.com/office/powerpoint/2010/main" val="129956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B64D7-884B-463C-2B13-2DA8D22519CA}"/>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5768D915-E562-7DF8-8A64-29342B4E16A8}"/>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7F4C8575-174D-D337-91AF-FE30BFE0F7C8}"/>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3113EA1C-A729-BF46-A88F-96F793119672}"/>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Die Säulen von SuccessFactors Time Management</a:t>
            </a:r>
          </a:p>
        </p:txBody>
      </p:sp>
    </p:spTree>
    <p:extLst>
      <p:ext uri="{BB962C8B-B14F-4D97-AF65-F5344CB8AC3E}">
        <p14:creationId xmlns:p14="http://schemas.microsoft.com/office/powerpoint/2010/main" val="510169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1988-7B51-905B-4880-2E180AA3E585}"/>
            </a:ext>
          </a:extLst>
        </p:cNvPr>
        <p:cNvGrpSpPr/>
        <p:nvPr/>
      </p:nvGrpSpPr>
      <p:grpSpPr>
        <a:xfrm>
          <a:off x="0" y="0"/>
          <a:ext cx="0" cy="0"/>
          <a:chOff x="0" y="0"/>
          <a:chExt cx="0" cy="0"/>
        </a:xfrm>
      </p:grpSpPr>
      <p:grpSp>
        <p:nvGrpSpPr>
          <p:cNvPr id="25" name="Gruppieren 24">
            <a:extLst>
              <a:ext uri="{FF2B5EF4-FFF2-40B4-BE49-F238E27FC236}">
                <a16:creationId xmlns:a16="http://schemas.microsoft.com/office/drawing/2014/main" id="{8BF38218-EC61-9985-9E94-1EA7448A22A5}"/>
              </a:ext>
            </a:extLst>
          </p:cNvPr>
          <p:cNvGrpSpPr/>
          <p:nvPr/>
        </p:nvGrpSpPr>
        <p:grpSpPr>
          <a:xfrm>
            <a:off x="697538" y="1290472"/>
            <a:ext cx="10769865" cy="4177691"/>
            <a:chOff x="621338" y="1628800"/>
            <a:chExt cx="10769865" cy="4177691"/>
          </a:xfrm>
        </p:grpSpPr>
        <p:grpSp>
          <p:nvGrpSpPr>
            <p:cNvPr id="26" name="Gruppieren 25">
              <a:extLst>
                <a:ext uri="{FF2B5EF4-FFF2-40B4-BE49-F238E27FC236}">
                  <a16:creationId xmlns:a16="http://schemas.microsoft.com/office/drawing/2014/main" id="{893FC6CB-63E6-C333-4094-7A2C3703E9B3}"/>
                </a:ext>
              </a:extLst>
            </p:cNvPr>
            <p:cNvGrpSpPr/>
            <p:nvPr/>
          </p:nvGrpSpPr>
          <p:grpSpPr>
            <a:xfrm>
              <a:off x="621338" y="1628800"/>
              <a:ext cx="10769865" cy="4177691"/>
              <a:chOff x="621338" y="1628800"/>
              <a:chExt cx="10769865" cy="4177691"/>
            </a:xfrm>
          </p:grpSpPr>
          <p:sp>
            <p:nvSpPr>
              <p:cNvPr id="33" name="Rectangle 46">
                <a:extLst>
                  <a:ext uri="{FF2B5EF4-FFF2-40B4-BE49-F238E27FC236}">
                    <a16:creationId xmlns:a16="http://schemas.microsoft.com/office/drawing/2014/main" id="{A3B4E6AD-EA56-091A-0C0A-E40A59C42D3D}"/>
                  </a:ext>
                </a:extLst>
              </p:cNvPr>
              <p:cNvSpPr/>
              <p:nvPr/>
            </p:nvSpPr>
            <p:spPr>
              <a:xfrm>
                <a:off x="621338" y="1628800"/>
                <a:ext cx="3557344"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47">
                <a:extLst>
                  <a:ext uri="{FF2B5EF4-FFF2-40B4-BE49-F238E27FC236}">
                    <a16:creationId xmlns:a16="http://schemas.microsoft.com/office/drawing/2014/main" id="{03E79126-6887-C665-5D93-BDD15DF24D25}"/>
                  </a:ext>
                </a:extLst>
              </p:cNvPr>
              <p:cNvSpPr/>
              <p:nvPr/>
            </p:nvSpPr>
            <p:spPr>
              <a:xfrm>
                <a:off x="7833858" y="1628800"/>
                <a:ext cx="3557345"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47">
                <a:extLst>
                  <a:ext uri="{FF2B5EF4-FFF2-40B4-BE49-F238E27FC236}">
                    <a16:creationId xmlns:a16="http://schemas.microsoft.com/office/drawing/2014/main" id="{BC9821CD-9348-9C39-249C-1620BC1751B8}"/>
                  </a:ext>
                </a:extLst>
              </p:cNvPr>
              <p:cNvSpPr/>
              <p:nvPr userDrawn="1"/>
            </p:nvSpPr>
            <p:spPr>
              <a:xfrm>
                <a:off x="4227597" y="1628800"/>
                <a:ext cx="3557345"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Placeholder 19">
              <a:extLst>
                <a:ext uri="{FF2B5EF4-FFF2-40B4-BE49-F238E27FC236}">
                  <a16:creationId xmlns:a16="http://schemas.microsoft.com/office/drawing/2014/main" id="{4149FED4-0CE4-AB21-44AB-63ADD2877109}"/>
                </a:ext>
              </a:extLst>
            </p:cNvPr>
            <p:cNvSpPr txBox="1">
              <a:spLocks/>
            </p:cNvSpPr>
            <p:nvPr/>
          </p:nvSpPr>
          <p:spPr>
            <a:xfrm>
              <a:off x="718000" y="2670659"/>
              <a:ext cx="3364019" cy="2985291"/>
            </a:xfrm>
            <a:prstGeom prst="rect">
              <a:avLst/>
            </a:prstGeom>
          </p:spPr>
          <p:txBody>
            <a:bodyPr anchor="t" anchorCtr="0">
              <a:noAutofit/>
            </a:bodyPr>
            <a:lstStyle>
              <a:lvl1pPr marL="228600" indent="-228600" algn="l" defTabSz="914400" rtl="0" eaLnBrk="1" latinLnBrk="0" hangingPunct="1">
                <a:lnSpc>
                  <a:spcPct val="150000"/>
                </a:lnSpc>
                <a:spcBef>
                  <a:spcPts val="1000"/>
                </a:spcBef>
                <a:buClr>
                  <a:srgbClr val="C00000"/>
                </a:buClr>
                <a:buFont typeface="Wingdings" pitchFamily="2" charset="2"/>
                <a:buChar char="§"/>
                <a:defRPr sz="14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Clr>
                  <a:schemeClr val="accent5">
                    <a:lumMod val="40000"/>
                    <a:lumOff val="60000"/>
                  </a:schemeClr>
                </a:buClr>
                <a:buFont typeface="Wingdings" pitchFamily="2" charset="2"/>
                <a:buChar char="§"/>
                <a:defRPr sz="105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lnSpc>
                  <a:spcPct val="100000"/>
                </a:lnSpc>
                <a:buFont typeface="Arial" panose="020B0604020202020204" pitchFamily="34" charset="0"/>
                <a:buChar char="•"/>
              </a:pPr>
              <a:r>
                <a:rPr lang="de-DE" sz="1200" dirty="0">
                  <a:solidFill>
                    <a:schemeClr val="bg2">
                      <a:lumMod val="50000"/>
                    </a:schemeClr>
                  </a:solidFill>
                </a:rPr>
                <a:t>Benutzeroberfläche für den Mitarbeiter</a:t>
              </a:r>
            </a:p>
          </p:txBody>
        </p:sp>
        <p:sp>
          <p:nvSpPr>
            <p:cNvPr id="28" name="Text Placeholder 19">
              <a:extLst>
                <a:ext uri="{FF2B5EF4-FFF2-40B4-BE49-F238E27FC236}">
                  <a16:creationId xmlns:a16="http://schemas.microsoft.com/office/drawing/2014/main" id="{0C0454AD-0FC2-CC6E-709B-D1100AC05E31}"/>
                </a:ext>
              </a:extLst>
            </p:cNvPr>
            <p:cNvSpPr txBox="1">
              <a:spLocks/>
            </p:cNvSpPr>
            <p:nvPr/>
          </p:nvSpPr>
          <p:spPr>
            <a:xfrm>
              <a:off x="4324259" y="2670659"/>
              <a:ext cx="3364019" cy="2985291"/>
            </a:xfrm>
            <a:prstGeom prst="rect">
              <a:avLst/>
            </a:prstGeom>
          </p:spPr>
          <p:txBody>
            <a:bodyPr anchor="t" anchorCtr="0">
              <a:noAutofit/>
            </a:bodyPr>
            <a:lstStyle>
              <a:lvl1pPr marL="228600" indent="-228600" algn="l" defTabSz="914400" rtl="0" eaLnBrk="1" latinLnBrk="0" hangingPunct="1">
                <a:lnSpc>
                  <a:spcPct val="150000"/>
                </a:lnSpc>
                <a:spcBef>
                  <a:spcPts val="1000"/>
                </a:spcBef>
                <a:buClr>
                  <a:srgbClr val="C00000"/>
                </a:buClr>
                <a:buFont typeface="Wingdings" pitchFamily="2" charset="2"/>
                <a:buChar char="§"/>
                <a:defRPr sz="14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Clr>
                  <a:schemeClr val="accent5">
                    <a:lumMod val="40000"/>
                    <a:lumOff val="60000"/>
                  </a:schemeClr>
                </a:buClr>
                <a:buFont typeface="Wingdings" pitchFamily="2" charset="2"/>
                <a:buChar char="§"/>
                <a:defRPr sz="105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lnSpc>
                  <a:spcPct val="100000"/>
                </a:lnSpc>
                <a:buFont typeface="Arial" panose="020B0604020202020204" pitchFamily="34" charset="0"/>
                <a:buChar char="•"/>
              </a:pPr>
              <a:r>
                <a:rPr lang="de-DE" sz="1200" dirty="0">
                  <a:solidFill>
                    <a:schemeClr val="bg2">
                      <a:lumMod val="50000"/>
                    </a:schemeClr>
                  </a:solidFill>
                </a:rPr>
                <a:t>Benutzeroberfläche für den Mitarbeiter oder Zeitbeauftragten</a:t>
              </a:r>
            </a:p>
          </p:txBody>
        </p:sp>
        <p:sp>
          <p:nvSpPr>
            <p:cNvPr id="29" name="Rectangle 22">
              <a:extLst>
                <a:ext uri="{FF2B5EF4-FFF2-40B4-BE49-F238E27FC236}">
                  <a16:creationId xmlns:a16="http://schemas.microsoft.com/office/drawing/2014/main" id="{3DFFF90D-19FF-C2C1-E451-54263D222757}"/>
                </a:ext>
              </a:extLst>
            </p:cNvPr>
            <p:cNvSpPr/>
            <p:nvPr/>
          </p:nvSpPr>
          <p:spPr>
            <a:xfrm>
              <a:off x="4389686" y="1745800"/>
              <a:ext cx="3233164" cy="711771"/>
            </a:xfrm>
            <a:prstGeom prst="rect">
              <a:avLst/>
            </a:prstGeom>
            <a:gradFill flip="none" rotWithShape="1">
              <a:gsLst>
                <a:gs pos="0">
                  <a:schemeClr val="bg1"/>
                </a:gs>
                <a:gs pos="100000">
                  <a:schemeClr val="bg1">
                    <a:lumMod val="85000"/>
                  </a:schemeClr>
                </a:gs>
              </a:gsLst>
              <a:lin ang="19200000" scaled="0"/>
              <a:tileRect/>
            </a:gradFill>
            <a:ln w="6350">
              <a:gradFill>
                <a:gsLst>
                  <a:gs pos="0">
                    <a:schemeClr val="bg1"/>
                  </a:gs>
                  <a:gs pos="100000">
                    <a:schemeClr val="bg1">
                      <a:lumMod val="75000"/>
                    </a:schemeClr>
                  </a:gs>
                </a:gsLst>
                <a:lin ang="5400000" scaled="1"/>
              </a:gradFill>
            </a:ln>
            <a:effectLst>
              <a:outerShdw blurRad="25400" dist="254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3">
                      <a:lumMod val="50000"/>
                    </a:schemeClr>
                  </a:solidFill>
                  <a:latin typeface="Ubuntu" panose="020B0504030602030204" pitchFamily="34" charset="0"/>
                </a:rPr>
                <a:t>Time Sheet</a:t>
              </a:r>
            </a:p>
          </p:txBody>
        </p:sp>
        <p:sp>
          <p:nvSpPr>
            <p:cNvPr id="30" name="Rectangle 22">
              <a:extLst>
                <a:ext uri="{FF2B5EF4-FFF2-40B4-BE49-F238E27FC236}">
                  <a16:creationId xmlns:a16="http://schemas.microsoft.com/office/drawing/2014/main" id="{3E835D9D-7079-D052-5F34-7C928F012426}"/>
                </a:ext>
              </a:extLst>
            </p:cNvPr>
            <p:cNvSpPr/>
            <p:nvPr/>
          </p:nvSpPr>
          <p:spPr>
            <a:xfrm>
              <a:off x="7995947" y="1745798"/>
              <a:ext cx="3233164" cy="711771"/>
            </a:xfrm>
            <a:prstGeom prst="rect">
              <a:avLst/>
            </a:prstGeom>
            <a:gradFill flip="none" rotWithShape="1">
              <a:gsLst>
                <a:gs pos="0">
                  <a:schemeClr val="bg1"/>
                </a:gs>
                <a:gs pos="100000">
                  <a:schemeClr val="bg1">
                    <a:lumMod val="85000"/>
                  </a:schemeClr>
                </a:gs>
              </a:gsLst>
              <a:lin ang="19200000" scaled="0"/>
              <a:tileRect/>
            </a:gradFill>
            <a:ln w="6350">
              <a:gradFill>
                <a:gsLst>
                  <a:gs pos="0">
                    <a:schemeClr val="bg1"/>
                  </a:gs>
                  <a:gs pos="100000">
                    <a:schemeClr val="bg1">
                      <a:lumMod val="75000"/>
                    </a:schemeClr>
                  </a:gs>
                </a:gsLst>
                <a:lin ang="5400000" scaled="1"/>
              </a:gradFill>
            </a:ln>
            <a:effectLst>
              <a:outerShdw blurRad="25400" dist="254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3">
                      <a:lumMod val="50000"/>
                    </a:schemeClr>
                  </a:solidFill>
                  <a:latin typeface="Ubuntu" panose="020B0504030602030204" pitchFamily="34" charset="0"/>
                </a:rPr>
                <a:t>Time Admin Workbench</a:t>
              </a:r>
            </a:p>
          </p:txBody>
        </p:sp>
        <p:sp>
          <p:nvSpPr>
            <p:cNvPr id="31" name="Rectangle 22">
              <a:extLst>
                <a:ext uri="{FF2B5EF4-FFF2-40B4-BE49-F238E27FC236}">
                  <a16:creationId xmlns:a16="http://schemas.microsoft.com/office/drawing/2014/main" id="{9DC2E975-F4E0-C32F-87CC-E8F96BDCAD9F}"/>
                </a:ext>
              </a:extLst>
            </p:cNvPr>
            <p:cNvSpPr/>
            <p:nvPr/>
          </p:nvSpPr>
          <p:spPr>
            <a:xfrm>
              <a:off x="783426" y="1745798"/>
              <a:ext cx="3233164" cy="711771"/>
            </a:xfrm>
            <a:prstGeom prst="rect">
              <a:avLst/>
            </a:prstGeom>
            <a:gradFill flip="none" rotWithShape="1">
              <a:gsLst>
                <a:gs pos="0">
                  <a:schemeClr val="bg1"/>
                </a:gs>
                <a:gs pos="100000">
                  <a:schemeClr val="bg1">
                    <a:lumMod val="85000"/>
                  </a:schemeClr>
                </a:gs>
              </a:gsLst>
              <a:lin ang="19200000" scaled="0"/>
              <a:tileRect/>
            </a:gradFill>
            <a:ln w="6350">
              <a:gradFill>
                <a:gsLst>
                  <a:gs pos="0">
                    <a:schemeClr val="bg1"/>
                  </a:gs>
                  <a:gs pos="100000">
                    <a:schemeClr val="bg1">
                      <a:lumMod val="75000"/>
                    </a:schemeClr>
                  </a:gs>
                </a:gsLst>
                <a:lin ang="5400000" scaled="1"/>
              </a:gradFill>
            </a:ln>
            <a:effectLst>
              <a:outerShdw blurRad="25400" dist="254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3">
                      <a:lumMod val="50000"/>
                    </a:schemeClr>
                  </a:solidFill>
                  <a:latin typeface="Ubuntu" panose="020B0504030602030204" pitchFamily="34" charset="0"/>
                </a:rPr>
                <a:t>Time Off</a:t>
              </a:r>
            </a:p>
          </p:txBody>
        </p:sp>
        <p:sp>
          <p:nvSpPr>
            <p:cNvPr id="32" name="Text Placeholder 19">
              <a:extLst>
                <a:ext uri="{FF2B5EF4-FFF2-40B4-BE49-F238E27FC236}">
                  <a16:creationId xmlns:a16="http://schemas.microsoft.com/office/drawing/2014/main" id="{D5F690AF-CC55-B8EC-96CF-5723C729BDC7}"/>
                </a:ext>
              </a:extLst>
            </p:cNvPr>
            <p:cNvSpPr txBox="1">
              <a:spLocks/>
            </p:cNvSpPr>
            <p:nvPr/>
          </p:nvSpPr>
          <p:spPr>
            <a:xfrm>
              <a:off x="7995947" y="2670659"/>
              <a:ext cx="3364019" cy="2968918"/>
            </a:xfrm>
            <a:prstGeom prst="rect">
              <a:avLst/>
            </a:prstGeom>
          </p:spPr>
          <p:txBody>
            <a:bodyPr anchor="t" anchorCtr="0">
              <a:noAutofit/>
            </a:bodyPr>
            <a:lstStyle>
              <a:lvl1pPr marL="228600" indent="-228600" algn="l" defTabSz="914400" rtl="0" eaLnBrk="1" latinLnBrk="0" hangingPunct="1">
                <a:lnSpc>
                  <a:spcPct val="150000"/>
                </a:lnSpc>
                <a:spcBef>
                  <a:spcPts val="1000"/>
                </a:spcBef>
                <a:buClr>
                  <a:srgbClr val="C00000"/>
                </a:buClr>
                <a:buFont typeface="Wingdings" pitchFamily="2" charset="2"/>
                <a:buChar char="§"/>
                <a:defRPr sz="14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Clr>
                  <a:schemeClr val="accent5">
                    <a:lumMod val="40000"/>
                    <a:lumOff val="60000"/>
                  </a:schemeClr>
                </a:buClr>
                <a:buFont typeface="Wingdings" pitchFamily="2" charset="2"/>
                <a:buChar char="§"/>
                <a:defRPr sz="105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lnSpc>
                  <a:spcPct val="100000"/>
                </a:lnSpc>
                <a:buFont typeface="Arial" panose="020B0604020202020204" pitchFamily="34" charset="0"/>
                <a:buChar char="•"/>
              </a:pPr>
              <a:r>
                <a:rPr lang="de-DE" sz="1200">
                  <a:solidFill>
                    <a:schemeClr val="bg2">
                      <a:lumMod val="50000"/>
                    </a:schemeClr>
                  </a:solidFill>
                </a:rPr>
                <a:t>Benutzeroberfläche für den Zeitbeauftragten</a:t>
              </a:r>
            </a:p>
          </p:txBody>
        </p:sp>
      </p:grpSp>
      <p:pic>
        <p:nvPicPr>
          <p:cNvPr id="36" name="Grafik 35">
            <a:extLst>
              <a:ext uri="{FF2B5EF4-FFF2-40B4-BE49-F238E27FC236}">
                <a16:creationId xmlns:a16="http://schemas.microsoft.com/office/drawing/2014/main" id="{53798B5D-8482-A569-4E87-7C922A64C90D}"/>
              </a:ext>
            </a:extLst>
          </p:cNvPr>
          <p:cNvPicPr>
            <a:picLocks noChangeAspect="1"/>
          </p:cNvPicPr>
          <p:nvPr/>
        </p:nvPicPr>
        <p:blipFill>
          <a:blip r:embed="rId3"/>
          <a:stretch>
            <a:fillRect/>
          </a:stretch>
        </p:blipFill>
        <p:spPr>
          <a:xfrm>
            <a:off x="859626" y="2831535"/>
            <a:ext cx="3215793" cy="2056612"/>
          </a:xfrm>
          <a:prstGeom prst="rect">
            <a:avLst/>
          </a:prstGeom>
          <a:ln>
            <a:solidFill>
              <a:schemeClr val="accent1"/>
            </a:solidFill>
          </a:ln>
        </p:spPr>
      </p:pic>
      <p:pic>
        <p:nvPicPr>
          <p:cNvPr id="37" name="Grafik 36">
            <a:extLst>
              <a:ext uri="{FF2B5EF4-FFF2-40B4-BE49-F238E27FC236}">
                <a16:creationId xmlns:a16="http://schemas.microsoft.com/office/drawing/2014/main" id="{A49D328E-DED4-8CDC-B742-60EE0FC0F48C}"/>
              </a:ext>
            </a:extLst>
          </p:cNvPr>
          <p:cNvPicPr>
            <a:picLocks noChangeAspect="1"/>
          </p:cNvPicPr>
          <p:nvPr/>
        </p:nvPicPr>
        <p:blipFill>
          <a:blip r:embed="rId4"/>
          <a:stretch>
            <a:fillRect/>
          </a:stretch>
        </p:blipFill>
        <p:spPr>
          <a:xfrm>
            <a:off x="4464320" y="2831535"/>
            <a:ext cx="3233164" cy="1767262"/>
          </a:xfrm>
          <a:prstGeom prst="rect">
            <a:avLst/>
          </a:prstGeom>
          <a:ln>
            <a:solidFill>
              <a:schemeClr val="accent1"/>
            </a:solidFill>
          </a:ln>
        </p:spPr>
      </p:pic>
      <p:pic>
        <p:nvPicPr>
          <p:cNvPr id="38" name="Grafik 37">
            <a:extLst>
              <a:ext uri="{FF2B5EF4-FFF2-40B4-BE49-F238E27FC236}">
                <a16:creationId xmlns:a16="http://schemas.microsoft.com/office/drawing/2014/main" id="{F6D5F539-F69C-4DF1-F0FC-4FDF2D64C8E9}"/>
              </a:ext>
            </a:extLst>
          </p:cNvPr>
          <p:cNvPicPr>
            <a:picLocks noChangeAspect="1"/>
          </p:cNvPicPr>
          <p:nvPr/>
        </p:nvPicPr>
        <p:blipFill>
          <a:blip r:embed="rId5"/>
          <a:stretch>
            <a:fillRect/>
          </a:stretch>
        </p:blipFill>
        <p:spPr>
          <a:xfrm>
            <a:off x="8072147" y="2831535"/>
            <a:ext cx="3233164" cy="2049685"/>
          </a:xfrm>
          <a:prstGeom prst="rect">
            <a:avLst/>
          </a:prstGeom>
          <a:ln>
            <a:solidFill>
              <a:schemeClr val="accent1"/>
            </a:solidFill>
          </a:ln>
        </p:spPr>
      </p:pic>
      <p:sp>
        <p:nvSpPr>
          <p:cNvPr id="6" name="Titel 9">
            <a:extLst>
              <a:ext uri="{FF2B5EF4-FFF2-40B4-BE49-F238E27FC236}">
                <a16:creationId xmlns:a16="http://schemas.microsoft.com/office/drawing/2014/main" id="{EE8BF35C-15B3-2E6E-EA98-31363D689856}"/>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Die Säulen von SuccessFactors Time Management</a:t>
            </a:r>
          </a:p>
        </p:txBody>
      </p:sp>
      <p:pic>
        <p:nvPicPr>
          <p:cNvPr id="7" name="Grafik 6">
            <a:extLst>
              <a:ext uri="{FF2B5EF4-FFF2-40B4-BE49-F238E27FC236}">
                <a16:creationId xmlns:a16="http://schemas.microsoft.com/office/drawing/2014/main" id="{34F5FBDC-99A1-4517-BF30-646D86C71429}"/>
              </a:ext>
            </a:extLst>
          </p:cNvPr>
          <p:cNvPicPr>
            <a:picLocks noChangeAspect="1"/>
          </p:cNvPicPr>
          <p:nvPr/>
        </p:nvPicPr>
        <p:blipFill>
          <a:blip r:embed="rId6"/>
          <a:srcRect b="97255"/>
          <a:stretch/>
        </p:blipFill>
        <p:spPr>
          <a:xfrm>
            <a:off x="0" y="0"/>
            <a:ext cx="12192000" cy="188240"/>
          </a:xfrm>
          <a:prstGeom prst="rect">
            <a:avLst/>
          </a:prstGeom>
        </p:spPr>
      </p:pic>
    </p:spTree>
    <p:extLst>
      <p:ext uri="{BB962C8B-B14F-4D97-AF65-F5344CB8AC3E}">
        <p14:creationId xmlns:p14="http://schemas.microsoft.com/office/powerpoint/2010/main" val="360812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88099-F4EF-338A-29DB-86A59F4B754A}"/>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843EAC5D-F516-D30D-CB2D-E98083BCADDE}"/>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C2872C0A-B94B-7C94-897B-B06009B18468}"/>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98FF7731-3277-F028-99EB-95F6292310CB}"/>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Das People Profile und Time Management</a:t>
            </a:r>
          </a:p>
        </p:txBody>
      </p:sp>
    </p:spTree>
    <p:extLst>
      <p:ext uri="{BB962C8B-B14F-4D97-AF65-F5344CB8AC3E}">
        <p14:creationId xmlns:p14="http://schemas.microsoft.com/office/powerpoint/2010/main" val="3358268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9DB6-DEBC-4426-644F-6DCA8AF1EE0C}"/>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58E9397B-98CE-5724-6B2D-0A140125E6A3}"/>
              </a:ext>
            </a:extLst>
          </p:cNvPr>
          <p:cNvPicPr>
            <a:picLocks noChangeAspect="1"/>
          </p:cNvPicPr>
          <p:nvPr/>
        </p:nvPicPr>
        <p:blipFill>
          <a:blip r:embed="rId3"/>
          <a:stretch>
            <a:fillRect/>
          </a:stretch>
        </p:blipFill>
        <p:spPr>
          <a:xfrm>
            <a:off x="668959" y="2240868"/>
            <a:ext cx="10854082" cy="2376264"/>
          </a:xfrm>
          <a:prstGeom prst="rect">
            <a:avLst/>
          </a:prstGeom>
          <a:ln>
            <a:solidFill>
              <a:schemeClr val="accent1"/>
            </a:solidFill>
          </a:ln>
        </p:spPr>
      </p:pic>
      <p:sp>
        <p:nvSpPr>
          <p:cNvPr id="5" name="Titel 9">
            <a:extLst>
              <a:ext uri="{FF2B5EF4-FFF2-40B4-BE49-F238E27FC236}">
                <a16:creationId xmlns:a16="http://schemas.microsoft.com/office/drawing/2014/main" id="{87BE5C50-AD7C-323B-C4CC-CCF314927A32}"/>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Das People Profile und Time Management</a:t>
            </a:r>
          </a:p>
        </p:txBody>
      </p:sp>
      <p:pic>
        <p:nvPicPr>
          <p:cNvPr id="7" name="Grafik 6">
            <a:extLst>
              <a:ext uri="{FF2B5EF4-FFF2-40B4-BE49-F238E27FC236}">
                <a16:creationId xmlns:a16="http://schemas.microsoft.com/office/drawing/2014/main" id="{A573AC55-50E3-CCC6-833E-3FC7DD7C6B30}"/>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2970716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4BA09-FED1-25CD-E873-7C229B8E0F39}"/>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5525797F-B073-8DFF-F56A-8A748F65015B}"/>
              </a:ext>
            </a:extLst>
          </p:cNvPr>
          <p:cNvPicPr>
            <a:picLocks noChangeAspect="1"/>
          </p:cNvPicPr>
          <p:nvPr/>
        </p:nvPicPr>
        <p:blipFill>
          <a:blip r:embed="rId3"/>
          <a:stretch>
            <a:fillRect/>
          </a:stretch>
        </p:blipFill>
        <p:spPr>
          <a:xfrm>
            <a:off x="816694" y="1448780"/>
            <a:ext cx="10558611" cy="3960440"/>
          </a:xfrm>
          <a:prstGeom prst="rect">
            <a:avLst/>
          </a:prstGeom>
          <a:ln>
            <a:solidFill>
              <a:schemeClr val="accent1"/>
            </a:solidFill>
          </a:ln>
        </p:spPr>
      </p:pic>
      <p:sp>
        <p:nvSpPr>
          <p:cNvPr id="6" name="Titel 9">
            <a:extLst>
              <a:ext uri="{FF2B5EF4-FFF2-40B4-BE49-F238E27FC236}">
                <a16:creationId xmlns:a16="http://schemas.microsoft.com/office/drawing/2014/main" id="{0E26D309-E361-9F16-0CDB-458D8B9DDBBE}"/>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Das People Profile und Time Management</a:t>
            </a:r>
          </a:p>
        </p:txBody>
      </p:sp>
      <p:pic>
        <p:nvPicPr>
          <p:cNvPr id="7" name="Grafik 6">
            <a:extLst>
              <a:ext uri="{FF2B5EF4-FFF2-40B4-BE49-F238E27FC236}">
                <a16:creationId xmlns:a16="http://schemas.microsoft.com/office/drawing/2014/main" id="{966FAFB8-9A73-DBDD-F3F1-06F130C5A428}"/>
              </a:ext>
            </a:extLst>
          </p:cNvPr>
          <p:cNvPicPr>
            <a:picLocks noChangeAspect="1"/>
          </p:cNvPicPr>
          <p:nvPr/>
        </p:nvPicPr>
        <p:blipFill>
          <a:blip r:embed="rId4"/>
          <a:srcRect b="97255"/>
          <a:stretch/>
        </p:blipFill>
        <p:spPr>
          <a:xfrm>
            <a:off x="0" y="0"/>
            <a:ext cx="12192000" cy="188240"/>
          </a:xfrm>
          <a:prstGeom prst="rect">
            <a:avLst/>
          </a:prstGeom>
        </p:spPr>
      </p:pic>
    </p:spTree>
    <p:extLst>
      <p:ext uri="{BB962C8B-B14F-4D97-AF65-F5344CB8AC3E}">
        <p14:creationId xmlns:p14="http://schemas.microsoft.com/office/powerpoint/2010/main" val="450556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C601C-C2A9-3909-9DA2-D116F86F213B}"/>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5EE4E4B7-B930-3FA2-E448-20DC28C782E9}"/>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C1D1D60F-54A0-0626-6E62-6883338F4846}"/>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D1002D41-88F6-E7B7-3637-FB81FFF6F165}"/>
              </a:ext>
            </a:extLst>
          </p:cNvPr>
          <p:cNvSpPr txBox="1">
            <a:spLocks/>
          </p:cNvSpPr>
          <p:nvPr/>
        </p:nvSpPr>
        <p:spPr bwMode="auto">
          <a:xfrm>
            <a:off x="551384" y="620688"/>
            <a:ext cx="10972800" cy="84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err="1"/>
              <a:t>Employee</a:t>
            </a:r>
            <a:r>
              <a:rPr lang="de-DE" dirty="0"/>
              <a:t> Central Time Off</a:t>
            </a:r>
            <a:br>
              <a:rPr lang="de-DE" dirty="0"/>
            </a:br>
            <a:r>
              <a:rPr lang="de-DE" dirty="0"/>
              <a:t>Abwesenheitsverwaltung in SuccessFactors</a:t>
            </a:r>
          </a:p>
        </p:txBody>
      </p:sp>
    </p:spTree>
    <p:extLst>
      <p:ext uri="{BB962C8B-B14F-4D97-AF65-F5344CB8AC3E}">
        <p14:creationId xmlns:p14="http://schemas.microsoft.com/office/powerpoint/2010/main" val="1694728380"/>
      </p:ext>
    </p:extLst>
  </p:cSld>
  <p:clrMapOvr>
    <a:masterClrMapping/>
  </p:clrMapOvr>
</p:sld>
</file>

<file path=ppt/theme/theme1.xml><?xml version="1.0" encoding="utf-8"?>
<a:theme xmlns:a="http://schemas.openxmlformats.org/drawingml/2006/main" name="Office">
  <a:themeElements>
    <a:clrScheme name="Custom 4">
      <a:dk1>
        <a:srgbClr val="424242"/>
      </a:dk1>
      <a:lt1>
        <a:srgbClr val="FFFFFF"/>
      </a:lt1>
      <a:dk2>
        <a:srgbClr val="797979"/>
      </a:dk2>
      <a:lt2>
        <a:srgbClr val="E7E6E6"/>
      </a:lt2>
      <a:accent1>
        <a:srgbClr val="013A6A"/>
      </a:accent1>
      <a:accent2>
        <a:srgbClr val="6797B7"/>
      </a:accent2>
      <a:accent3>
        <a:srgbClr val="D7DAD6"/>
      </a:accent3>
      <a:accent4>
        <a:srgbClr val="002355"/>
      </a:accent4>
      <a:accent5>
        <a:srgbClr val="174485"/>
      </a:accent5>
      <a:accent6>
        <a:srgbClr val="046594"/>
      </a:accent6>
      <a:hlink>
        <a:srgbClr val="517390"/>
      </a:hlink>
      <a:folHlink>
        <a:srgbClr val="8FAEC4"/>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PI-USE Red">
      <a:srgbClr val="CE181E"/>
    </a:custClr>
    <a:custClr name="EPI-USE Blue">
      <a:srgbClr val="001844"/>
    </a:custClr>
    <a:custClr name="Primary Colour">
      <a:srgbClr val="003A6B"/>
    </a:custClr>
    <a:custClr name="Primary Colour">
      <a:srgbClr val="6897B8"/>
    </a:custClr>
    <a:custClr name="Primary Colour">
      <a:srgbClr val="D7DAD6"/>
    </a:custClr>
    <a:custClr name="Secondary Colour">
      <a:srgbClr val="002354"/>
    </a:custClr>
    <a:custClr name="Secondary Colour">
      <a:srgbClr val="184586"/>
    </a:custClr>
    <a:custClr name="Secondary Colour">
      <a:srgbClr val="046595"/>
    </a:custClr>
    <a:custClr name="Secondary Colour">
      <a:srgbClr val="507392"/>
    </a:custClr>
    <a:custClr name="Secondary Colour">
      <a:srgbClr val="6897B8"/>
    </a:custClr>
    <a:custClr name="Secondary Colour">
      <a:srgbClr val="F2F2F2"/>
    </a:custClr>
    <a:custClr name="Spot Colour">
      <a:srgbClr val="113364"/>
    </a:custClr>
    <a:custClr name="Spot Colour">
      <a:srgbClr val="2042B1"/>
    </a:custClr>
    <a:custClr name="Spot Colour">
      <a:srgbClr val="0070BF"/>
    </a:custClr>
    <a:custClr name="Spot Colour">
      <a:srgbClr val="00B050"/>
    </a:custClr>
    <a:custClr name="Spot Colour">
      <a:srgbClr val="FAE200"/>
    </a:custClr>
    <a:custClr name="Spot Colour">
      <a:srgbClr val="FF9300"/>
    </a:custClr>
    <a:custClr name="Spot Colour">
      <a:srgbClr val="C00000"/>
    </a:custClr>
    <a:custClr name="Spot Colour">
      <a:srgbClr val="313131"/>
    </a:custClr>
  </a:custClrLst>
  <a:extLst>
    <a:ext uri="{05A4C25C-085E-4340-85A3-A5531E510DB2}">
      <thm15:themeFamily xmlns:thm15="http://schemas.microsoft.com/office/thememl/2012/main" name="Präsentation4" id="{4BB36F8E-1831-5844-A712-861EDDD0DD6C}" vid="{7D4A39D5-A3BA-5149-9708-3E9EE7ACE1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A2EA76382F9FE4497AB05388F954E2D" ma:contentTypeVersion="4" ma:contentTypeDescription="Ein neues Dokument erstellen." ma:contentTypeScope="" ma:versionID="c94c08afd16fbd38ba8154ee40fb8d4a">
  <xsd:schema xmlns:xsd="http://www.w3.org/2001/XMLSchema" xmlns:xs="http://www.w3.org/2001/XMLSchema" xmlns:p="http://schemas.microsoft.com/office/2006/metadata/properties" xmlns:ns2="ff050c2a-17ba-41c1-8267-c1e43470c843" targetNamespace="http://schemas.microsoft.com/office/2006/metadata/properties" ma:root="true" ma:fieldsID="5a16c456496b3db0d9b686e7719c59d1" ns2:_="">
    <xsd:import namespace="ff050c2a-17ba-41c1-8267-c1e43470c8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050c2a-17ba-41c1-8267-c1e43470c8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E3FC33-3B8C-4A3A-B2F3-BF82FAF84BF3}">
  <ds:schemaRefs>
    <ds:schemaRef ds:uri="9c61c794-e6ec-4a71-81a2-f22bde661a69"/>
    <ds:schemaRef ds:uri="http://www.w3.org/XML/1998/namespace"/>
    <ds:schemaRef ds:uri="http://purl.org/dc/elements/1.1/"/>
    <ds:schemaRef ds:uri="http://schemas.microsoft.com/office/infopath/2007/PartnerControls"/>
    <ds:schemaRef ds:uri="http://schemas.microsoft.com/office/2006/documentManagement/types"/>
    <ds:schemaRef ds:uri="c4132d7e-b390-4277-a9af-13c998e1d32e"/>
    <ds:schemaRef ds:uri="http://schemas.openxmlformats.org/package/2006/metadata/core-properties"/>
    <ds:schemaRef ds:uri="http://schemas.microsoft.com/office/2006/metadata/properties"/>
    <ds:schemaRef ds:uri="http://purl.org/dc/dcmitype/"/>
    <ds:schemaRef ds:uri="http://purl.org/dc/terms/"/>
    <ds:schemaRef ds:uri="d3e11325-e39c-4946-810b-be2856ddcbe9"/>
    <ds:schemaRef ds:uri="aa1ccb42-7cdc-403e-a462-f1b20785ae94"/>
  </ds:schemaRefs>
</ds:datastoreItem>
</file>

<file path=customXml/itemProps2.xml><?xml version="1.0" encoding="utf-8"?>
<ds:datastoreItem xmlns:ds="http://schemas.openxmlformats.org/officeDocument/2006/customXml" ds:itemID="{45E351AE-67B3-44C7-9791-345A9AF6F6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050c2a-17ba-41c1-8267-c1e43470c8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918E37-B855-4124-B188-DAC51B4977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plate>
  <TotalTime>0</TotalTime>
  <Words>610</Words>
  <Application>Microsoft Office PowerPoint</Application>
  <PresentationFormat>Breitbild</PresentationFormat>
  <Paragraphs>107</Paragraphs>
  <Slides>39</Slides>
  <Notes>17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39</vt:i4>
      </vt:variant>
    </vt:vector>
  </HeadingPairs>
  <TitlesOfParts>
    <vt:vector size="46" baseType="lpstr">
      <vt:lpstr>Arial</vt:lpstr>
      <vt:lpstr>Calibri</vt:lpstr>
      <vt:lpstr>System Font Regular</vt:lpstr>
      <vt:lpstr>Ubuntu</vt:lpstr>
      <vt:lpstr>Verdana</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SuccessFactors Time Off für Mitarbeiter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Time Sheet: Anwesenheitsverwaltung in SuccessFactors</vt:lpstr>
      <vt:lpstr>Time Sheet: Anwesenheitsverwaltung in SuccessFactors</vt:lpstr>
      <vt:lpstr>Time Sheet: Anwesenheitsverwaltung in SuccessFactors</vt:lpstr>
      <vt:lpstr>PowerPoint-Präsentation</vt:lpstr>
      <vt:lpstr>Time Tracking: Anwesenheitsverwaltung in SuccessFactors</vt:lpstr>
      <vt:lpstr>Time Tracking: Erfassung von Zeitereignissen</vt:lpstr>
      <vt:lpstr>Time Tracking: Clock-in Clock-out mittels Quick Action</vt:lpstr>
      <vt:lpstr>Time Tracking: Clock-in Clock-out Pairing</vt:lpstr>
      <vt:lpstr>Time Tracking: Clock-in Clock-out Pairing</vt:lpstr>
      <vt:lpstr>Time Tracking: Fehlermeldung auf Grund fehlender Zeitbuchung</vt:lpstr>
      <vt:lpstr>Time Tracking: Bearbeitung von Fehlermeldungen durch Zeitbeauftragte</vt:lpstr>
      <vt:lpstr>PowerPoint-Präsentation</vt:lpstr>
      <vt:lpstr>Quick Create Feature</vt:lpstr>
      <vt:lpstr>Quick Create Feature</vt:lpstr>
      <vt:lpstr>Single Record Approval</vt:lpstr>
      <vt:lpstr>Time Sheet Approval Center</vt:lpstr>
      <vt:lpstr>PowerPoint-Präsentation</vt:lpstr>
      <vt:lpstr>EPI-USE Time Tracking Assessment</vt:lpstr>
      <vt:lpstr>EPI-USE Time Tracking Assessment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Anna-Katharina Glocker</dc:creator>
  <cp:lastModifiedBy>Nicole Schroeter</cp:lastModifiedBy>
  <cp:revision>33</cp:revision>
  <cp:lastPrinted>2021-03-28T18:15:15Z</cp:lastPrinted>
  <dcterms:created xsi:type="dcterms:W3CDTF">2024-08-05T13:17:35Z</dcterms:created>
  <dcterms:modified xsi:type="dcterms:W3CDTF">2025-05-13T06:56:53Z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0x0101006A2EA76382F9FE4497AB05388F954E2D</vt:lpwstr>
  </property>
  <property fmtid="{D5CDD505-2E9C-101B-9397-08002B2CF9AE}" pid="3" name="MediaServiceImageTags">
    <vt:lpwstr/>
  </property>
</Properties>
</file>