
<file path=[Content_Types].xml><?xml version="1.0" encoding="utf-8"?>
<Types xmlns="http://schemas.openxmlformats.org/package/2006/content-types">
  <Default Extension="bin" ContentType="image/png"/>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embeddings/oleObject1.bin" ContentType="application/vnd.openxmlformats-officedocument.oleObject"/>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embeddings/oleObject2.bin" ContentType="application/vnd.openxmlformats-officedocument.oleObject"/>
  <Override PartName="/ppt/tags/tag250.xml" ContentType="application/vnd.openxmlformats-officedocument.presentationml.tags+xml"/>
  <Override PartName="/ppt/embeddings/oleObject3.bin" ContentType="application/vnd.openxmlformats-officedocument.oleObject"/>
  <Override PartName="/ppt/tags/tag251.xml" ContentType="application/vnd.openxmlformats-officedocument.presentationml.tags+xml"/>
  <Override PartName="/ppt/embeddings/oleObject4.bin" ContentType="application/vnd.openxmlformats-officedocument.oleObject"/>
  <Override PartName="/ppt/tags/tag252.xml" ContentType="application/vnd.openxmlformats-officedocument.presentationml.tags+xml"/>
  <Override PartName="/ppt/embeddings/oleObject5.bin" ContentType="application/vnd.openxmlformats-officedocument.oleObject"/>
  <Override PartName="/ppt/tags/tag253.xml" ContentType="application/vnd.openxmlformats-officedocument.presentationml.tags+xml"/>
  <Override PartName="/ppt/embeddings/oleObject6.bin" ContentType="application/vnd.openxmlformats-officedocument.oleObject"/>
  <Override PartName="/ppt/tags/tag254.xml" ContentType="application/vnd.openxmlformats-officedocument.presentationml.tags+xml"/>
  <Override PartName="/ppt/embeddings/oleObject7.bin" ContentType="application/vnd.openxmlformats-officedocument.oleObject"/>
  <Override PartName="/ppt/tags/tag255.xml" ContentType="application/vnd.openxmlformats-officedocument.presentationml.tags+xml"/>
  <Override PartName="/ppt/embeddings/oleObject8.bin" ContentType="application/vnd.openxmlformats-officedocument.oleObject"/>
  <Override PartName="/ppt/tags/tag256.xml" ContentType="application/vnd.openxmlformats-officedocument.presentationml.tags+xml"/>
  <Override PartName="/ppt/embeddings/oleObject9.bin" ContentType="application/vnd.openxmlformats-officedocument.oleObject"/>
  <Override PartName="/ppt/tags/tag257.xml" ContentType="application/vnd.openxmlformats-officedocument.presentationml.tags+xml"/>
  <Override PartName="/ppt/embeddings/oleObject10.bin" ContentType="application/vnd.openxmlformats-officedocument.oleObject"/>
  <Override PartName="/ppt/tags/tag258.xml" ContentType="application/vnd.openxmlformats-officedocument.presentationml.tags+xml"/>
  <Override PartName="/ppt/embeddings/oleObject11.bin" ContentType="application/vnd.openxmlformats-officedocument.oleObject"/>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59.xml" ContentType="application/vnd.openxmlformats-officedocument.presentationml.tags+xml"/>
  <Override PartName="/ppt/notesSlides/notesSlide2.xml" ContentType="application/vnd.openxmlformats-officedocument.presentationml.notesSlide+xml"/>
  <Override PartName="/ppt/embeddings/oleObject1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10"/>
    <p:sldMasterId id="2147483806" r:id="rId11"/>
  </p:sldMasterIdLst>
  <p:notesMasterIdLst>
    <p:notesMasterId r:id="rId22"/>
  </p:notesMasterIdLst>
  <p:handoutMasterIdLst>
    <p:handoutMasterId r:id="rId23"/>
  </p:handoutMasterIdLst>
  <p:sldIdLst>
    <p:sldId id="402" r:id="rId12"/>
    <p:sldId id="270" r:id="rId13"/>
    <p:sldId id="272" r:id="rId14"/>
    <p:sldId id="455" r:id="rId15"/>
    <p:sldId id="452" r:id="rId16"/>
    <p:sldId id="453" r:id="rId17"/>
    <p:sldId id="454" r:id="rId18"/>
    <p:sldId id="450" r:id="rId19"/>
    <p:sldId id="451" r:id="rId20"/>
    <p:sldId id="449" r:id="rId21"/>
  </p:sldIdLst>
  <p:sldSz cx="12195175" cy="6858000"/>
  <p:notesSz cx="6858000" cy="9144000"/>
  <p:embeddedFontLst>
    <p:embeddedFont>
      <p:font typeface="72 Brand" panose="020B0604020202020204" charset="0"/>
      <p:regular r:id="rId24"/>
      <p:bold r:id="rId25"/>
      <p:italic r:id="rId26"/>
      <p:boldItalic r:id="rId27"/>
    </p:embeddedFont>
    <p:embeddedFont>
      <p:font typeface="72 Brand Book" panose="020B0604020202020204" charset="0"/>
      <p:regular r:id="rId28"/>
      <p:italic r:id="rId29"/>
    </p:embeddedFont>
    <p:embeddedFont>
      <p:font typeface="72 Brand Medium" panose="020B0604020202020204" charset="0"/>
      <p:regular r:id="rId30"/>
      <p:italic r:id="rId31"/>
    </p:embeddedFont>
    <p:embeddedFont>
      <p:font typeface="Segoe UI" panose="020B0502040204020203" pitchFamily="34" charset="0"/>
      <p:regular r:id="rId32"/>
      <p:bold r:id="rId33"/>
      <p:italic r:id="rId34"/>
      <p:boldItalic r:id="rId35"/>
    </p:embeddedFont>
  </p:embeddedFontLst>
  <p:custDataLst>
    <p:tags r:id="rId36"/>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33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85670C-280E-D3D3-FC64-1DB5C613F9E0}" name="Drefke, Kate" initials="DK" userId="S::kate.drefke@sap.com::89528195-207e-415a-92d9-f5aa6a350b60" providerId="AD"/>
  <p188:author id="{B77C3A59-75FE-1FA1-06CE-81E9F97B3F92}" name="Bailey, Hope" initials="" userId="S::hope.bailey@sap.com::4220f14c-be71-41d4-a1d4-e64cbf226fdc" providerId="AD"/>
  <p188:author id="{FD626EBD-FF20-542C-252F-2CF68891A8D9}" name="Brass, Michael" initials="MB" userId="S::michael.brass@sap.com::7b692b09-94a3-45c8-a879-e185050244ac"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F5C61-4DA3-4B33-B641-F825C9CE6979}" v="5" dt="2025-04-30T10:00:53.302"/>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26" autoAdjust="0"/>
    <p:restoredTop sz="96283" autoAdjust="0"/>
  </p:normalViewPr>
  <p:slideViewPr>
    <p:cSldViewPr snapToGrid="0" showGuides="1">
      <p:cViewPr varScale="1">
        <p:scale>
          <a:sx n="75" d="100"/>
          <a:sy n="75" d="100"/>
        </p:scale>
        <p:origin x="96" y="48"/>
      </p:cViewPr>
      <p:guideLst>
        <p:guide pos="3841"/>
        <p:guide orient="horz" pos="33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2" d="100"/>
          <a:sy n="92" d="100"/>
        </p:scale>
        <p:origin x="4008" y="168"/>
      </p:cViewPr>
      <p:guideLst>
        <p:guide orient="horz" pos="2880"/>
        <p:guide pos="2160"/>
      </p:guideLst>
    </p:cSldViewPr>
  </p:notesViewPr>
  <p:gridSpacing cx="936117" cy="936117"/>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font" Target="fonts/font11.fntdata"/><Relationship Id="rId42"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6.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2.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gs" Target="tags/tag1.xml"/><Relationship Id="rId10" Type="http://schemas.openxmlformats.org/officeDocument/2006/relationships/slideMaster" Target="slideMasters/slideMaster1.xml"/><Relationship Id="rId19" Type="http://schemas.openxmlformats.org/officeDocument/2006/relationships/slide" Target="slides/slide8.xml"/><Relationship Id="rId31"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72 Brand" panose="020B0504030603020204" pitchFamily="34" charset="0"/>
              </a:rPr>
              <a:pPr algn="ctr"/>
              <a:t>‹Nr.›</a:t>
            </a:fld>
            <a:endParaRPr lang="de-DE" sz="1000" dirty="0">
              <a:latin typeface="72 Brand" panose="020B0504030603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72 Brand" panose="020B0504030603020204" pitchFamily="34" charset="0"/>
              </a:defRPr>
            </a:lvl1pPr>
          </a:lstStyle>
          <a:p>
            <a:fld id="{7D8C2C35-2B8A-446E-BEC0-FD36716C29AC}" type="slidenum">
              <a:rPr lang="en-DE" smtClean="0"/>
              <a:pPr/>
              <a:t>‹Nr.›</a:t>
            </a:fld>
            <a:endParaRPr lang="en-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72 Brand" panose="020B0504030603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72 Brand" panose="020B0504030603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72 Brand" panose="020B0504030603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1</a:t>
            </a:fld>
            <a:endParaRPr lang="en-DE"/>
          </a:p>
        </p:txBody>
      </p:sp>
    </p:spTree>
    <p:extLst>
      <p:ext uri="{BB962C8B-B14F-4D97-AF65-F5344CB8AC3E}">
        <p14:creationId xmlns:p14="http://schemas.microsoft.com/office/powerpoint/2010/main" val="236361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79710-5737-9EDE-5FC7-940F1DF6C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F90B0-42FC-325E-80EE-F3C45791E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6EC2D-EDAB-AFC4-3847-EE9AEF80030E}"/>
              </a:ext>
            </a:extLst>
          </p:cNvPr>
          <p:cNvSpPr>
            <a:spLocks noGrp="1"/>
          </p:cNvSpPr>
          <p:nvPr>
            <p:ph type="body" idx="1"/>
          </p:nvPr>
        </p:nvSpPr>
        <p:spPr/>
        <p:txBody>
          <a:bodyPr>
            <a:normAutofit fontScale="47500" lnSpcReduction="20000"/>
          </a:bodyPr>
          <a:lstStyle/>
          <a:p>
            <a:pPr marL="285750" marR="0" lvl="0" indent="-285750" fontAlgn="auto">
              <a:buClrTx/>
              <a:buSzTx/>
              <a:buFont typeface="Arial" panose="020B0604020202020204" pitchFamily="34" charset="0"/>
              <a:buChar char="•"/>
              <a:tabLst/>
              <a:defRPr/>
            </a:pPr>
            <a:r>
              <a:rPr lang="en-US" sz="2400" dirty="0">
                <a:cs typeface="Arial" panose="020B0604020202020204" pitchFamily="34" charset="0"/>
              </a:rPr>
              <a:t>We have </a:t>
            </a:r>
            <a:r>
              <a:rPr lang="en-US" sz="2400" dirty="0">
                <a:solidFill>
                  <a:srgbClr val="FFFF00"/>
                </a:solidFill>
                <a:cs typeface="Arial" panose="020B0604020202020204" pitchFamily="34" charset="0"/>
              </a:rPr>
              <a:t>chosen a very particular approach </a:t>
            </a:r>
            <a:r>
              <a:rPr lang="en-US" sz="2400" dirty="0">
                <a:cs typeface="Arial" panose="020B0604020202020204" pitchFamily="34" charset="0"/>
              </a:rPr>
              <a:t>to do business AI and provide immense value to our customers. </a:t>
            </a:r>
          </a:p>
          <a:p>
            <a:pPr marL="285750" marR="0" lvl="0" indent="-285750" fontAlgn="auto">
              <a:buClrTx/>
              <a:buSzTx/>
              <a:buFont typeface="Arial" panose="020B0604020202020204" pitchFamily="34" charset="0"/>
              <a:buChar char="•"/>
              <a:tabLst/>
              <a:defRPr/>
            </a:pPr>
            <a:r>
              <a:rPr lang="en-US" sz="2400" dirty="0">
                <a:cs typeface="Arial" panose="020B0604020202020204" pitchFamily="34" charset="0"/>
              </a:rPr>
              <a:t>Our Business AI is </a:t>
            </a:r>
            <a:r>
              <a:rPr lang="en-US" sz="2400" dirty="0">
                <a:solidFill>
                  <a:srgbClr val="FFFF00"/>
                </a:solidFill>
                <a:cs typeface="Arial" panose="020B0604020202020204" pitchFamily="34" charset="0"/>
              </a:rPr>
              <a:t>relevant – reliable – responsible, </a:t>
            </a:r>
            <a:r>
              <a:rPr lang="en-US" sz="2400" dirty="0">
                <a:cs typeface="Arial" panose="020B0604020202020204" pitchFamily="34" charset="0"/>
              </a:rPr>
              <a:t>for your business. </a:t>
            </a:r>
          </a:p>
          <a:p>
            <a:pPr marL="285750" marR="0" lvl="0" indent="-285750" fontAlgn="auto">
              <a:buClrTx/>
              <a:buSzTx/>
              <a:buFont typeface="Arial" panose="020B0604020202020204" pitchFamily="34" charset="0"/>
              <a:buChar char="•"/>
              <a:tabLst/>
              <a:defRPr/>
            </a:pPr>
            <a:endParaRPr lang="en-US" sz="2400" dirty="0">
              <a:cs typeface="Arial" panose="020B0604020202020204" pitchFamily="34" charset="0"/>
            </a:endParaRPr>
          </a:p>
          <a:p>
            <a:pPr marL="285750" marR="0" lvl="0" indent="-285750" fontAlgn="auto">
              <a:buClrTx/>
              <a:buSzTx/>
              <a:buFont typeface="Arial" panose="020B0604020202020204" pitchFamily="34" charset="0"/>
              <a:buChar char="•"/>
              <a:tabLst/>
              <a:defRPr/>
            </a:pPr>
            <a:r>
              <a:rPr lang="en-GB" sz="2400" dirty="0"/>
              <a:t>We are </a:t>
            </a:r>
            <a:r>
              <a:rPr lang="en-GB" sz="2400" dirty="0">
                <a:solidFill>
                  <a:srgbClr val="FFFF00"/>
                </a:solidFill>
              </a:rPr>
              <a:t>reinventing the entire user experience </a:t>
            </a:r>
            <a:r>
              <a:rPr lang="en-GB" sz="2400" dirty="0"/>
              <a:t>of SAP with </a:t>
            </a:r>
            <a:r>
              <a:rPr lang="en-GB" sz="2400" b="1" dirty="0">
                <a:solidFill>
                  <a:srgbClr val="FFFF00"/>
                </a:solidFill>
              </a:rPr>
              <a:t>Joule – our generative AI copilot</a:t>
            </a:r>
            <a:r>
              <a:rPr lang="en-GB" sz="2400" dirty="0">
                <a:solidFill>
                  <a:srgbClr val="FFFF00"/>
                </a:solidFill>
              </a:rPr>
              <a:t>. </a:t>
            </a:r>
            <a:endParaRPr lang="en-US" sz="2400" dirty="0">
              <a:solidFill>
                <a:srgbClr val="FFFF00"/>
              </a:solidFill>
              <a:cs typeface="Arial" panose="020B0604020202020204" pitchFamily="34" charset="0"/>
            </a:endParaRPr>
          </a:p>
          <a:p>
            <a:pPr marL="285750" marR="0" lvl="0" indent="-285750" fontAlgn="auto">
              <a:buClrTx/>
              <a:buSzTx/>
              <a:buFont typeface="Arial" panose="020B0604020202020204" pitchFamily="34" charset="0"/>
              <a:buChar char="•"/>
              <a:tabLst/>
              <a:defRPr/>
            </a:pPr>
            <a:endParaRPr lang="en-US" sz="2400" dirty="0">
              <a:cs typeface="Arial" panose="020B0604020202020204" pitchFamily="34" charset="0"/>
            </a:endParaRPr>
          </a:p>
          <a:p>
            <a:pPr marL="285750" indent="-285750">
              <a:buFont typeface="Arial" panose="020B0604020202020204" pitchFamily="34" charset="0"/>
              <a:buChar char="•"/>
              <a:defRPr/>
            </a:pPr>
            <a:r>
              <a:rPr lang="en-GB" sz="2400" dirty="0">
                <a:cs typeface="Arial" panose="020B0604020202020204" pitchFamily="34" charset="0"/>
              </a:rPr>
              <a:t>We bring AI to where </a:t>
            </a:r>
            <a:r>
              <a:rPr lang="en-GB" sz="2400" dirty="0">
                <a:solidFill>
                  <a:srgbClr val="FFFF00"/>
                </a:solidFill>
                <a:cs typeface="Arial" panose="020B0604020202020204" pitchFamily="34" charset="0"/>
              </a:rPr>
              <a:t>the work is already happening today in form of </a:t>
            </a:r>
            <a:r>
              <a:rPr lang="en-GB" sz="2400" b="1" dirty="0">
                <a:solidFill>
                  <a:srgbClr val="FFFF00"/>
                </a:solidFill>
                <a:cs typeface="Arial" panose="020B0604020202020204" pitchFamily="34" charset="0"/>
              </a:rPr>
              <a:t>embedded AI capabilities</a:t>
            </a:r>
            <a:r>
              <a:rPr lang="en-GB" sz="2400" dirty="0">
                <a:solidFill>
                  <a:srgbClr val="FFFF00"/>
                </a:solidFill>
                <a:cs typeface="Arial" panose="020B0604020202020204" pitchFamily="34" charset="0"/>
              </a:rPr>
              <a:t> </a:t>
            </a:r>
            <a:r>
              <a:rPr lang="en-GB" sz="2400" dirty="0">
                <a:cs typeface="Arial" panose="020B0604020202020204" pitchFamily="34" charset="0"/>
              </a:rPr>
              <a:t>within </a:t>
            </a:r>
            <a:r>
              <a:rPr lang="en-GB" sz="2400" dirty="0">
                <a:solidFill>
                  <a:srgbClr val="FFFF00"/>
                </a:solidFill>
                <a:cs typeface="Arial" panose="020B0604020202020204" pitchFamily="34" charset="0"/>
              </a:rPr>
              <a:t>all your enterprise applications </a:t>
            </a:r>
            <a:r>
              <a:rPr lang="en-GB" sz="2400" dirty="0">
                <a:cs typeface="Arial" panose="020B0604020202020204" pitchFamily="34" charset="0"/>
              </a:rPr>
              <a:t>in Cloud ERP, HCM, Supply Chain, Customer Experience and more.</a:t>
            </a:r>
          </a:p>
          <a:p>
            <a:pPr marL="285750" indent="-285750">
              <a:buFont typeface="Arial" panose="020B0604020202020204" pitchFamily="34" charset="0"/>
              <a:buChar char="•"/>
              <a:defRPr/>
            </a:pPr>
            <a:r>
              <a:rPr lang="en-GB" sz="2400" dirty="0"/>
              <a:t>It is available with a </a:t>
            </a:r>
            <a:r>
              <a:rPr lang="en-GB" sz="2400" dirty="0">
                <a:solidFill>
                  <a:srgbClr val="FFFF00"/>
                </a:solidFill>
              </a:rPr>
              <a:t>click of a button </a:t>
            </a:r>
            <a:r>
              <a:rPr lang="en-GB" sz="2400" dirty="0"/>
              <a:t>and along your </a:t>
            </a:r>
            <a:r>
              <a:rPr lang="en-GB" sz="2400" dirty="0">
                <a:solidFill>
                  <a:srgbClr val="FFFF00"/>
                </a:solidFill>
              </a:rPr>
              <a:t>end-to-end business processes.</a:t>
            </a:r>
            <a:br>
              <a:rPr lang="en-GB" sz="2400" b="0" i="0" u="none" strike="noStrike" dirty="0">
                <a:solidFill>
                  <a:srgbClr val="FFFF00"/>
                </a:solidFill>
                <a:effectLst/>
                <a:latin typeface="Aptos" panose="020B0004020202020204" pitchFamily="34" charset="0"/>
              </a:rPr>
            </a:br>
            <a:endParaRPr lang="en-US" sz="2400" b="0" i="0" u="none" strike="noStrike" dirty="0">
              <a:solidFill>
                <a:srgbClr val="FFFF00"/>
              </a:solidFill>
              <a:effectLst/>
              <a:latin typeface="Aptos" panose="020B0004020202020204" pitchFamily="34" charset="0"/>
            </a:endParaRPr>
          </a:p>
          <a:p>
            <a:pPr marL="285750" indent="-285750">
              <a:buFont typeface="Arial" panose="020B0604020202020204" pitchFamily="34" charset="0"/>
              <a:buChar char="•"/>
              <a:defRPr/>
            </a:pPr>
            <a:r>
              <a:rPr lang="en-US" sz="2400" dirty="0">
                <a:effectLst/>
                <a:latin typeface="Aptos" panose="020B0004020202020204" pitchFamily="34" charset="0"/>
                <a:ea typeface="Times New Roman" panose="02020603050405020304" pitchFamily="18" charset="0"/>
              </a:rPr>
              <a:t>Another element that is essential for SAP’s AI strategy is the </a:t>
            </a:r>
            <a:r>
              <a:rPr lang="en-US" sz="2400" b="1" dirty="0">
                <a:effectLst/>
                <a:latin typeface="Aptos" panose="020B0004020202020204" pitchFamily="34" charset="0"/>
                <a:ea typeface="Times New Roman" panose="02020603050405020304" pitchFamily="18" charset="0"/>
              </a:rPr>
              <a:t>AI Foundation built on the SAP Business Technology Platform</a:t>
            </a:r>
            <a:r>
              <a:rPr lang="en-US" sz="2400" dirty="0">
                <a:effectLst/>
                <a:latin typeface="Aptos" panose="020B0004020202020204" pitchFamily="34" charset="0"/>
                <a:ea typeface="Times New Roman" panose="02020603050405020304" pitchFamily="18" charset="0"/>
              </a:rPr>
              <a:t>.  AI is only as good as the data foundation, and the integration it is based on.  Especially when there is a need for custom AI solutions to meet your business needs.  </a:t>
            </a:r>
          </a:p>
          <a:p>
            <a:pPr marL="285750" indent="-285750">
              <a:buFont typeface="Arial" panose="020B0604020202020204" pitchFamily="34" charset="0"/>
              <a:buChar char="•"/>
              <a:defRPr/>
            </a:pPr>
            <a:r>
              <a:rPr lang="en-US" sz="2400" dirty="0">
                <a:effectLst/>
                <a:latin typeface="Aptos" panose="020B0004020202020204" pitchFamily="34" charset="0"/>
                <a:ea typeface="Times New Roman" panose="02020603050405020304" pitchFamily="18" charset="0"/>
              </a:rPr>
              <a:t>Using </a:t>
            </a:r>
            <a:r>
              <a:rPr lang="en-US" sz="2400" dirty="0" err="1">
                <a:effectLst/>
                <a:latin typeface="Aptos" panose="020B0004020202020204" pitchFamily="34" charset="0"/>
                <a:ea typeface="Times New Roman" panose="02020603050405020304" pitchFamily="18" charset="0"/>
              </a:rPr>
              <a:t>GenAI</a:t>
            </a:r>
            <a:r>
              <a:rPr lang="en-US" sz="2400" dirty="0">
                <a:effectLst/>
                <a:latin typeface="Aptos" panose="020B0004020202020204" pitchFamily="34" charset="0"/>
                <a:ea typeface="Times New Roman" panose="02020603050405020304" pitchFamily="18" charset="0"/>
              </a:rPr>
              <a:t> Hub in AI Foundation in SAP Business Technology Platform, customers and partners can leverage the same applications that SAP uses to build applications and extend capabilities to develop their own AI scenarios within SAP solutions or outside of it.</a:t>
            </a:r>
          </a:p>
          <a:p>
            <a:pPr marL="285750" indent="-285750">
              <a:buFont typeface="Arial" panose="020B0604020202020204" pitchFamily="34" charset="0"/>
              <a:buChar char="•"/>
              <a:defRPr/>
            </a:pPr>
            <a:r>
              <a:rPr lang="en-US" sz="2400" kern="0" dirty="0">
                <a:effectLst/>
                <a:latin typeface="Aptos" panose="020B0004020202020204" pitchFamily="34" charset="0"/>
                <a:ea typeface="Times New Roman" panose="02020603050405020304" pitchFamily="18" charset="0"/>
                <a:cs typeface="Times New Roman" panose="02020603050405020304" pitchFamily="18" charset="0"/>
              </a:rPr>
              <a:t>While the value that SAP provides with its innovative AI solutions is expansive, it is compounded by the offering of our various technology partners. Partner use cases can be implemented at any time with more than 450 partner AI apps currently available.</a:t>
            </a:r>
          </a:p>
          <a:p>
            <a:pPr marL="285750" indent="-285750">
              <a:buFont typeface="Arial" panose="020B0604020202020204" pitchFamily="34" charset="0"/>
              <a:buChar char="•"/>
              <a:defRPr/>
            </a:pPr>
            <a:r>
              <a:rPr lang="en-US" sz="2400" kern="0" dirty="0">
                <a:effectLst/>
                <a:latin typeface="Aptos" panose="020B0004020202020204" pitchFamily="34" charset="0"/>
                <a:ea typeface="Times New Roman" panose="02020603050405020304" pitchFamily="18" charset="0"/>
                <a:cs typeface="Times New Roman" panose="02020603050405020304" pitchFamily="18" charset="0"/>
              </a:rPr>
              <a:t>Additionally, customers and partners can leverage the latest and greatest Large Language Models in a safe and secure environment via Generative AI Hub.</a:t>
            </a:r>
          </a:p>
          <a:p>
            <a:pPr marL="285750" indent="-285750">
              <a:buFont typeface="Arial" panose="020B0604020202020204" pitchFamily="34" charset="0"/>
              <a:buChar char="•"/>
              <a:defRPr/>
            </a:pPr>
            <a:r>
              <a:rPr lang="en-US" sz="2400" kern="0" dirty="0">
                <a:effectLst/>
                <a:latin typeface="Aptos" panose="020B0004020202020204" pitchFamily="34" charset="0"/>
                <a:ea typeface="Times New Roman" panose="02020603050405020304" pitchFamily="18" charset="0"/>
                <a:cs typeface="Times New Roman" panose="02020603050405020304" pitchFamily="18" charset="0"/>
              </a:rPr>
              <a:t>These are the same Large Language Models SAP leverages for it’s Business AI offerings, including Joule.</a:t>
            </a:r>
          </a:p>
          <a:p>
            <a:pPr marL="285750" indent="-285750">
              <a:buFont typeface="Arial" panose="020B0604020202020204" pitchFamily="34" charset="0"/>
              <a:buChar char="•"/>
              <a:defRPr/>
            </a:pPr>
            <a:r>
              <a:rPr lang="en-US" sz="2400" kern="0" dirty="0">
                <a:effectLst/>
                <a:latin typeface="Aptos" panose="020B0004020202020204" pitchFamily="34" charset="0"/>
                <a:ea typeface="Times New Roman" panose="02020603050405020304" pitchFamily="18" charset="0"/>
                <a:cs typeface="Times New Roman" panose="02020603050405020304" pitchFamily="18" charset="0"/>
              </a:rPr>
              <a:t>This partner ecosystem gives SAP the advantage to grow with the quickly changing AI-industry and it’s dynamic Foundation Models.</a:t>
            </a:r>
            <a:endParaRPr lang="en-US" sz="2400" dirty="0">
              <a:effectLst/>
              <a:latin typeface="Times New Roman" panose="02020603050405020304" pitchFamily="18" charset="0"/>
              <a:ea typeface="Times New Roman" panose="02020603050405020304" pitchFamily="18" charset="0"/>
            </a:endParaRPr>
          </a:p>
          <a:p>
            <a:pPr defTabSz="1109463">
              <a:defRPr/>
            </a:pPr>
            <a:endParaRPr lang="en-US" sz="2400" dirty="0"/>
          </a:p>
        </p:txBody>
      </p:sp>
      <p:sp>
        <p:nvSpPr>
          <p:cNvPr id="4" name="Slide Number Placeholder 3">
            <a:extLst>
              <a:ext uri="{FF2B5EF4-FFF2-40B4-BE49-F238E27FC236}">
                <a16:creationId xmlns:a16="http://schemas.microsoft.com/office/drawing/2014/main" id="{25368078-236F-88DD-7A12-45461EADC110}"/>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a:t>
            </a:fld>
            <a:endParaRPr kumimoji="0" lang="en-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508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7FFF6-2194-9D80-5C84-102452E18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66E7F-D25B-053D-28E5-A972DA0A7E6D}"/>
              </a:ext>
            </a:extLst>
          </p:cNvPr>
          <p:cNvSpPr>
            <a:spLocks noGrp="1" noRot="1" noChangeAspect="1"/>
          </p:cNvSpPr>
          <p:nvPr>
            <p:ph type="sldImg"/>
          </p:nvPr>
        </p:nvSpPr>
        <p:spPr>
          <a:xfrm>
            <a:off x="269875" y="665163"/>
            <a:ext cx="6257925" cy="3519487"/>
          </a:xfrm>
        </p:spPr>
      </p:sp>
      <p:sp>
        <p:nvSpPr>
          <p:cNvPr id="3" name="Notes Placeholder 2">
            <a:extLst>
              <a:ext uri="{FF2B5EF4-FFF2-40B4-BE49-F238E27FC236}">
                <a16:creationId xmlns:a16="http://schemas.microsoft.com/office/drawing/2014/main" id="{6D98A84E-59D1-14FD-7F21-BDAC967B9EDD}"/>
              </a:ext>
            </a:extLst>
          </p:cNvPr>
          <p:cNvSpPr>
            <a:spLocks noGrp="1"/>
          </p:cNvSpPr>
          <p:nvPr>
            <p:ph type="body" idx="1"/>
          </p:nvPr>
        </p:nvSpPr>
        <p:spPr/>
        <p:txBody>
          <a:bodyPr>
            <a:normAutofit/>
          </a:bodyPr>
          <a:lstStyle/>
          <a:p>
            <a:endParaRPr lang="de-DE"/>
          </a:p>
        </p:txBody>
      </p:sp>
      <p:sp>
        <p:nvSpPr>
          <p:cNvPr id="4" name="Slide Number Placeholder 3">
            <a:extLst>
              <a:ext uri="{FF2B5EF4-FFF2-40B4-BE49-F238E27FC236}">
                <a16:creationId xmlns:a16="http://schemas.microsoft.com/office/drawing/2014/main" id="{F1C152D2-B436-1253-5E54-7AF4E08726D6}"/>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571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397B2-A9BC-38DA-A00E-F435F1D16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6FC59-2D5F-ABC0-6AB2-86A07E55E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2ECFE-983C-24E1-0AD8-62FF02CF4B70}"/>
              </a:ext>
            </a:extLst>
          </p:cNvPr>
          <p:cNvSpPr>
            <a:spLocks noGrp="1"/>
          </p:cNvSpPr>
          <p:nvPr>
            <p:ph type="body" idx="1"/>
          </p:nvPr>
        </p:nvSpPr>
        <p:spPr/>
        <p:txBody>
          <a:bodyPr>
            <a:normAutofit/>
          </a:bodyPr>
          <a:lstStyle/>
          <a:p>
            <a:pPr marL="0" marR="0" lvl="0" indent="0" defTabSz="914400" rtl="0" eaLnBrk="1" fontAlgn="base" latinLnBrk="0" hangingPunct="1">
              <a:lnSpc>
                <a:spcPct val="90000"/>
              </a:lnSpc>
              <a:spcBef>
                <a:spcPts val="1200"/>
              </a:spcBef>
              <a:spcAft>
                <a:spcPct val="0"/>
              </a:spcAft>
              <a:buClr>
                <a:schemeClr val="tx1"/>
              </a:buClr>
              <a:buSzPct val="100000"/>
              <a:buFont typeface="Arial" panose="020B0604020202020204" pitchFamily="34" charset="0"/>
              <a:buNone/>
              <a:tabLst/>
              <a:defRPr/>
            </a:pPr>
            <a:endParaRPr lang="en-DE"/>
          </a:p>
        </p:txBody>
      </p:sp>
      <p:sp>
        <p:nvSpPr>
          <p:cNvPr id="4" name="Slide Number Placeholder 3">
            <a:extLst>
              <a:ext uri="{FF2B5EF4-FFF2-40B4-BE49-F238E27FC236}">
                <a16:creationId xmlns:a16="http://schemas.microsoft.com/office/drawing/2014/main" id="{3E5101A1-C66C-CE47-33CD-EA469AEDC8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A2583-1A73-7D4A-899D-DB873625B1EB}"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4234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397B2-A9BC-38DA-A00E-F435F1D16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6FC59-2D5F-ABC0-6AB2-86A07E55E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2ECFE-983C-24E1-0AD8-62FF02CF4B70}"/>
              </a:ext>
            </a:extLst>
          </p:cNvPr>
          <p:cNvSpPr>
            <a:spLocks noGrp="1"/>
          </p:cNvSpPr>
          <p:nvPr>
            <p:ph type="body" idx="1"/>
          </p:nvPr>
        </p:nvSpPr>
        <p:spPr/>
        <p:txBody>
          <a:bodyPr>
            <a:normAutofit/>
          </a:bodyPr>
          <a:lstStyle/>
          <a:p>
            <a:pPr marL="0" marR="0" lvl="0" indent="0" defTabSz="914400" rtl="0" eaLnBrk="1" fontAlgn="base" latinLnBrk="0" hangingPunct="1">
              <a:lnSpc>
                <a:spcPct val="90000"/>
              </a:lnSpc>
              <a:spcBef>
                <a:spcPts val="1200"/>
              </a:spcBef>
              <a:spcAft>
                <a:spcPct val="0"/>
              </a:spcAft>
              <a:buClr>
                <a:schemeClr val="tx1"/>
              </a:buClr>
              <a:buSzPct val="100000"/>
              <a:buFont typeface="Arial" panose="020B0604020202020204" pitchFamily="34" charset="0"/>
              <a:buNone/>
              <a:tabLst/>
              <a:defRPr/>
            </a:pPr>
            <a:endParaRPr lang="en-DE"/>
          </a:p>
        </p:txBody>
      </p:sp>
      <p:sp>
        <p:nvSpPr>
          <p:cNvPr id="4" name="Slide Number Placeholder 3">
            <a:extLst>
              <a:ext uri="{FF2B5EF4-FFF2-40B4-BE49-F238E27FC236}">
                <a16:creationId xmlns:a16="http://schemas.microsoft.com/office/drawing/2014/main" id="{3E5101A1-C66C-CE47-33CD-EA469AEDC8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A2583-1A73-7D4A-899D-DB873625B1EB}"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388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397B2-A9BC-38DA-A00E-F435F1D16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6FC59-2D5F-ABC0-6AB2-86A07E55E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2ECFE-983C-24E1-0AD8-62FF02CF4B70}"/>
              </a:ext>
            </a:extLst>
          </p:cNvPr>
          <p:cNvSpPr>
            <a:spLocks noGrp="1"/>
          </p:cNvSpPr>
          <p:nvPr>
            <p:ph type="body" idx="1"/>
          </p:nvPr>
        </p:nvSpPr>
        <p:spPr/>
        <p:txBody>
          <a:bodyPr>
            <a:normAutofit/>
          </a:bodyPr>
          <a:lstStyle/>
          <a:p>
            <a:pPr marL="0" marR="0" lvl="0" indent="0" defTabSz="914400" rtl="0" eaLnBrk="1" fontAlgn="base" latinLnBrk="0" hangingPunct="1">
              <a:lnSpc>
                <a:spcPct val="90000"/>
              </a:lnSpc>
              <a:spcBef>
                <a:spcPts val="1200"/>
              </a:spcBef>
              <a:spcAft>
                <a:spcPct val="0"/>
              </a:spcAft>
              <a:buClr>
                <a:schemeClr val="tx1"/>
              </a:buClr>
              <a:buSzPct val="100000"/>
              <a:buFont typeface="Arial" panose="020B0604020202020204" pitchFamily="34" charset="0"/>
              <a:buNone/>
              <a:tabLst/>
              <a:defRPr/>
            </a:pPr>
            <a:endParaRPr lang="en-DE"/>
          </a:p>
        </p:txBody>
      </p:sp>
      <p:sp>
        <p:nvSpPr>
          <p:cNvPr id="4" name="Slide Number Placeholder 3">
            <a:extLst>
              <a:ext uri="{FF2B5EF4-FFF2-40B4-BE49-F238E27FC236}">
                <a16:creationId xmlns:a16="http://schemas.microsoft.com/office/drawing/2014/main" id="{3E5101A1-C66C-CE47-33CD-EA469AEDC8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A2583-1A73-7D4A-899D-DB873625B1EB}"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3462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5C71D-694B-EE27-35A6-CC3A9E3AC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DF624-F67B-FF1B-6879-446ED45F92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BC328C-E692-910D-78E9-007D456A2005}"/>
              </a:ext>
            </a:extLst>
          </p:cNvPr>
          <p:cNvSpPr>
            <a:spLocks noGrp="1"/>
          </p:cNvSpPr>
          <p:nvPr>
            <p:ph type="body" idx="1"/>
          </p:nvPr>
        </p:nvSpPr>
        <p:spPr/>
        <p:txBody>
          <a:bodyPr/>
          <a:lstStyle/>
          <a:p>
            <a:pPr marL="285750" indent="-285750" rtl="0" fontAlgn="ctr">
              <a:spcBef>
                <a:spcPts val="0"/>
              </a:spcBef>
              <a:spcAft>
                <a:spcPts val="0"/>
              </a:spcAft>
              <a:buFont typeface="Arial" panose="020B0604020202020204" pitchFamily="34" charset="0"/>
              <a:buChar char="•"/>
            </a:pPr>
            <a:endParaRPr lang="de-DE" sz="1800">
              <a:latin typeface="Calibri" panose="020F0502020204030204" pitchFamily="34" charset="0"/>
            </a:endParaRPr>
          </a:p>
        </p:txBody>
      </p:sp>
      <p:sp>
        <p:nvSpPr>
          <p:cNvPr id="4" name="Header Placeholder 3">
            <a:extLst>
              <a:ext uri="{FF2B5EF4-FFF2-40B4-BE49-F238E27FC236}">
                <a16:creationId xmlns:a16="http://schemas.microsoft.com/office/drawing/2014/main" id="{C95A820D-1BA9-B12F-BC69-BAA1DF9D58E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2592436-46C8-0E59-6C1D-C0C7E6AAC98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anose="020B0502040204020203" pitchFamily="34" charset="0"/>
                <a:ea typeface="+mn-ea"/>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7748FD5-F127-C7B0-EC79-7758436F91E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3709C18-1759-4834-B9A7-2A4A4DEF8FE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4/30/2025 12:32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461DB2C-22A9-AECD-3C39-700AC87B3E1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339760D-58A6-4F8B-9C20-3902ABE1EB3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757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10</a:t>
            </a:fld>
            <a:endParaRPr lang="de-DE" dirty="0"/>
          </a:p>
        </p:txBody>
      </p:sp>
    </p:spTree>
    <p:extLst>
      <p:ext uri="{BB962C8B-B14F-4D97-AF65-F5344CB8AC3E}">
        <p14:creationId xmlns:p14="http://schemas.microsoft.com/office/powerpoint/2010/main" val="55097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25.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50.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51.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52.xml"/><Relationship Id="rId4" Type="http://schemas.openxmlformats.org/officeDocument/2006/relationships/image" Target="../media/image7.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53.xml"/><Relationship Id="rId4" Type="http://schemas.openxmlformats.org/officeDocument/2006/relationships/image" Target="../media/image7.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54.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255.xml"/><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25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25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258.xml"/><Relationship Id="rId6" Type="http://schemas.openxmlformats.org/officeDocument/2006/relationships/image" Target="../media/image4.bin"/><Relationship Id="rId5" Type="http://schemas.openxmlformats.org/officeDocument/2006/relationships/image" Target="../media/image12.jpe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0"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mj-lt"/>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72 Brand" pitchFamily="34" charset="-128"/>
              <a:cs typeface="72 Brand"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632886511" name="LogoBlue-Dynamic" descr="{&quot;templafy&quot;:{&quot;id&quot;:&quot;d971cab9-a2e4-458e-bf6b-e91e7db50104&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2976807" cy="360000"/>
          </a:xfrm>
          <a:prstGeom prst="rect">
            <a:avLst/>
          </a:prstGeom>
        </p:spPr>
      </p:pic>
      <p:sp>
        <p:nvSpPr>
          <p:cNvPr id="6" name="Classification-Dynamic" descr="{&quot;templafy&quot;:{&quot;id&quot;:&quot;e89bacae-0287-49a6-bfc4-2ebac8cbcb4f&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72 Brand" pitchFamily="34" charset="-128"/>
                <a:cs typeface="72 Brand" pitchFamily="34" charset="-128"/>
              </a:rPr>
              <a:t>PUBLIC</a:t>
            </a: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1" userDrawn="1">
          <p15:clr>
            <a:srgbClr val="FBAE40"/>
          </p15:clr>
        </p15:guide>
        <p15:guide id="3" orient="horz" pos="2704" userDrawn="1">
          <p15:clr>
            <a:srgbClr val="FBAE40"/>
          </p15:clr>
        </p15:guide>
        <p15:guide id="4" orient="horz" pos="2334" userDrawn="1">
          <p15:clr>
            <a:srgbClr val="FBAE40"/>
          </p15:clr>
        </p15:guide>
        <p15:guide id="5" orient="horz" pos="2999" userDrawn="1">
          <p15:clr>
            <a:srgbClr val="FBAE40"/>
          </p15:clr>
        </p15:guide>
        <p15:guide id="7" orient="horz" pos="41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masterClrMapping/>
  </p:clrMapOvr>
  <p:hf sldNum="0" hdr="0" ftr="0" dt="0"/>
  <p:extLst>
    <p:ext uri="{DCECCB84-F9BA-43D5-87BE-67443E8EF086}">
      <p15:sldGuideLst xmlns:p15="http://schemas.microsoft.com/office/powerpoint/2012/main">
        <p15:guide id="1" pos="314"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4"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dirty="0"/>
              <a:t>Divider page</a:t>
            </a:r>
            <a:endParaRPr lang="de-DE" dirty="0"/>
          </a:p>
        </p:txBody>
      </p:sp>
    </p:spTree>
    <p:extLst>
      <p:ext uri="{BB962C8B-B14F-4D97-AF65-F5344CB8AC3E}">
        <p14:creationId xmlns:p14="http://schemas.microsoft.com/office/powerpoint/2010/main" val="351453302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4"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0" y="1548000"/>
            <a:ext cx="11186477" cy="4787900"/>
          </a:xfrm>
        </p:spPr>
        <p:txBody>
          <a:bodyPr/>
          <a:lstStyle>
            <a:lvl1pPr>
              <a:defRPr/>
            </a:lvl1pPr>
          </a:lstStyle>
          <a:p>
            <a:pPr lvl="0"/>
            <a:r>
              <a:rPr lang="en-GB" dirty="0"/>
              <a:t>Start typing to add text without a bullet point. To add a bullet point, place the cursor at the start of this line and press tab.</a:t>
            </a:r>
            <a:endParaRPr lang="en-US" noProof="0"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0" y="504000"/>
            <a:ext cx="11186476" cy="369332"/>
          </a:xfrm>
        </p:spPr>
        <p:txBody>
          <a:bodyPr/>
          <a:lstStyle>
            <a:lvl1pPr>
              <a:defRPr b="0"/>
            </a:lvl1p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3997"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9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48000"/>
            <a:ext cx="5328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548000"/>
            <a:ext cx="5328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3997"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9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48000"/>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548000"/>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548000"/>
            <a:ext cx="3564000" cy="47879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974" userDrawn="1">
          <p15:clr>
            <a:srgbClr val="FBAE40"/>
          </p15:clr>
        </p15:guide>
        <p15:guide id="10" orient="horz" pos="39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548000"/>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548000"/>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317" userDrawn="1">
          <p15:clr>
            <a:srgbClr val="FBAE40"/>
          </p15:clr>
        </p15:guide>
        <p15:guide id="3" orient="horz" pos="551" userDrawn="1">
          <p15:clr>
            <a:srgbClr val="FBAE40"/>
          </p15:clr>
        </p15:guide>
        <p15:guide id="4" orient="horz" pos="974" userDrawn="1">
          <p15:clr>
            <a:srgbClr val="FBAE40"/>
          </p15:clr>
        </p15:guide>
        <p15:guide id="5" orient="horz" pos="2750" userDrawn="1">
          <p15:clr>
            <a:srgbClr val="FBAE40"/>
          </p15:clr>
        </p15:guide>
        <p15:guide id="6" orient="horz" pos="3004" userDrawn="1">
          <p15:clr>
            <a:srgbClr val="FBAE40"/>
          </p15:clr>
        </p15:guide>
        <p15:guide id="7" orient="horz" pos="3997"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548000"/>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970" userDrawn="1">
          <p15:clr>
            <a:srgbClr val="FBAE40"/>
          </p15:clr>
        </p15:guide>
        <p15:guide id="10" orient="horz" pos="2428" userDrawn="1">
          <p15:clr>
            <a:srgbClr val="FBAE40"/>
          </p15:clr>
        </p15:guide>
        <p15:guide id="11" orient="horz" pos="2743" userDrawn="1">
          <p15:clr>
            <a:srgbClr val="FBAE40"/>
          </p15:clr>
        </p15:guide>
        <p15:guide id="12" orient="horz" pos="39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720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720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720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3" name="Text placeholder - column 2"/>
          <p:cNvSpPr>
            <a:spLocks noGrp="1"/>
          </p:cNvSpPr>
          <p:nvPr>
            <p:ph type="body" sz="quarter" idx="10" hasCustomPrompt="1"/>
          </p:nvPr>
        </p:nvSpPr>
        <p:spPr>
          <a:xfrm>
            <a:off x="504000" y="387720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548000"/>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317" userDrawn="1">
          <p15:clr>
            <a:srgbClr val="FBAE40"/>
          </p15:clr>
        </p15:guide>
        <p15:guide id="3" orient="horz" pos="551" userDrawn="1">
          <p15:clr>
            <a:srgbClr val="FBAE40"/>
          </p15:clr>
        </p15:guide>
        <p15:guide id="4" orient="horz" pos="974" userDrawn="1">
          <p15:clr>
            <a:srgbClr val="FBAE40"/>
          </p15:clr>
        </p15:guide>
        <p15:guide id="5" orient="horz" pos="216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dirty="0"/>
              <a:t>Title Goes Here</a:t>
            </a:r>
            <a:br>
              <a:rPr lang="en-US" dirty="0"/>
            </a:br>
            <a:r>
              <a:rPr lang="en-US" dirty="0"/>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1671955224" name="LogoBlue-Dynamic" descr="{&quot;templafy&quot;:{&quot;id&quot;:&quot;f6dc417b-1022-45e0-acb5-d55545b733bd&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6218600"/>
            <a:ext cx="2976807" cy="360000"/>
          </a:xfrm>
          <a:prstGeom prst="rect">
            <a:avLst/>
          </a:prstGeom>
        </p:spPr>
      </p:pic>
      <p:sp>
        <p:nvSpPr>
          <p:cNvPr id="9" name="Classification-Dynamic" descr="{&quot;templafy&quot;:{&quot;id&quot;:&quot;18e374b5-ab96-485e-9143-576d9c090cd5&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2183850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4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4" userDrawn="1">
          <p15:clr>
            <a:srgbClr val="FBAE40"/>
          </p15:clr>
        </p15:guide>
        <p15:guide id="4" orient="horz" pos="1132"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548000"/>
            <a:ext cx="7092000" cy="4788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3991" userDrawn="1">
          <p15:clr>
            <a:srgbClr val="FBAE40"/>
          </p15:clr>
        </p15:guide>
        <p15:guide id="3" pos="4786" userDrawn="1">
          <p15:clr>
            <a:srgbClr val="FBAE40"/>
          </p15:clr>
        </p15:guide>
        <p15:guide id="4" pos="5111" userDrawn="1">
          <p15:clr>
            <a:srgbClr val="FBAE40"/>
          </p15:clr>
        </p15:guide>
        <p15:guide id="5" orient="horz" pos="317" userDrawn="1">
          <p15:clr>
            <a:srgbClr val="FBAE40"/>
          </p15:clr>
        </p15:guide>
        <p15:guide id="6" orient="horz" pos="551" userDrawn="1">
          <p15:clr>
            <a:srgbClr val="FBAE40"/>
          </p15:clr>
        </p15:guide>
        <p15:guide id="7" orient="horz" pos="9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88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548000"/>
            <a:ext cx="5328000" cy="4788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972"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48000"/>
            <a:ext cx="11185200" cy="4788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4" userDrawn="1">
          <p15:clr>
            <a:srgbClr val="FBAE40"/>
          </p15:clr>
        </p15:guide>
        <p15:guide id="2" orient="horz" pos="317" userDrawn="1">
          <p15:clr>
            <a:srgbClr val="FBAE40"/>
          </p15:clr>
        </p15:guide>
        <p15:guide id="3" orient="horz" pos="551" userDrawn="1">
          <p15:clr>
            <a:srgbClr val="FBAE40"/>
          </p15:clr>
        </p15:guide>
        <p15:guide id="4" orient="horz" pos="972"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80912183-bc58-4170-affe-513097c31042&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mn-lt"/>
              </a:rPr>
              <a:t>© 2025 SAP SE or an SAP affiliate company. All rights reserved. See Legal Notice on </a:t>
            </a:r>
            <a:r>
              <a:rPr lang="en-US" sz="600" b="0" i="0" dirty="0" err="1">
                <a:latin typeface="+mn-lt"/>
              </a:rPr>
              <a:t>www.sap.com</a:t>
            </a:r>
            <a:r>
              <a:rPr lang="en-US" sz="600" b="0" i="0" dirty="0">
                <a:latin typeface="+mn-lt"/>
              </a:rPr>
              <a:t>/legal-notice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43050"/>
            <a:ext cx="5413477" cy="846386"/>
          </a:xfrm>
        </p:spPr>
        <p:txBody>
          <a:bodyPr/>
          <a:lstStyle>
            <a:lvl1pPr>
              <a:defRPr sz="5500" b="0" i="0">
                <a:latin typeface="72 Brand Medium" panose="020B0504030603020204" pitchFamily="34" charset="0"/>
              </a:defRPr>
            </a:lvl1pPr>
          </a:lstStyle>
          <a:p>
            <a:r>
              <a:rPr lang="en-GB" dirty="0"/>
              <a:t>Thank you.</a:t>
            </a:r>
            <a:endParaRPr lang="en-US" dirty="0"/>
          </a:p>
        </p:txBody>
      </p:sp>
      <p:pic>
        <p:nvPicPr>
          <p:cNvPr id="5" name="Picture 4">
            <a:extLst>
              <a:ext uri="{FF2B5EF4-FFF2-40B4-BE49-F238E27FC236}">
                <a16:creationId xmlns:a16="http://schemas.microsoft.com/office/drawing/2014/main" id="{9B2C865E-BEC1-EE4C-E61C-369AEE2DFC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3947" y="5990000"/>
            <a:ext cx="3506403"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extLst>
    <p:ext uri="{DCECCB84-F9BA-43D5-87BE-67443E8EF086}">
      <p15:sldGuideLst xmlns:p15="http://schemas.microsoft.com/office/powerpoint/2012/main">
        <p15:guide id="1" pos="7364" userDrawn="1">
          <p15:clr>
            <a:srgbClr val="FBAE40"/>
          </p15:clr>
        </p15:guide>
        <p15:guide id="2" orient="horz" pos="970" userDrawn="1">
          <p15:clr>
            <a:srgbClr val="FBAE40"/>
          </p15:clr>
        </p15:guide>
        <p15:guide id="4" orient="horz" pos="1830" userDrawn="1">
          <p15:clr>
            <a:srgbClr val="FBAE40"/>
          </p15:clr>
        </p15:guide>
        <p15:guide id="5" orient="horz" pos="4000" userDrawn="1">
          <p15:clr>
            <a:srgbClr val="FBAE40"/>
          </p15:clr>
        </p15:guide>
        <p15:guide id="6" pos="314"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tandard_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8425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 | 1">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1CCC0F5-E43D-4616-B7C4-E058ADB680BD}"/>
              </a:ext>
            </a:extLst>
          </p:cNvPr>
          <p:cNvGraphicFramePr>
            <a:graphicFrameLocks noChangeAspect="1"/>
          </p:cNvGraphicFramePr>
          <p:nvPr userDrawn="1">
            <p:custDataLst>
              <p:tags r:id="rId1"/>
            </p:custDataLst>
            <p:extLst>
              <p:ext uri="{D42A27DB-BD31-4B8C-83A1-F6EECF244321}">
                <p14:modId xmlns:p14="http://schemas.microsoft.com/office/powerpoint/2010/main" val="385872884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4" name="Objekt 3" hidden="1">
                        <a:extLst>
                          <a:ext uri="{FF2B5EF4-FFF2-40B4-BE49-F238E27FC236}">
                            <a16:creationId xmlns:a16="http://schemas.microsoft.com/office/drawing/2014/main" id="{D1CCC0F5-E43D-4616-B7C4-E058ADB680BD}"/>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20" name="Inhaltsplatzhalter 1">
            <a:extLst>
              <a:ext uri="{FF2B5EF4-FFF2-40B4-BE49-F238E27FC236}">
                <a16:creationId xmlns:a16="http://schemas.microsoft.com/office/drawing/2014/main" id="{D9028297-F8A3-40B3-AA36-477ABB38F3E8}"/>
              </a:ext>
            </a:extLst>
          </p:cNvPr>
          <p:cNvSpPr>
            <a:spLocks noGrp="1"/>
          </p:cNvSpPr>
          <p:nvPr>
            <p:ph sz="quarter" idx="17" hasCustomPrompt="1"/>
          </p:nvPr>
        </p:nvSpPr>
        <p:spPr>
          <a:xfrm>
            <a:off x="489074" y="1413933"/>
            <a:ext cx="11227607"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a:t>Click </a:t>
            </a:r>
            <a:r>
              <a:rPr lang="de-DE" noProof="0" err="1"/>
              <a:t>to</a:t>
            </a:r>
            <a:r>
              <a:rPr lang="de-DE" noProof="0"/>
              <a:t> </a:t>
            </a:r>
            <a:r>
              <a:rPr lang="de-DE" noProof="0" err="1"/>
              <a:t>edit</a:t>
            </a:r>
            <a:r>
              <a:rPr lang="de-DE" noProof="0"/>
              <a:t> </a:t>
            </a:r>
            <a:r>
              <a:rPr lang="de-DE" noProof="0" err="1"/>
              <a:t>text</a:t>
            </a:r>
            <a:r>
              <a:rPr lang="de-DE" noProof="0"/>
              <a:t>. </a:t>
            </a:r>
            <a:r>
              <a:rPr lang="de-DE" noProof="0" err="1"/>
              <a:t>To</a:t>
            </a:r>
            <a:r>
              <a:rPr lang="de-DE" noProof="0"/>
              <a:t> </a:t>
            </a:r>
            <a:r>
              <a:rPr lang="de-DE" noProof="0" err="1"/>
              <a:t>insert</a:t>
            </a:r>
            <a:r>
              <a:rPr lang="de-DE" noProof="0"/>
              <a:t> </a:t>
            </a:r>
            <a:r>
              <a:rPr lang="de-DE" noProof="0" err="1"/>
              <a:t>content</a:t>
            </a:r>
            <a:r>
              <a:rPr lang="de-DE" noProof="0"/>
              <a:t> like a </a:t>
            </a:r>
            <a:r>
              <a:rPr lang="de-DE" noProof="0" err="1"/>
              <a:t>table</a:t>
            </a:r>
            <a:r>
              <a:rPr lang="de-DE" noProof="0"/>
              <a:t> </a:t>
            </a:r>
            <a:r>
              <a:rPr lang="de-DE" noProof="0" err="1"/>
              <a:t>or</a:t>
            </a:r>
            <a:r>
              <a:rPr lang="de-DE" noProof="0"/>
              <a:t> </a:t>
            </a:r>
            <a:r>
              <a:rPr lang="de-DE" noProof="0" err="1"/>
              <a:t>diagram</a:t>
            </a:r>
            <a:r>
              <a:rPr lang="de-DE" noProof="0"/>
              <a:t> just </a:t>
            </a:r>
            <a:r>
              <a:rPr lang="de-DE" noProof="0" err="1"/>
              <a:t>click</a:t>
            </a:r>
            <a:r>
              <a:rPr lang="de-DE" noProof="0"/>
              <a:t> </a:t>
            </a:r>
            <a:r>
              <a:rPr lang="de-DE" noProof="0" err="1"/>
              <a:t>the</a:t>
            </a:r>
            <a:r>
              <a:rPr lang="de-DE" noProof="0"/>
              <a:t> </a:t>
            </a:r>
            <a:r>
              <a:rPr lang="de-DE" noProof="0" err="1"/>
              <a:t>icon</a:t>
            </a:r>
            <a:r>
              <a:rPr lang="de-DE" noProof="0"/>
              <a:t> in </a:t>
            </a:r>
            <a:r>
              <a:rPr lang="de-DE" noProof="0" err="1"/>
              <a:t>the</a:t>
            </a:r>
            <a:r>
              <a:rPr lang="de-DE" noProof="0"/>
              <a:t> </a:t>
            </a:r>
            <a:r>
              <a:rPr lang="de-DE" noProof="0" err="1"/>
              <a:t>middle</a:t>
            </a:r>
            <a:r>
              <a:rPr lang="de-DE" noProof="0"/>
              <a:t> </a:t>
            </a:r>
            <a:r>
              <a:rPr lang="de-DE" noProof="0" err="1"/>
              <a:t>of</a:t>
            </a:r>
            <a:r>
              <a:rPr lang="de-DE" noProof="0"/>
              <a:t> </a:t>
            </a:r>
            <a:r>
              <a:rPr lang="de-DE" noProof="0" err="1"/>
              <a:t>the</a:t>
            </a:r>
            <a:r>
              <a:rPr lang="de-DE" noProof="0"/>
              <a:t> </a:t>
            </a:r>
            <a:r>
              <a:rPr lang="de-DE" noProof="0" err="1"/>
              <a:t>placeholder</a:t>
            </a:r>
            <a:r>
              <a:rPr lang="de-DE" noProof="0"/>
              <a:t>.</a:t>
            </a:r>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a:t>Forth </a:t>
            </a:r>
            <a:r>
              <a:rPr lang="de-DE" noProof="0" err="1"/>
              <a:t>level</a:t>
            </a:r>
            <a:endParaRPr lang="de-DE" noProof="0"/>
          </a:p>
          <a:p>
            <a:pPr lvl="4"/>
            <a:r>
              <a:rPr lang="de-DE" noProof="0" err="1"/>
              <a:t>Fifth</a:t>
            </a:r>
            <a:r>
              <a:rPr lang="de-DE" noProof="0"/>
              <a:t> </a:t>
            </a:r>
            <a:r>
              <a:rPr lang="de-DE" noProof="0" err="1"/>
              <a:t>level</a:t>
            </a:r>
            <a:endParaRPr lang="de-DE" noProof="0"/>
          </a:p>
        </p:txBody>
      </p:sp>
      <p:sp>
        <p:nvSpPr>
          <p:cNvPr id="2" name="Titel 1"/>
          <p:cNvSpPr>
            <a:spLocks noGrp="1"/>
          </p:cNvSpPr>
          <p:nvPr>
            <p:ph type="title" hasCustomPrompt="1"/>
          </p:nvPr>
        </p:nvSpPr>
        <p:spPr>
          <a:xfrm>
            <a:off x="489074" y="347184"/>
            <a:ext cx="11227607" cy="369204"/>
          </a:xfrm>
        </p:spPr>
        <p:txBody>
          <a:bodyPr vert="horz"/>
          <a:lstStyle>
            <a:lvl1pPr rtl="0">
              <a:lnSpc>
                <a:spcPct val="100000"/>
              </a:lnSpc>
              <a:spcBef>
                <a:spcPts val="0"/>
              </a:spcBef>
              <a:spcAft>
                <a:spcPts val="600"/>
              </a:spcAft>
              <a:defRPr cap="all" baseline="0"/>
            </a:lvl1pPr>
          </a:lstStyle>
          <a:p>
            <a:r>
              <a:rPr lang="de-DE" noProof="0"/>
              <a:t>Click </a:t>
            </a:r>
            <a:r>
              <a:rPr lang="de-DE" noProof="0" err="1"/>
              <a:t>to</a:t>
            </a:r>
            <a:r>
              <a:rPr lang="de-DE" noProof="0"/>
              <a:t> </a:t>
            </a:r>
            <a:r>
              <a:rPr lang="de-DE" noProof="0" err="1"/>
              <a:t>edit</a:t>
            </a:r>
            <a:r>
              <a:rPr lang="de-DE" noProof="0"/>
              <a:t> Action Title. 26pt. All Caps. </a:t>
            </a:r>
            <a:r>
              <a:rPr lang="de-DE" noProof="0" err="1"/>
              <a:t>Two</a:t>
            </a:r>
            <a:r>
              <a:rPr lang="de-DE" noProof="0"/>
              <a:t> </a:t>
            </a:r>
            <a:r>
              <a:rPr lang="de-DE" noProof="0" err="1"/>
              <a:t>lines</a:t>
            </a:r>
            <a:r>
              <a:rPr lang="de-DE" noProof="0"/>
              <a:t> maximum.</a:t>
            </a:r>
          </a:p>
        </p:txBody>
      </p:sp>
    </p:spTree>
    <p:extLst>
      <p:ext uri="{BB962C8B-B14F-4D97-AF65-F5344CB8AC3E}">
        <p14:creationId xmlns:p14="http://schemas.microsoft.com/office/powerpoint/2010/main" val="359246843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Pr>
        <a:solidFill>
          <a:srgbClr val="D9F2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006DD3A-E0BC-6BD5-B77F-508002417237}"/>
              </a:ext>
            </a:extLst>
          </p:cNvPr>
          <p:cNvGraphicFramePr>
            <a:graphicFrameLocks noChangeAspect="1"/>
          </p:cNvGraphicFramePr>
          <p:nvPr userDrawn="1">
            <p:custDataLst>
              <p:tags r:id="rId1"/>
            </p:custDataLst>
            <p:extLst>
              <p:ext uri="{D42A27DB-BD31-4B8C-83A1-F6EECF244321}">
                <p14:modId xmlns:p14="http://schemas.microsoft.com/office/powerpoint/2010/main" val="2451938385"/>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think-cell data - do not delete" hidden="1">
                        <a:extLst>
                          <a:ext uri="{FF2B5EF4-FFF2-40B4-BE49-F238E27FC236}">
                            <a16:creationId xmlns:a16="http://schemas.microsoft.com/office/drawing/2014/main" id="{9006DD3A-E0BC-6BD5-B77F-508002417237}"/>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sp>
        <p:nvSpPr>
          <p:cNvPr id="2" name="Anvil" descr="preencoded.png">
            <a:extLst>
              <a:ext uri="{FF2B5EF4-FFF2-40B4-BE49-F238E27FC236}">
                <a16:creationId xmlns:a16="http://schemas.microsoft.com/office/drawing/2014/main" id="{94093846-CC07-3993-CA62-86004F1C03F9}"/>
              </a:ext>
            </a:extLst>
          </p:cNvPr>
          <p:cNvSpPr/>
          <p:nvPr/>
        </p:nvSpPr>
        <p:spPr>
          <a:xfrm>
            <a:off x="1671630" y="1247338"/>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572571" y="2532146"/>
            <a:ext cx="5929920" cy="997196"/>
          </a:xfrm>
        </p:spPr>
        <p:txBody>
          <a:bodyPr vert="horz">
            <a:noAutofit/>
          </a:bodyPr>
          <a:lstStyle>
            <a:lvl1pPr>
              <a:lnSpc>
                <a:spcPct val="90000"/>
              </a:lnSpc>
              <a:defRPr sz="3598" b="1" i="0">
                <a:latin typeface="72 Brand" panose="020B0504030603020204" pitchFamily="34" charset="0"/>
                <a:cs typeface="72 Brand" panose="020B0504030603020204" pitchFamily="34" charset="0"/>
              </a:defRPr>
            </a:lvl1pPr>
          </a:lstStyle>
          <a:p>
            <a:pPr fontAlgn="base">
              <a:spcBef>
                <a:spcPct val="50000"/>
              </a:spcBef>
              <a:spcAft>
                <a:spcPct val="0"/>
              </a:spcAft>
              <a:buClr>
                <a:srgbClr val="F0AB00"/>
              </a:buClr>
              <a:buSzPct val="80000"/>
            </a:pPr>
            <a:r>
              <a:rPr lang="en-US"/>
              <a:t>Click to edit</a:t>
            </a:r>
            <a:br>
              <a:rPr lang="en-US"/>
            </a:br>
            <a:r>
              <a:rPr lang="en-US"/>
              <a:t>Master text styles</a:t>
            </a:r>
            <a:endParaRPr lang="de-DE" sz="3598" kern="0" err="1">
              <a:ea typeface="72 Brand" pitchFamily="34" charset="-128"/>
              <a:cs typeface="72 Brand" pitchFamily="34" charset="-128"/>
            </a:endParaRPr>
          </a:p>
        </p:txBody>
      </p:sp>
      <p:pic>
        <p:nvPicPr>
          <p:cNvPr id="763714216" name="LogoBlack-Dynamic" descr="{&quot;templafy&quot;:{&quot;id&quot;:&quot;b6479768-857b-4623-a86b-d3d2cf03ddc6&quot;}}"/>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089" y="577850"/>
            <a:ext cx="727192" cy="360000"/>
          </a:xfrm>
          <a:prstGeom prst="rect">
            <a:avLst/>
          </a:prstGeom>
        </p:spPr>
      </p:pic>
      <p:sp>
        <p:nvSpPr>
          <p:cNvPr id="4" name="Copyright Placeholder" descr="{&quot;templafy&quot;:{&quot;id&quot;:&quot;a74eddeb-ce90-4f01-99b3-d929310ab967&quot;}}">
            <a:extLst>
              <a:ext uri="{FF2B5EF4-FFF2-40B4-BE49-F238E27FC236}">
                <a16:creationId xmlns:a16="http://schemas.microsoft.com/office/drawing/2014/main" id="{85A55DFB-068C-AE2F-35BC-97CC4F060974}"/>
              </a:ext>
            </a:extLst>
          </p:cNvPr>
          <p:cNvSpPr txBox="1">
            <a:spLocks/>
          </p:cNvSpPr>
          <p:nvPr userDrawn="1"/>
        </p:nvSpPr>
        <p:spPr>
          <a:xfrm>
            <a:off x="578646" y="6559835"/>
            <a:ext cx="1205458"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a:ln>
                  <a:noFill/>
                </a:ln>
                <a:solidFill>
                  <a:srgbClr val="000000"/>
                </a:solidFill>
                <a:effectLst/>
                <a:uLnTx/>
                <a:uFillTx/>
                <a:latin typeface="72 Brand" panose="020B0504030603020204" pitchFamily="34" charset="0"/>
                <a:ea typeface="+mn-ea"/>
                <a:cs typeface="+mn-cs"/>
              </a:rPr>
              <a:t>INTERNAL – SAP and Partners Only</a:t>
            </a:r>
          </a:p>
        </p:txBody>
      </p:sp>
      <p:sp>
        <p:nvSpPr>
          <p:cNvPr id="13" name="Text Placeholder 12">
            <a:extLst>
              <a:ext uri="{FF2B5EF4-FFF2-40B4-BE49-F238E27FC236}">
                <a16:creationId xmlns:a16="http://schemas.microsoft.com/office/drawing/2014/main" id="{0989AE99-4237-3ABD-9A2E-B0B3925838F7}"/>
              </a:ext>
            </a:extLst>
          </p:cNvPr>
          <p:cNvSpPr>
            <a:spLocks noGrp="1"/>
          </p:cNvSpPr>
          <p:nvPr>
            <p:ph type="body" sz="quarter" idx="10"/>
          </p:nvPr>
        </p:nvSpPr>
        <p:spPr>
          <a:xfrm>
            <a:off x="573088" y="3975057"/>
            <a:ext cx="5929312" cy="301752"/>
          </a:xfrm>
        </p:spPr>
        <p:txBody>
          <a:bodyPr/>
          <a:lstStyle>
            <a:lvl1pPr>
              <a:defRPr>
                <a:latin typeface="72 Brand" panose="020B0504030603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02400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b="0" i="0" dirty="0">
              <a:latin typeface="72 Brand" panose="020B0504030603020204" pitchFamily="34" charset="0"/>
            </a:endParaRPr>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72 Brand" pitchFamily="34" charset="-128"/>
              <a:cs typeface="72 Brand" pitchFamily="34" charset="-128"/>
            </a:endParaRPr>
          </a:p>
        </p:txBody>
      </p:sp>
      <p:pic>
        <p:nvPicPr>
          <p:cNvPr id="465565870" name="LogoBlue-Dynamic" descr="{&quot;templafy&quot;:{&quot;id&quot;:&quot;10f8adee-d3a3-438b-8886-b5b949965a96&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2976807" cy="360000"/>
          </a:xfrm>
          <a:prstGeom prst="rect">
            <a:avLst/>
          </a:prstGeom>
        </p:spPr>
      </p:pic>
      <p:sp>
        <p:nvSpPr>
          <p:cNvPr id="11" name="Classification-Dynamic" descr="{&quot;templafy&quot;:{&quot;id&quot;:&quot;5684d9df-e172-4477-9456-b7dbc911847c&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1554761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userDrawn="1">
          <p15:clr>
            <a:srgbClr val="FBAE40"/>
          </p15:clr>
        </p15:guide>
        <p15:guide id="3" orient="horz" pos="2688">
          <p15:clr>
            <a:srgbClr val="FBAE40"/>
          </p15:clr>
        </p15:guide>
        <p15:guide id="4" orient="horz" pos="2334">
          <p15:clr>
            <a:srgbClr val="FBAE40"/>
          </p15:clr>
        </p15:guide>
        <p15:guide id="5" orient="horz" pos="2999" userDrawn="1">
          <p15:clr>
            <a:srgbClr val="FBAE40"/>
          </p15:clr>
        </p15:guide>
        <p15:guide id="7" orient="horz" pos="41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Pr>
        <a:solidFill>
          <a:srgbClr val="D9F2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478135D-1FE0-EB14-B74D-EEE93C4575F3}"/>
              </a:ext>
            </a:extLst>
          </p:cNvPr>
          <p:cNvGraphicFramePr>
            <a:graphicFrameLocks noChangeAspect="1"/>
          </p:cNvGraphicFramePr>
          <p:nvPr userDrawn="1">
            <p:custDataLst>
              <p:tags r:id="rId1"/>
            </p:custDataLst>
            <p:extLst>
              <p:ext uri="{D42A27DB-BD31-4B8C-83A1-F6EECF244321}">
                <p14:modId xmlns:p14="http://schemas.microsoft.com/office/powerpoint/2010/main" val="2991968976"/>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B478135D-1FE0-EB14-B74D-EEE93C4575F3}"/>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sp>
        <p:nvSpPr>
          <p:cNvPr id="2" name="Divider text"/>
          <p:cNvSpPr>
            <a:spLocks noGrp="1"/>
          </p:cNvSpPr>
          <p:nvPr>
            <p:ph type="ctrTitle" hasCustomPrompt="1"/>
          </p:nvPr>
        </p:nvSpPr>
        <p:spPr bwMode="black">
          <a:xfrm>
            <a:off x="547542" y="2922495"/>
            <a:ext cx="11080766" cy="677108"/>
          </a:xfrm>
        </p:spPr>
        <p:txBody>
          <a:bodyPr vert="horz" anchor="ctr" anchorCtr="0">
            <a:noAutofit/>
          </a:bodyPr>
          <a:lstStyle>
            <a:lvl1pPr>
              <a:defRPr sz="3598" b="1" i="0">
                <a:gradFill>
                  <a:gsLst>
                    <a:gs pos="0">
                      <a:schemeClr val="tx1"/>
                    </a:gs>
                    <a:gs pos="100000">
                      <a:schemeClr val="tx1"/>
                    </a:gs>
                  </a:gsLst>
                  <a:lin ang="5400000" scaled="1"/>
                </a:gradFill>
                <a:latin typeface="72 Brand" panose="020B0504030603020204" pitchFamily="34" charset="0"/>
              </a:defRPr>
            </a:lvl1pPr>
          </a:lstStyle>
          <a:p>
            <a:r>
              <a:rPr lang="en-US"/>
              <a:t>Divider page</a:t>
            </a:r>
            <a:endParaRPr lang="de-DE"/>
          </a:p>
        </p:txBody>
      </p:sp>
      <p:sp>
        <p:nvSpPr>
          <p:cNvPr id="5" name="Copyright Placeholder" descr="{&quot;templafy&quot;:{&quot;id&quot;:&quot;a74eddeb-ce90-4f01-99b3-d929310ab967&quot;}}">
            <a:extLst>
              <a:ext uri="{FF2B5EF4-FFF2-40B4-BE49-F238E27FC236}">
                <a16:creationId xmlns:a16="http://schemas.microsoft.com/office/drawing/2014/main" id="{2F1536EC-1CAA-7074-DDA8-9FD3CD27FD50}"/>
              </a:ext>
            </a:extLst>
          </p:cNvPr>
          <p:cNvSpPr txBox="1">
            <a:spLocks/>
          </p:cNvSpPr>
          <p:nvPr userDrawn="1"/>
        </p:nvSpPr>
        <p:spPr>
          <a:xfrm>
            <a:off x="578646" y="6559835"/>
            <a:ext cx="1205458"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a:ln>
                  <a:noFill/>
                </a:ln>
                <a:solidFill>
                  <a:srgbClr val="000000"/>
                </a:solidFill>
                <a:effectLst/>
                <a:uLnTx/>
                <a:uFillTx/>
                <a:latin typeface="72 Brand" panose="020B0504030603020204" pitchFamily="34" charset="0"/>
                <a:ea typeface="+mn-ea"/>
                <a:cs typeface="+mn-cs"/>
              </a:rPr>
              <a:t>INTERNAL – SAP and Partners Only</a:t>
            </a:r>
          </a:p>
        </p:txBody>
      </p:sp>
    </p:spTree>
    <p:extLst>
      <p:ext uri="{BB962C8B-B14F-4D97-AF65-F5344CB8AC3E}">
        <p14:creationId xmlns:p14="http://schemas.microsoft.com/office/powerpoint/2010/main" val="3955927348"/>
      </p:ext>
    </p:extLst>
  </p:cSld>
  <p:clrMapOvr>
    <a:masterClrMapping/>
  </p:clrMapOvr>
  <p:hf sldNum="0" hdr="0" ftr="0" dt="0"/>
  <p:extLst>
    <p:ext uri="{DCECCB84-F9BA-43D5-87BE-67443E8EF086}">
      <p15:sldGuideLst xmlns:p15="http://schemas.microsoft.com/office/powerpoint/2012/main">
        <p15:guide id="2"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39D5E8F-C579-4435-2EAD-E1E731E74A69}"/>
              </a:ext>
            </a:extLst>
          </p:cNvPr>
          <p:cNvGraphicFramePr>
            <a:graphicFrameLocks noChangeAspect="1"/>
          </p:cNvGraphicFramePr>
          <p:nvPr userDrawn="1">
            <p:custDataLst>
              <p:tags r:id="rId1"/>
            </p:custDataLst>
            <p:extLst>
              <p:ext uri="{D42A27DB-BD31-4B8C-83A1-F6EECF244321}">
                <p14:modId xmlns:p14="http://schemas.microsoft.com/office/powerpoint/2010/main" val="3697275041"/>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D39D5E8F-C579-4435-2EAD-E1E731E74A69}"/>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79441DAC-29D1-069F-ED28-5B92DFD60E2F}"/>
              </a:ext>
            </a:extLst>
          </p:cNvPr>
          <p:cNvSpPr>
            <a:spLocks noGrp="1"/>
          </p:cNvSpPr>
          <p:nvPr>
            <p:ph type="title" hasCustomPrompt="1"/>
          </p:nvPr>
        </p:nvSpPr>
        <p:spPr>
          <a:xfrm>
            <a:off x="555757" y="496857"/>
            <a:ext cx="11066331" cy="369332"/>
          </a:xfrm>
        </p:spPr>
        <p:txBody>
          <a:bodyPr vert="horz"/>
          <a:lstStyle>
            <a:lvl1pPr>
              <a:defRPr b="0">
                <a:latin typeface="+mj-lt"/>
              </a:defRPr>
            </a:lvl1pPr>
          </a:lstStyle>
          <a:p>
            <a:r>
              <a:rPr lang="en-US" noProof="0"/>
              <a:t>Insert page title (sentence case)</a:t>
            </a:r>
            <a:endParaRPr lang="en-US"/>
          </a:p>
        </p:txBody>
      </p:sp>
    </p:spTree>
    <p:extLst>
      <p:ext uri="{BB962C8B-B14F-4D97-AF65-F5344CB8AC3E}">
        <p14:creationId xmlns:p14="http://schemas.microsoft.com/office/powerpoint/2010/main" val="71489229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617D489-784D-5FD8-48C7-3C5B37A10767}"/>
              </a:ext>
            </a:extLst>
          </p:cNvPr>
          <p:cNvGraphicFramePr>
            <a:graphicFrameLocks noChangeAspect="1"/>
          </p:cNvGraphicFramePr>
          <p:nvPr userDrawn="1">
            <p:custDataLst>
              <p:tags r:id="rId1"/>
            </p:custDataLst>
            <p:extLst>
              <p:ext uri="{D42A27DB-BD31-4B8C-83A1-F6EECF244321}">
                <p14:modId xmlns:p14="http://schemas.microsoft.com/office/powerpoint/2010/main" val="1100122065"/>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4617D489-784D-5FD8-48C7-3C5B37A10767}"/>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4DF68153-19C4-3E33-BDC5-DB89024E2885}"/>
              </a:ext>
            </a:extLst>
          </p:cNvPr>
          <p:cNvSpPr>
            <a:spLocks noGrp="1"/>
          </p:cNvSpPr>
          <p:nvPr>
            <p:ph type="title" hasCustomPrompt="1"/>
          </p:nvPr>
        </p:nvSpPr>
        <p:spPr>
          <a:xfrm>
            <a:off x="555757" y="496857"/>
            <a:ext cx="11066331" cy="369332"/>
          </a:xfrm>
        </p:spPr>
        <p:txBody>
          <a:bodyPr vert="horz"/>
          <a:lstStyle>
            <a:lvl1pPr>
              <a:defRPr>
                <a:latin typeface="72 Brand" panose="020B0504030603020204" pitchFamily="34" charset="0"/>
              </a:defRPr>
            </a:lvl1pPr>
          </a:lstStyle>
          <a:p>
            <a:r>
              <a:rPr lang="en-US" noProof="0"/>
              <a:t>Insert page title (sentence case)</a:t>
            </a:r>
            <a:endParaRPr lang="en-US"/>
          </a:p>
        </p:txBody>
      </p:sp>
      <p:sp>
        <p:nvSpPr>
          <p:cNvPr id="9" name="Text Placeholder 8">
            <a:extLst>
              <a:ext uri="{FF2B5EF4-FFF2-40B4-BE49-F238E27FC236}">
                <a16:creationId xmlns:a16="http://schemas.microsoft.com/office/drawing/2014/main" id="{B2AA448A-778C-41B0-B0D9-C26C746C6143}"/>
              </a:ext>
            </a:extLst>
          </p:cNvPr>
          <p:cNvSpPr>
            <a:spLocks noGrp="1"/>
          </p:cNvSpPr>
          <p:nvPr>
            <p:ph type="body" sz="quarter" idx="10"/>
          </p:nvPr>
        </p:nvSpPr>
        <p:spPr>
          <a:xfrm>
            <a:off x="573088" y="1336677"/>
            <a:ext cx="11049000" cy="2092325"/>
          </a:xfrm>
        </p:spPr>
        <p:txBody>
          <a:bodyPr/>
          <a:lstStyle>
            <a:lvl1pPr>
              <a:defRPr>
                <a:latin typeface="72 Brand" panose="020B0504030603020204" pitchFamily="34" charset="0"/>
              </a:defRPr>
            </a:lvl1pPr>
            <a:lvl2pPr>
              <a:defRPr>
                <a:latin typeface="72 Brand" panose="020B0504030603020204" pitchFamily="34" charset="0"/>
              </a:defRPr>
            </a:lvl2pPr>
            <a:lvl3pPr>
              <a:defRPr>
                <a:latin typeface="72 Brand" panose="020B0504030603020204" pitchFamily="34" charset="0"/>
              </a:defRPr>
            </a:lvl3pPr>
            <a:lvl4pPr>
              <a:defRPr>
                <a:latin typeface="72 Brand" panose="020B0504030603020204" pitchFamily="34" charset="0"/>
              </a:defRPr>
            </a:lvl4pPr>
            <a:lvl5pPr>
              <a:defRPr>
                <a:latin typeface="72 Brand" panose="020B05040306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4052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26EBE08-F8A7-3B87-9CFC-5B00E35FE4DB}"/>
              </a:ext>
            </a:extLst>
          </p:cNvPr>
          <p:cNvGraphicFramePr>
            <a:graphicFrameLocks noChangeAspect="1"/>
          </p:cNvGraphicFramePr>
          <p:nvPr userDrawn="1">
            <p:custDataLst>
              <p:tags r:id="rId1"/>
            </p:custDataLst>
            <p:extLst>
              <p:ext uri="{D42A27DB-BD31-4B8C-83A1-F6EECF244321}">
                <p14:modId xmlns:p14="http://schemas.microsoft.com/office/powerpoint/2010/main" val="957833947"/>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B26EBE08-F8A7-3B87-9CFC-5B00E35FE4DB}"/>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sp>
        <p:nvSpPr>
          <p:cNvPr id="2" name="Text Placeholder">
            <a:extLst>
              <a:ext uri="{FF2B5EF4-FFF2-40B4-BE49-F238E27FC236}">
                <a16:creationId xmlns:a16="http://schemas.microsoft.com/office/drawing/2014/main" id="{C3A5C95F-5C9F-FF1E-2825-FF5C7591967E}"/>
              </a:ext>
            </a:extLst>
          </p:cNvPr>
          <p:cNvSpPr>
            <a:spLocks noGrp="1"/>
          </p:cNvSpPr>
          <p:nvPr>
            <p:ph type="body" sz="quarter" idx="10" hasCustomPrompt="1"/>
          </p:nvPr>
        </p:nvSpPr>
        <p:spPr>
          <a:xfrm>
            <a:off x="573088" y="1277756"/>
            <a:ext cx="5258912" cy="5005571"/>
          </a:xfrm>
        </p:spPr>
        <p:txBody>
          <a:bodyPr/>
          <a:lstStyle>
            <a:lvl1pPr>
              <a:defRPr>
                <a:latin typeface="72 Brand" panose="020B0504030603020204" pitchFamily="34" charset="0"/>
              </a:defRPr>
            </a:lvl1pPr>
            <a:lvl2pPr>
              <a:defRPr>
                <a:latin typeface="72 Brand" panose="020B0504030603020204" pitchFamily="34" charset="0"/>
              </a:defRPr>
            </a:lvl2pPr>
            <a:lvl3pPr>
              <a:defRPr>
                <a:latin typeface="72 Brand" panose="020B0504030603020204" pitchFamily="34" charset="0"/>
              </a:defRPr>
            </a:lvl3pPr>
            <a:lvl4pPr>
              <a:defRPr>
                <a:latin typeface="72 Brand" panose="020B0504030603020204" pitchFamily="34" charset="0"/>
              </a:defRPr>
            </a:lvl4pPr>
            <a:lvl5pPr>
              <a:defRPr>
                <a:latin typeface="72 Brand" panose="020B0504030603020204" pitchFamily="34" charset="0"/>
              </a:defRPr>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a:extLst>
              <a:ext uri="{FF2B5EF4-FFF2-40B4-BE49-F238E27FC236}">
                <a16:creationId xmlns:a16="http://schemas.microsoft.com/office/drawing/2014/main" id="{E6489674-DC36-6412-46DC-FED04B076484}"/>
              </a:ext>
            </a:extLst>
          </p:cNvPr>
          <p:cNvSpPr>
            <a:spLocks noGrp="1"/>
          </p:cNvSpPr>
          <p:nvPr>
            <p:ph type="body" sz="quarter" idx="11" hasCustomPrompt="1"/>
          </p:nvPr>
        </p:nvSpPr>
        <p:spPr>
          <a:xfrm>
            <a:off x="6358067" y="1277756"/>
            <a:ext cx="5258912" cy="5005571"/>
          </a:xfrm>
        </p:spPr>
        <p:txBody>
          <a:bodyPr/>
          <a:lstStyle>
            <a:lvl1pPr>
              <a:defRPr>
                <a:latin typeface="72 Brand" panose="020B0504030603020204" pitchFamily="34" charset="0"/>
              </a:defRPr>
            </a:lvl1pPr>
            <a:lvl2pPr>
              <a:defRPr>
                <a:latin typeface="72 Brand" panose="020B0504030603020204" pitchFamily="34" charset="0"/>
              </a:defRPr>
            </a:lvl2pPr>
            <a:lvl3pPr>
              <a:defRPr>
                <a:latin typeface="72 Brand" panose="020B0504030603020204" pitchFamily="34" charset="0"/>
              </a:defRPr>
            </a:lvl3pPr>
            <a:lvl4pPr>
              <a:defRPr>
                <a:latin typeface="72 Brand" panose="020B0504030603020204" pitchFamily="34" charset="0"/>
              </a:defRPr>
            </a:lvl4pPr>
            <a:lvl5pPr>
              <a:defRPr>
                <a:latin typeface="72 Brand" panose="020B0504030603020204" pitchFamily="34" charset="0"/>
              </a:defRPr>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7" name="Title">
            <a:extLst>
              <a:ext uri="{FF2B5EF4-FFF2-40B4-BE49-F238E27FC236}">
                <a16:creationId xmlns:a16="http://schemas.microsoft.com/office/drawing/2014/main" id="{7C3B9C95-D54F-2139-3ACD-75A20923D106}"/>
              </a:ext>
            </a:extLst>
          </p:cNvPr>
          <p:cNvSpPr>
            <a:spLocks noGrp="1"/>
          </p:cNvSpPr>
          <p:nvPr>
            <p:ph type="title" hasCustomPrompt="1"/>
          </p:nvPr>
        </p:nvSpPr>
        <p:spPr>
          <a:xfrm>
            <a:off x="555757" y="496857"/>
            <a:ext cx="11066331" cy="369332"/>
          </a:xfrm>
        </p:spPr>
        <p:txBody>
          <a:bodyPr vert="horz"/>
          <a:lstStyle>
            <a:lvl1pPr>
              <a:defRPr>
                <a:latin typeface="72 Brand"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28337803"/>
      </p:ext>
    </p:extLst>
  </p:cSld>
  <p:clrMapOvr>
    <a:masterClrMapping/>
  </p:clrMapOvr>
  <p:extLst>
    <p:ext uri="{DCECCB84-F9BA-43D5-87BE-67443E8EF086}">
      <p15:sldGuideLst xmlns:p15="http://schemas.microsoft.com/office/powerpoint/2012/main">
        <p15:guide id="3" pos="7364">
          <p15:clr>
            <a:srgbClr val="FBAE40"/>
          </p15:clr>
        </p15:guide>
        <p15:guide id="4" pos="3674">
          <p15:clr>
            <a:srgbClr val="FBAE40"/>
          </p15:clr>
        </p15:guide>
        <p15:guide id="5" pos="400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7CA06C2-85E3-E36B-A5EB-6EB6585DB2BE}"/>
              </a:ext>
            </a:extLst>
          </p:cNvPr>
          <p:cNvGraphicFramePr>
            <a:graphicFrameLocks noChangeAspect="1"/>
          </p:cNvGraphicFramePr>
          <p:nvPr userDrawn="1">
            <p:custDataLst>
              <p:tags r:id="rId1"/>
            </p:custDataLst>
            <p:extLst>
              <p:ext uri="{D42A27DB-BD31-4B8C-83A1-F6EECF244321}">
                <p14:modId xmlns:p14="http://schemas.microsoft.com/office/powerpoint/2010/main" val="1909201453"/>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think-cell data - do not delete" hidden="1">
                        <a:extLst>
                          <a:ext uri="{FF2B5EF4-FFF2-40B4-BE49-F238E27FC236}">
                            <a16:creationId xmlns:a16="http://schemas.microsoft.com/office/drawing/2014/main" id="{77CA06C2-85E3-E36B-A5EB-6EB6585DB2BE}"/>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spTree>
    <p:extLst>
      <p:ext uri="{BB962C8B-B14F-4D97-AF65-F5344CB8AC3E}">
        <p14:creationId xmlns:p14="http://schemas.microsoft.com/office/powerpoint/2010/main" val="2398907005"/>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Divider_Dark blue anvil">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9C40883-AD72-3F8D-500C-471255DB03E8}"/>
              </a:ext>
            </a:extLst>
          </p:cNvPr>
          <p:cNvGraphicFramePr>
            <a:graphicFrameLocks noChangeAspect="1"/>
          </p:cNvGraphicFramePr>
          <p:nvPr userDrawn="1">
            <p:custDataLst>
              <p:tags r:id="rId1"/>
            </p:custDataLst>
            <p:extLst>
              <p:ext uri="{D42A27DB-BD31-4B8C-83A1-F6EECF244321}">
                <p14:modId xmlns:p14="http://schemas.microsoft.com/office/powerpoint/2010/main" val="2512063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7" name="think-cell data - do not delete" hidden="1">
                        <a:extLst>
                          <a:ext uri="{FF2B5EF4-FFF2-40B4-BE49-F238E27FC236}">
                            <a16:creationId xmlns:a16="http://schemas.microsoft.com/office/drawing/2014/main" id="{D9C40883-AD72-3F8D-500C-471255DB0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Image 0" descr="preencoded.png">
            <a:extLst>
              <a:ext uri="{FF2B5EF4-FFF2-40B4-BE49-F238E27FC236}">
                <a16:creationId xmlns:a16="http://schemas.microsoft.com/office/drawing/2014/main" id="{3DA376DC-B768-2BE5-02D5-A05F6FC9AF6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0"/>
            <a:ext cx="12195175" cy="6861496"/>
          </a:xfrm>
          <a:prstGeom prst="rect">
            <a:avLst/>
          </a:prstGeom>
        </p:spPr>
      </p:pic>
      <p:sp>
        <p:nvSpPr>
          <p:cNvPr id="10" name="Rectangle 9">
            <a:extLst>
              <a:ext uri="{FF2B5EF4-FFF2-40B4-BE49-F238E27FC236}">
                <a16:creationId xmlns:a16="http://schemas.microsoft.com/office/drawing/2014/main" id="{2C82F8C1-1CB2-FB52-30BD-609421A4BDB1}"/>
              </a:ext>
            </a:extLst>
          </p:cNvPr>
          <p:cNvSpPr/>
          <p:nvPr userDrawn="1"/>
        </p:nvSpPr>
        <p:spPr bwMode="gray">
          <a:xfrm>
            <a:off x="1" y="-3496"/>
            <a:ext cx="12195175" cy="6861496"/>
          </a:xfrm>
          <a:prstGeom prst="rect">
            <a:avLst/>
          </a:prstGeom>
          <a:solidFill>
            <a:schemeClr val="tx1">
              <a:alpha val="20000"/>
            </a:schemeClr>
          </a:solidFill>
          <a:ln w="2540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algn="l" defTabSz="913121" eaLnBrk="1" fontAlgn="base" latinLnBrk="0" hangingPunct="1">
              <a:lnSpc>
                <a:spcPct val="100000"/>
              </a:lnSpc>
              <a:spcBef>
                <a:spcPct val="50000"/>
              </a:spcBef>
              <a:spcAft>
                <a:spcPct val="0"/>
              </a:spcAft>
              <a:buClr>
                <a:srgbClr val="F0AB00"/>
              </a:buClr>
              <a:buSzPct val="80000"/>
              <a:tabLst/>
            </a:pPr>
            <a:endParaRPr kumimoji="0" lang="en-US" sz="1399" b="0" i="0" u="none" strike="noStrike" kern="0" cap="none" spc="0" normalizeH="0" baseline="0" noProof="0" err="1">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Divider text"/>
          <p:cNvSpPr>
            <a:spLocks noGrp="1"/>
          </p:cNvSpPr>
          <p:nvPr>
            <p:ph type="ctrTitle" hasCustomPrompt="1"/>
          </p:nvPr>
        </p:nvSpPr>
        <p:spPr bwMode="black">
          <a:xfrm>
            <a:off x="504000" y="3090446"/>
            <a:ext cx="11185200" cy="677108"/>
          </a:xfrm>
        </p:spPr>
        <p:txBody>
          <a:bodyPr vert="horz" anchor="ctr" anchorCtr="0">
            <a:noAutofit/>
          </a:bodyPr>
          <a:lstStyle>
            <a:lvl1pPr>
              <a:defRPr sz="4395" b="0" i="0">
                <a:solidFill>
                  <a:schemeClr val="bg1"/>
                </a:solidFill>
                <a:latin typeface="72 Brand Medium" panose="020B0504030603020204" pitchFamily="34" charset="0"/>
              </a:defRPr>
            </a:lvl1pPr>
          </a:lstStyle>
          <a:p>
            <a:r>
              <a:rPr lang="en-US"/>
              <a:t>Divider page</a:t>
            </a:r>
            <a:endParaRPr lang="de-DE"/>
          </a:p>
        </p:txBody>
      </p:sp>
      <p:sp>
        <p:nvSpPr>
          <p:cNvPr id="9" name="Rectangle 8">
            <a:extLst>
              <a:ext uri="{FF2B5EF4-FFF2-40B4-BE49-F238E27FC236}">
                <a16:creationId xmlns:a16="http://schemas.microsoft.com/office/drawing/2014/main" id="{7B3714C1-3D10-20AB-97E2-E2A0E9FBFD50}"/>
              </a:ext>
            </a:extLst>
          </p:cNvPr>
          <p:cNvSpPr/>
          <p:nvPr userDrawn="1"/>
        </p:nvSpPr>
        <p:spPr bwMode="gray">
          <a:xfrm>
            <a:off x="823609" y="577174"/>
            <a:ext cx="914400" cy="914400"/>
          </a:xfrm>
          <a:prstGeom prst="rect">
            <a:avLst/>
          </a:prstGeom>
          <a:noFill/>
          <a:ln w="25400" algn="ctr">
            <a:noFill/>
            <a:miter lim="800000"/>
            <a:headEnd/>
            <a:tailEnd/>
          </a:ln>
          <a:extLst>
            <a:ext uri="{91240B29-F687-4F45-9708-019B960494DF}">
              <a14:hiddenLine xmlns:a14="http://schemas.microsoft.com/office/drawing/2010/main" w="25400" algn="ctr">
                <a:solidFill>
                  <a:schemeClr val="tx1"/>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algn="l" defTabSz="913121" eaLnBrk="1" fontAlgn="base" latinLnBrk="0" hangingPunct="1">
              <a:lnSpc>
                <a:spcPct val="100000"/>
              </a:lnSpc>
              <a:spcBef>
                <a:spcPct val="50000"/>
              </a:spcBef>
              <a:spcAft>
                <a:spcPct val="0"/>
              </a:spcAft>
              <a:buClr>
                <a:srgbClr val="F0AB00"/>
              </a:buClr>
              <a:buSzPct val="80000"/>
              <a:tabLst/>
            </a:pPr>
            <a:endParaRPr kumimoji="0" lang="en-US" sz="1399" b="0" i="0" u="none" strike="noStrike" kern="0" cap="none" spc="0" normalizeH="0" baseline="0" noProof="0" err="1">
              <a:ln>
                <a:noFill/>
              </a:ln>
              <a:effectLst/>
              <a:uLnTx/>
              <a:uFillTx/>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91026030"/>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vider_Dark blue anvil">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9C40883-AD72-3F8D-500C-471255DB03E8}"/>
              </a:ext>
            </a:extLst>
          </p:cNvPr>
          <p:cNvGraphicFramePr>
            <a:graphicFrameLocks noChangeAspect="1"/>
          </p:cNvGraphicFramePr>
          <p:nvPr userDrawn="1">
            <p:custDataLst>
              <p:tags r:id="rId1"/>
            </p:custDataLst>
            <p:extLst>
              <p:ext uri="{D42A27DB-BD31-4B8C-83A1-F6EECF244321}">
                <p14:modId xmlns:p14="http://schemas.microsoft.com/office/powerpoint/2010/main" val="3073624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7" name="think-cell data - do not delete" hidden="1">
                        <a:extLst>
                          <a:ext uri="{FF2B5EF4-FFF2-40B4-BE49-F238E27FC236}">
                            <a16:creationId xmlns:a16="http://schemas.microsoft.com/office/drawing/2014/main" id="{D9C40883-AD72-3F8D-500C-471255DB0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Image 0" descr="preencoded.png">
            <a:extLst>
              <a:ext uri="{FF2B5EF4-FFF2-40B4-BE49-F238E27FC236}">
                <a16:creationId xmlns:a16="http://schemas.microsoft.com/office/drawing/2014/main" id="{3DA376DC-B768-2BE5-02D5-A05F6FC9AF6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0"/>
            <a:ext cx="12195175" cy="6861496"/>
          </a:xfrm>
          <a:prstGeom prst="rect">
            <a:avLst/>
          </a:prstGeom>
        </p:spPr>
      </p:pic>
      <p:sp>
        <p:nvSpPr>
          <p:cNvPr id="10" name="Rectangle 9">
            <a:extLst>
              <a:ext uri="{FF2B5EF4-FFF2-40B4-BE49-F238E27FC236}">
                <a16:creationId xmlns:a16="http://schemas.microsoft.com/office/drawing/2014/main" id="{2C82F8C1-1CB2-FB52-30BD-609421A4BDB1}"/>
              </a:ext>
            </a:extLst>
          </p:cNvPr>
          <p:cNvSpPr/>
          <p:nvPr userDrawn="1"/>
        </p:nvSpPr>
        <p:spPr bwMode="gray">
          <a:xfrm>
            <a:off x="1" y="-3496"/>
            <a:ext cx="12195175" cy="6861496"/>
          </a:xfrm>
          <a:prstGeom prst="rect">
            <a:avLst/>
          </a:prstGeom>
          <a:solidFill>
            <a:schemeClr val="tx1">
              <a:alpha val="20000"/>
            </a:schemeClr>
          </a:solidFill>
          <a:ln w="2540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algn="l" defTabSz="913121" eaLnBrk="1" fontAlgn="base" latinLnBrk="0" hangingPunct="1">
              <a:lnSpc>
                <a:spcPct val="100000"/>
              </a:lnSpc>
              <a:spcBef>
                <a:spcPct val="50000"/>
              </a:spcBef>
              <a:spcAft>
                <a:spcPct val="0"/>
              </a:spcAft>
              <a:buClr>
                <a:srgbClr val="F0AB00"/>
              </a:buClr>
              <a:buSzPct val="80000"/>
              <a:tabLst/>
            </a:pPr>
            <a:endParaRPr kumimoji="0" lang="en-US" sz="1399" b="0" i="0" u="none" strike="noStrike" kern="0" cap="none" spc="0" normalizeH="0" baseline="0" noProof="0" err="1">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Divider text"/>
          <p:cNvSpPr>
            <a:spLocks noGrp="1"/>
          </p:cNvSpPr>
          <p:nvPr>
            <p:ph type="ctrTitle" hasCustomPrompt="1"/>
          </p:nvPr>
        </p:nvSpPr>
        <p:spPr bwMode="black">
          <a:xfrm>
            <a:off x="504000" y="3090446"/>
            <a:ext cx="11185200" cy="677108"/>
          </a:xfrm>
        </p:spPr>
        <p:txBody>
          <a:bodyPr vert="horz" anchor="ctr" anchorCtr="0">
            <a:noAutofit/>
          </a:bodyPr>
          <a:lstStyle>
            <a:lvl1pPr>
              <a:defRPr sz="4395" b="0" i="0">
                <a:solidFill>
                  <a:schemeClr val="bg1"/>
                </a:solidFill>
                <a:latin typeface="72 Brand Medium" panose="020B0504030603020204" pitchFamily="34" charset="0"/>
              </a:defRPr>
            </a:lvl1pPr>
          </a:lstStyle>
          <a:p>
            <a:r>
              <a:rPr lang="en-US"/>
              <a:t>Divider page</a:t>
            </a:r>
            <a:endParaRPr lang="de-DE"/>
          </a:p>
        </p:txBody>
      </p:sp>
      <p:sp>
        <p:nvSpPr>
          <p:cNvPr id="9" name="Rectangle 8">
            <a:extLst>
              <a:ext uri="{FF2B5EF4-FFF2-40B4-BE49-F238E27FC236}">
                <a16:creationId xmlns:a16="http://schemas.microsoft.com/office/drawing/2014/main" id="{7B3714C1-3D10-20AB-97E2-E2A0E9FBFD50}"/>
              </a:ext>
            </a:extLst>
          </p:cNvPr>
          <p:cNvSpPr/>
          <p:nvPr userDrawn="1"/>
        </p:nvSpPr>
        <p:spPr bwMode="gray">
          <a:xfrm>
            <a:off x="823609" y="577174"/>
            <a:ext cx="914400" cy="914400"/>
          </a:xfrm>
          <a:prstGeom prst="rect">
            <a:avLst/>
          </a:prstGeom>
          <a:noFill/>
          <a:ln w="25400" algn="ctr">
            <a:noFill/>
            <a:miter lim="800000"/>
            <a:headEnd/>
            <a:tailEnd/>
          </a:ln>
          <a:extLst>
            <a:ext uri="{91240B29-F687-4F45-9708-019B960494DF}">
              <a14:hiddenLine xmlns:a14="http://schemas.microsoft.com/office/drawing/2010/main" w="25400" algn="ctr">
                <a:solidFill>
                  <a:schemeClr val="tx1"/>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algn="l" defTabSz="913121" eaLnBrk="1" fontAlgn="base" latinLnBrk="0" hangingPunct="1">
              <a:lnSpc>
                <a:spcPct val="100000"/>
              </a:lnSpc>
              <a:spcBef>
                <a:spcPct val="50000"/>
              </a:spcBef>
              <a:spcAft>
                <a:spcPct val="0"/>
              </a:spcAft>
              <a:buClr>
                <a:srgbClr val="F0AB00"/>
              </a:buClr>
              <a:buSzPct val="80000"/>
              <a:tabLst/>
            </a:pPr>
            <a:endParaRPr kumimoji="0" lang="en-US" sz="1399" b="0" i="0" u="none" strike="noStrike" kern="0" cap="none" spc="0" normalizeH="0" baseline="0" noProof="0" err="1">
              <a:ln>
                <a:noFill/>
              </a:ln>
              <a:effectLst/>
              <a:uLnTx/>
              <a:uFillTx/>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294032804"/>
      </p:ext>
    </p:extLst>
  </p:cSld>
  <p:clrMapOvr>
    <a:masterClrMapping/>
  </p:clrMapOvr>
  <p:hf sldNum="0" hdr="0" ftr="0" dt="0"/>
  <p:extLst>
    <p:ext uri="{DCECCB84-F9BA-43D5-87BE-67443E8EF086}">
      <p15:sldGuideLst xmlns:p15="http://schemas.microsoft.com/office/powerpoint/2012/main">
        <p15:guide id="1" pos="303">
          <p15:clr>
            <a:srgbClr val="FBAE40"/>
          </p15:clr>
        </p15:guide>
        <p15:guide id="2" orient="horz" pos="2160">
          <p15:clr>
            <a:srgbClr val="FBAE40"/>
          </p15:clr>
        </p15:guide>
        <p15:guide id="3" pos="73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With cover with image">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6581055-0688-17AB-2DE1-5F631D02D70D}"/>
              </a:ext>
            </a:extLst>
          </p:cNvPr>
          <p:cNvGraphicFramePr>
            <a:graphicFrameLocks noChangeAspect="1"/>
          </p:cNvGraphicFramePr>
          <p:nvPr userDrawn="1">
            <p:custDataLst>
              <p:tags r:id="rId1"/>
            </p:custDataLst>
            <p:extLst>
              <p:ext uri="{D42A27DB-BD31-4B8C-83A1-F6EECF244321}">
                <p14:modId xmlns:p14="http://schemas.microsoft.com/office/powerpoint/2010/main" val="4229375246"/>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think-cell data - do not delete" hidden="1">
                        <a:extLst>
                          <a:ext uri="{FF2B5EF4-FFF2-40B4-BE49-F238E27FC236}">
                            <a16:creationId xmlns:a16="http://schemas.microsoft.com/office/drawing/2014/main" id="{26581055-0688-17AB-2DE1-5F631D02D70D}"/>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6" name="Picture 5" descr="title image of presentation. Showing a bridge over water with three anvils, symbolizing AI+Data+Applications">
            <a:extLst>
              <a:ext uri="{FF2B5EF4-FFF2-40B4-BE49-F238E27FC236}">
                <a16:creationId xmlns:a16="http://schemas.microsoft.com/office/drawing/2014/main" id="{8F16AA92-9FE3-D51A-13E5-CF318091E34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 y="2606"/>
            <a:ext cx="12195175" cy="6852788"/>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1" y="2706317"/>
            <a:ext cx="6026739" cy="997196"/>
          </a:xfrm>
        </p:spPr>
        <p:txBody>
          <a:bodyPr vert="horz">
            <a:noAutofit/>
          </a:bodyPr>
          <a:lstStyle>
            <a:lvl1pPr>
              <a:lnSpc>
                <a:spcPct val="90000"/>
              </a:lnSpc>
              <a:defRPr sz="3598" b="0" i="0">
                <a:latin typeface="72 Brand Medium" panose="020B0504030603020204" pitchFamily="34" charset="0"/>
                <a:cs typeface="72 Brand"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8" kern="0">
              <a:ea typeface="72 Brand" pitchFamily="34" charset="-128"/>
              <a:cs typeface="72 Brand" pitchFamily="34" charset="-128"/>
            </a:endParaRPr>
          </a:p>
        </p:txBody>
      </p:sp>
      <p:sp>
        <p:nvSpPr>
          <p:cNvPr id="3" name="Classification-Dynamic" descr="{&quot;templafy&quot;:{&quot;id&quot;:&quot;91778e7e-bfe3-4158-8801-de9d31379f58&quot;}}">
            <a:extLst>
              <a:ext uri="{FF2B5EF4-FFF2-40B4-BE49-F238E27FC236}">
                <a16:creationId xmlns:a16="http://schemas.microsoft.com/office/drawing/2014/main" id="{4A078429-99DD-7555-B0F4-FEF46FD297B0}"/>
              </a:ext>
            </a:extLst>
          </p:cNvPr>
          <p:cNvSpPr txBox="1"/>
          <p:nvPr userDrawn="1"/>
        </p:nvSpPr>
        <p:spPr>
          <a:xfrm>
            <a:off x="282575" y="615783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800" b="0" i="0">
                <a:solidFill>
                  <a:schemeClr val="bg1"/>
                </a:solidFill>
                <a:latin typeface="72 Brand" panose="020B0504030603020204" pitchFamily="34" charset="0"/>
              </a:rPr>
              <a:t>CONFIDENTIAL</a:t>
            </a:r>
            <a:endParaRPr lang="en-US" sz="999" b="0" i="0" kern="0">
              <a:solidFill>
                <a:schemeClr val="bg1"/>
              </a:solidFill>
              <a:latin typeface="72 Brand" panose="020B0504030603020204" pitchFamily="34" charset="0"/>
              <a:ea typeface="72 Brand" pitchFamily="34" charset="-128"/>
              <a:cs typeface="72 Brand" pitchFamily="34" charset="-128"/>
            </a:endParaRPr>
          </a:p>
        </p:txBody>
      </p:sp>
    </p:spTree>
    <p:extLst>
      <p:ext uri="{BB962C8B-B14F-4D97-AF65-F5344CB8AC3E}">
        <p14:creationId xmlns:p14="http://schemas.microsoft.com/office/powerpoint/2010/main" val="39456151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1671629" y="1247336"/>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b="0" i="0" dirty="0">
              <a:latin typeface="72 Brand" panose="020B0504030603020204" pitchFamily="34" charset="0"/>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72 Brand" pitchFamily="34" charset="-128"/>
              <a:cs typeface="72 Brand" pitchFamily="34" charset="-128"/>
            </a:endParaRPr>
          </a:p>
        </p:txBody>
      </p:sp>
      <p:pic>
        <p:nvPicPr>
          <p:cNvPr id="235404838" name="LogoBlack-Dynamic" descr="{&quot;templafy&quot;:{&quot;id&quot;:&quot;8d82a49b-643e-4946-9e88-fbf17c3fbd86&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2976807" cy="360000"/>
          </a:xfrm>
          <a:prstGeom prst="rect">
            <a:avLst/>
          </a:prstGeom>
        </p:spPr>
      </p:pic>
      <p:sp>
        <p:nvSpPr>
          <p:cNvPr id="3" name="Classification-Dynamic" descr="{&quot;templafy&quot;:{&quot;id&quot;:&quot;f463d0f3-3f2e-4731-9aec-d6af87b3e34d&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13159755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userDrawn="1">
          <p15:clr>
            <a:srgbClr val="FBAE40"/>
          </p15:clr>
        </p15:guide>
        <p15:guide id="3" orient="horz" pos="2688">
          <p15:clr>
            <a:srgbClr val="FBAE40"/>
          </p15:clr>
        </p15:guide>
        <p15:guide id="4" orient="horz" pos="2334">
          <p15:clr>
            <a:srgbClr val="FBAE40"/>
          </p15:clr>
        </p15:guide>
        <p15:guide id="5" orient="horz" pos="2999" userDrawn="1">
          <p15:clr>
            <a:srgbClr val="FBAE40"/>
          </p15:clr>
        </p15:guide>
        <p15:guide id="7" orient="horz" pos="41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b="0" i="0" dirty="0">
              <a:latin typeface="72 Brand" panose="020B0504030603020204" pitchFamily="34" charset="0"/>
            </a:endParaRPr>
          </a:p>
        </p:txBody>
      </p:sp>
      <p:sp>
        <p:nvSpPr>
          <p:cNvPr id="5" name="Anvil" descr="preencoded.png">
            <a:extLst>
              <a:ext uri="{FF2B5EF4-FFF2-40B4-BE49-F238E27FC236}">
                <a16:creationId xmlns:a16="http://schemas.microsoft.com/office/drawing/2014/main" id="{2384FC7E-529D-ABDF-A914-031C308F2C30}"/>
              </a:ext>
            </a:extLst>
          </p:cNvPr>
          <p:cNvSpPr/>
          <p:nvPr userDrawn="1"/>
        </p:nvSpPr>
        <p:spPr>
          <a:xfrm>
            <a:off x="780374" y="1275475"/>
            <a:ext cx="7983802" cy="3935411"/>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002A86"/>
          </a:solidFill>
          <a:ln w="15238" cap="flat">
            <a:noFill/>
            <a:prstDash val="solid"/>
            <a:miter/>
          </a:ln>
        </p:spPr>
        <p:txBody>
          <a:bodyPr rtlCol="0" anchor="ctr"/>
          <a:lstStyle/>
          <a:p>
            <a:endParaRPr lang="en-US" b="0" i="0" dirty="0">
              <a:latin typeface="72 Brand" panose="020B0504030603020204" pitchFamily="34" charset="0"/>
            </a:endParaRPr>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72 Brand" pitchFamily="34" charset="-128"/>
              <a:cs typeface="72 Brand" pitchFamily="34" charset="-128"/>
            </a:endParaRPr>
          </a:p>
        </p:txBody>
      </p:sp>
      <p:pic>
        <p:nvPicPr>
          <p:cNvPr id="282726918" name="LogoWhite-Dynamic" descr="{&quot;templafy&quot;:{&quot;id&quot;:&quot;06df717c-c1f1-46ec-a4f6-baa6ec0bc6d7&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2976807" cy="360000"/>
          </a:xfrm>
          <a:prstGeom prst="rect">
            <a:avLst/>
          </a:prstGeom>
        </p:spPr>
      </p:pic>
      <p:sp>
        <p:nvSpPr>
          <p:cNvPr id="3" name="Classification-Dynamic" descr="{&quot;templafy&quot;:{&quot;id&quot;:&quot;e7cc4469-f7ba-4f3e-be80-4a97ba2d306e&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4293282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userDrawn="1">
          <p15:clr>
            <a:srgbClr val="FBAE40"/>
          </p15:clr>
        </p15:guide>
        <p15:guide id="3" orient="horz" pos="2688">
          <p15:clr>
            <a:srgbClr val="FBAE40"/>
          </p15:clr>
        </p15:guide>
        <p15:guide id="4" orient="horz" pos="2334">
          <p15:clr>
            <a:srgbClr val="FBAE40"/>
          </p15:clr>
        </p15:guide>
        <p15:guide id="5" orient="horz" pos="2999" userDrawn="1">
          <p15:clr>
            <a:srgbClr val="FBAE40"/>
          </p15:clr>
        </p15:guide>
        <p15:guide id="7" orient="horz" pos="4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b="0" i="0" dirty="0">
              <a:latin typeface="72 Brand" panose="020B0504030603020204" pitchFamily="34" charset="0"/>
            </a:endParaRPr>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1503604"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b="0" i="0" dirty="0">
              <a:latin typeface="72 Brand" panose="020B0504030603020204" pitchFamily="34" charset="0"/>
            </a:endParaRPr>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72 Brand" pitchFamily="34" charset="-128"/>
              <a:cs typeface="72 Brand" pitchFamily="34" charset="-128"/>
            </a:endParaRPr>
          </a:p>
        </p:txBody>
      </p:sp>
      <p:pic>
        <p:nvPicPr>
          <p:cNvPr id="468408818" name="LogoBlack-Dynamic" descr="{&quot;templafy&quot;:{&quot;id&quot;:&quot;b5f92321-4f0f-42d3-b938-f9f91cf980e6&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2976807" cy="360000"/>
          </a:xfrm>
          <a:prstGeom prst="rect">
            <a:avLst/>
          </a:prstGeom>
        </p:spPr>
      </p:pic>
      <p:sp>
        <p:nvSpPr>
          <p:cNvPr id="3" name="Classification-Dynamic" descr="{&quot;templafy&quot;:{&quot;id&quot;:&quot;1769c1b8-3991-4501-a5eb-c57fac8697cc&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2910220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userDrawn="1">
          <p15:clr>
            <a:srgbClr val="FBAE40"/>
          </p15:clr>
        </p15:guide>
        <p15:guide id="3" orient="horz" pos="2688">
          <p15:clr>
            <a:srgbClr val="FBAE40"/>
          </p15:clr>
        </p15:guide>
        <p15:guide id="4" orient="horz" pos="2334">
          <p15:clr>
            <a:srgbClr val="FBAE40"/>
          </p15:clr>
        </p15:guide>
        <p15:guide id="5" orient="horz" pos="2999" userDrawn="1">
          <p15:clr>
            <a:srgbClr val="FBAE40"/>
          </p15:clr>
        </p15:guide>
        <p15:guide id="7" orient="horz" pos="41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72 Brand" pitchFamily="34" charset="-128"/>
              <a:cs typeface="72 Brand" pitchFamily="34" charset="-128"/>
            </a:endParaRPr>
          </a:p>
        </p:txBody>
      </p:sp>
      <p:pic>
        <p:nvPicPr>
          <p:cNvPr id="302633313" name="LogoBlue-Dynamic" descr="{&quot;templafy&quot;:{&quot;id&quot;:&quot;fa218b91-c3ba-4bff-8e3c-898c99db9a8b&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06" y="360000"/>
            <a:ext cx="2976807" cy="360000"/>
          </a:xfrm>
          <a:prstGeom prst="rect">
            <a:avLst/>
          </a:prstGeom>
        </p:spPr>
      </p:pic>
      <p:sp>
        <p:nvSpPr>
          <p:cNvPr id="3" name="Classification-Dynamic" descr="{&quot;templafy&quot;:{&quot;id&quot;:&quot;46238122-1a8c-46c8-bd01-0d8f0db21355&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1043655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userDrawn="1">
          <p15:clr>
            <a:srgbClr val="FBAE40"/>
          </p15:clr>
        </p15:guide>
        <p15:guide id="3" orient="horz" pos="2688">
          <p15:clr>
            <a:srgbClr val="FBAE40"/>
          </p15:clr>
        </p15:guide>
        <p15:guide id="4" orient="horz" pos="2334">
          <p15:clr>
            <a:srgbClr val="FBAE40"/>
          </p15:clr>
        </p15:guide>
        <p15:guide id="5" orient="horz" pos="2999" userDrawn="1">
          <p15:clr>
            <a:srgbClr val="FBAE40"/>
          </p15:clr>
        </p15:guide>
        <p15:guide id="7" orient="horz" pos="41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b="0" i="0" dirty="0">
              <a:latin typeface="72 Brand" panose="020B0504030603020204" pitchFamily="34" charset="0"/>
            </a:endParaRPr>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b="0" i="0" dirty="0">
              <a:latin typeface="72 Brand" panose="020B0504030603020204" pitchFamily="34" charset="0"/>
            </a:endParaRPr>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051754"/>
            <a:ext cx="5529704" cy="997196"/>
          </a:xfrm>
        </p:spPr>
        <p:txBody>
          <a:bodyPr anchor="ctr" anchorCtr="0">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dirty="0"/>
              <a:t>Title goes here</a:t>
            </a:r>
            <a:br>
              <a:rPr lang="en-US" dirty="0"/>
            </a:br>
            <a:r>
              <a:rPr lang="en-US" dirty="0"/>
              <a:t>and here and here</a:t>
            </a:r>
            <a:endParaRPr lang="de-DE" sz="3600" kern="0" dirty="0" err="1">
              <a:ea typeface="72 Brand" pitchFamily="34" charset="-128"/>
              <a:cs typeface="72 Brand" pitchFamily="34" charset="-128"/>
            </a:endParaRPr>
          </a:p>
        </p:txBody>
      </p:sp>
      <p:pic>
        <p:nvPicPr>
          <p:cNvPr id="1990007123" name="LogoWhite-Dynamic" descr="{&quot;templafy&quot;:{&quot;id&quot;:&quot;a82df262-1601-4dd2-a994-099457e1f695&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006" y="360000"/>
            <a:ext cx="2976807" cy="360000"/>
          </a:xfrm>
          <a:prstGeom prst="rect">
            <a:avLst/>
          </a:prstGeom>
        </p:spPr>
      </p:pic>
      <p:sp>
        <p:nvSpPr>
          <p:cNvPr id="5" name="Classification-Dynamic" descr="{&quot;templafy&quot;:{&quot;id&quot;:&quot;c174b7e3-fe48-42c2-956d-22bde69305e5&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Partners Only</a:t>
            </a:r>
          </a:p>
        </p:txBody>
      </p:sp>
    </p:spTree>
    <p:extLst>
      <p:ext uri="{BB962C8B-B14F-4D97-AF65-F5344CB8AC3E}">
        <p14:creationId xmlns:p14="http://schemas.microsoft.com/office/powerpoint/2010/main" val="1979749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385" userDrawn="1">
          <p15:clr>
            <a:srgbClr val="FBAE40"/>
          </p15:clr>
        </p15:guide>
        <p15:guide id="3" orient="horz" pos="2688">
          <p15:clr>
            <a:srgbClr val="FBAE40"/>
          </p15:clr>
        </p15:guide>
        <p15:guide id="4" orient="horz" pos="2334">
          <p15:clr>
            <a:srgbClr val="FBAE40"/>
          </p15:clr>
        </p15:guide>
        <p15:guide id="5" orient="horz" pos="2999" userDrawn="1">
          <p15:clr>
            <a:srgbClr val="FBAE40"/>
          </p15:clr>
        </p15:guide>
        <p15:guide id="7" orient="horz" pos="4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Agenda title"/>
          <p:cNvSpPr>
            <a:spLocks noGrp="1"/>
          </p:cNvSpPr>
          <p:nvPr>
            <p:ph type="title" hasCustomPrompt="1"/>
          </p:nvPr>
        </p:nvSpPr>
        <p:spPr>
          <a:xfrm>
            <a:off x="504000" y="505381"/>
            <a:ext cx="11186476" cy="369332"/>
          </a:xfrm>
        </p:spPr>
        <p:txBody>
          <a:bodyPr/>
          <a:lstStyle>
            <a:lvl1pPr>
              <a:defRPr b="0" i="0">
                <a:latin typeface="72 Brand Medium" panose="020B0504030603020204" pitchFamily="34" charset="0"/>
              </a:defRPr>
            </a:lvl1pPr>
          </a:lstStyle>
          <a:p>
            <a:r>
              <a:rPr lang="en-US" dirty="0"/>
              <a:t>Agenda</a:t>
            </a:r>
          </a:p>
        </p:txBody>
      </p:sp>
      <p:sp>
        <p:nvSpPr>
          <p:cNvPr id="5" name="Text placeholder">
            <a:extLst>
              <a:ext uri="{FF2B5EF4-FFF2-40B4-BE49-F238E27FC236}">
                <a16:creationId xmlns:a16="http://schemas.microsoft.com/office/drawing/2014/main" id="{8E82BE2B-69B2-5121-2AA4-8473C53F0CF1}"/>
              </a:ext>
            </a:extLst>
          </p:cNvPr>
          <p:cNvSpPr>
            <a:spLocks noGrp="1"/>
          </p:cNvSpPr>
          <p:nvPr>
            <p:ph type="body" sz="quarter" idx="11" hasCustomPrompt="1"/>
          </p:nvPr>
        </p:nvSpPr>
        <p:spPr>
          <a:xfrm>
            <a:off x="504000" y="1548000"/>
            <a:ext cx="11186477" cy="4787900"/>
          </a:xfrm>
        </p:spPr>
        <p:txBody>
          <a:bodyPr/>
          <a:lstStyle>
            <a:lvl1pPr>
              <a:defRPr/>
            </a:lvl1pPr>
          </a:lstStyle>
          <a:p>
            <a:pPr lvl="0"/>
            <a:r>
              <a:rPr lang="en-US" dirty="0"/>
              <a:t>Agenda Item/Divider Headline</a:t>
            </a:r>
          </a:p>
          <a:p>
            <a:pPr lvl="1"/>
            <a:r>
              <a:rPr lang="en-US" dirty="0"/>
              <a:t>Details</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1" userDrawn="1">
          <p15:clr>
            <a:srgbClr val="FBAE40"/>
          </p15:clr>
        </p15:guide>
        <p15:guide id="2" orient="horz" pos="97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7" userDrawn="1">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9.xml"/><Relationship Id="rId21" Type="http://schemas.openxmlformats.org/officeDocument/2006/relationships/slideLayout" Target="../slideLayouts/slideLayout21.xml"/><Relationship Id="rId42" Type="http://schemas.openxmlformats.org/officeDocument/2006/relationships/tags" Target="../tags/tag14.xml"/><Relationship Id="rId63" Type="http://schemas.openxmlformats.org/officeDocument/2006/relationships/tags" Target="../tags/tag35.xml"/><Relationship Id="rId84" Type="http://schemas.openxmlformats.org/officeDocument/2006/relationships/tags" Target="../tags/tag56.xml"/><Relationship Id="rId138" Type="http://schemas.openxmlformats.org/officeDocument/2006/relationships/tags" Target="../tags/tag110.xml"/><Relationship Id="rId107" Type="http://schemas.openxmlformats.org/officeDocument/2006/relationships/tags" Target="../tags/tag79.xml"/><Relationship Id="rId11" Type="http://schemas.openxmlformats.org/officeDocument/2006/relationships/slideLayout" Target="../slideLayouts/slideLayout11.xml"/><Relationship Id="rId32" Type="http://schemas.openxmlformats.org/officeDocument/2006/relationships/tags" Target="../tags/tag4.xml"/><Relationship Id="rId53" Type="http://schemas.openxmlformats.org/officeDocument/2006/relationships/tags" Target="../tags/tag25.xml"/><Relationship Id="rId74" Type="http://schemas.openxmlformats.org/officeDocument/2006/relationships/tags" Target="../tags/tag46.xml"/><Relationship Id="rId128" Type="http://schemas.openxmlformats.org/officeDocument/2006/relationships/tags" Target="../tags/tag100.xml"/><Relationship Id="rId149" Type="http://schemas.openxmlformats.org/officeDocument/2006/relationships/tags" Target="../tags/tag121.xml"/><Relationship Id="rId5" Type="http://schemas.openxmlformats.org/officeDocument/2006/relationships/slideLayout" Target="../slideLayouts/slideLayout5.xml"/><Relationship Id="rId95" Type="http://schemas.openxmlformats.org/officeDocument/2006/relationships/tags" Target="../tags/tag67.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tags" Target="../tags/tag15.xml"/><Relationship Id="rId48" Type="http://schemas.openxmlformats.org/officeDocument/2006/relationships/tags" Target="../tags/tag20.xml"/><Relationship Id="rId64" Type="http://schemas.openxmlformats.org/officeDocument/2006/relationships/tags" Target="../tags/tag36.xml"/><Relationship Id="rId69" Type="http://schemas.openxmlformats.org/officeDocument/2006/relationships/tags" Target="../tags/tag41.xml"/><Relationship Id="rId113" Type="http://schemas.openxmlformats.org/officeDocument/2006/relationships/tags" Target="../tags/tag85.xml"/><Relationship Id="rId118" Type="http://schemas.openxmlformats.org/officeDocument/2006/relationships/tags" Target="../tags/tag90.xml"/><Relationship Id="rId134" Type="http://schemas.openxmlformats.org/officeDocument/2006/relationships/tags" Target="../tags/tag106.xml"/><Relationship Id="rId139" Type="http://schemas.openxmlformats.org/officeDocument/2006/relationships/tags" Target="../tags/tag111.xml"/><Relationship Id="rId80" Type="http://schemas.openxmlformats.org/officeDocument/2006/relationships/tags" Target="../tags/tag52.xml"/><Relationship Id="rId85" Type="http://schemas.openxmlformats.org/officeDocument/2006/relationships/tags" Target="../tags/tag57.xml"/><Relationship Id="rId150" Type="http://schemas.openxmlformats.org/officeDocument/2006/relationships/tags" Target="../tags/tag12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5.xml"/><Relationship Id="rId38" Type="http://schemas.openxmlformats.org/officeDocument/2006/relationships/tags" Target="../tags/tag10.xml"/><Relationship Id="rId59" Type="http://schemas.openxmlformats.org/officeDocument/2006/relationships/tags" Target="../tags/tag31.xml"/><Relationship Id="rId103" Type="http://schemas.openxmlformats.org/officeDocument/2006/relationships/tags" Target="../tags/tag75.xml"/><Relationship Id="rId108" Type="http://schemas.openxmlformats.org/officeDocument/2006/relationships/tags" Target="../tags/tag80.xml"/><Relationship Id="rId124" Type="http://schemas.openxmlformats.org/officeDocument/2006/relationships/tags" Target="../tags/tag96.xml"/><Relationship Id="rId129" Type="http://schemas.openxmlformats.org/officeDocument/2006/relationships/tags" Target="../tags/tag101.xml"/><Relationship Id="rId54" Type="http://schemas.openxmlformats.org/officeDocument/2006/relationships/tags" Target="../tags/tag26.xml"/><Relationship Id="rId70" Type="http://schemas.openxmlformats.org/officeDocument/2006/relationships/tags" Target="../tags/tag42.xml"/><Relationship Id="rId75" Type="http://schemas.openxmlformats.org/officeDocument/2006/relationships/tags" Target="../tags/tag47.xml"/><Relationship Id="rId91" Type="http://schemas.openxmlformats.org/officeDocument/2006/relationships/tags" Target="../tags/tag63.xml"/><Relationship Id="rId96" Type="http://schemas.openxmlformats.org/officeDocument/2006/relationships/tags" Target="../tags/tag68.xml"/><Relationship Id="rId140" Type="http://schemas.openxmlformats.org/officeDocument/2006/relationships/tags" Target="../tags/tag112.xml"/><Relationship Id="rId145" Type="http://schemas.openxmlformats.org/officeDocument/2006/relationships/tags" Target="../tags/tag117.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21.xml"/><Relationship Id="rId114" Type="http://schemas.openxmlformats.org/officeDocument/2006/relationships/tags" Target="../tags/tag86.xml"/><Relationship Id="rId119" Type="http://schemas.openxmlformats.org/officeDocument/2006/relationships/tags" Target="../tags/tag91.xml"/><Relationship Id="rId44" Type="http://schemas.openxmlformats.org/officeDocument/2006/relationships/tags" Target="../tags/tag16.xml"/><Relationship Id="rId60" Type="http://schemas.openxmlformats.org/officeDocument/2006/relationships/tags" Target="../tags/tag32.xml"/><Relationship Id="rId65" Type="http://schemas.openxmlformats.org/officeDocument/2006/relationships/tags" Target="../tags/tag37.xml"/><Relationship Id="rId81" Type="http://schemas.openxmlformats.org/officeDocument/2006/relationships/tags" Target="../tags/tag53.xml"/><Relationship Id="rId86" Type="http://schemas.openxmlformats.org/officeDocument/2006/relationships/tags" Target="../tags/tag58.xml"/><Relationship Id="rId130" Type="http://schemas.openxmlformats.org/officeDocument/2006/relationships/tags" Target="../tags/tag102.xml"/><Relationship Id="rId135" Type="http://schemas.openxmlformats.org/officeDocument/2006/relationships/tags" Target="../tags/tag107.xml"/><Relationship Id="rId151" Type="http://schemas.openxmlformats.org/officeDocument/2006/relationships/tags" Target="../tags/tag123.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1.xml"/><Relationship Id="rId109" Type="http://schemas.openxmlformats.org/officeDocument/2006/relationships/tags" Target="../tags/tag81.xml"/><Relationship Id="rId34" Type="http://schemas.openxmlformats.org/officeDocument/2006/relationships/tags" Target="../tags/tag6.xml"/><Relationship Id="rId50" Type="http://schemas.openxmlformats.org/officeDocument/2006/relationships/tags" Target="../tags/tag22.xml"/><Relationship Id="rId55" Type="http://schemas.openxmlformats.org/officeDocument/2006/relationships/tags" Target="../tags/tag27.xml"/><Relationship Id="rId76" Type="http://schemas.openxmlformats.org/officeDocument/2006/relationships/tags" Target="../tags/tag48.xml"/><Relationship Id="rId97" Type="http://schemas.openxmlformats.org/officeDocument/2006/relationships/tags" Target="../tags/tag69.xml"/><Relationship Id="rId104" Type="http://schemas.openxmlformats.org/officeDocument/2006/relationships/tags" Target="../tags/tag76.xml"/><Relationship Id="rId120" Type="http://schemas.openxmlformats.org/officeDocument/2006/relationships/tags" Target="../tags/tag92.xml"/><Relationship Id="rId125" Type="http://schemas.openxmlformats.org/officeDocument/2006/relationships/tags" Target="../tags/tag97.xml"/><Relationship Id="rId141" Type="http://schemas.openxmlformats.org/officeDocument/2006/relationships/tags" Target="../tags/tag113.xml"/><Relationship Id="rId146" Type="http://schemas.openxmlformats.org/officeDocument/2006/relationships/tags" Target="../tags/tag118.xml"/><Relationship Id="rId7" Type="http://schemas.openxmlformats.org/officeDocument/2006/relationships/slideLayout" Target="../slideLayouts/slideLayout7.xml"/><Relationship Id="rId71" Type="http://schemas.openxmlformats.org/officeDocument/2006/relationships/tags" Target="../tags/tag43.xml"/><Relationship Id="rId92" Type="http://schemas.openxmlformats.org/officeDocument/2006/relationships/tags" Target="../tags/tag64.xml"/><Relationship Id="rId2" Type="http://schemas.openxmlformats.org/officeDocument/2006/relationships/slideLayout" Target="../slideLayouts/slideLayout2.xml"/><Relationship Id="rId29" Type="http://schemas.openxmlformats.org/officeDocument/2006/relationships/theme" Target="../theme/theme1.xml"/><Relationship Id="rId24" Type="http://schemas.openxmlformats.org/officeDocument/2006/relationships/slideLayout" Target="../slideLayouts/slideLayout24.xml"/><Relationship Id="rId40" Type="http://schemas.openxmlformats.org/officeDocument/2006/relationships/tags" Target="../tags/tag12.xml"/><Relationship Id="rId45" Type="http://schemas.openxmlformats.org/officeDocument/2006/relationships/tags" Target="../tags/tag17.xml"/><Relationship Id="rId66" Type="http://schemas.openxmlformats.org/officeDocument/2006/relationships/tags" Target="../tags/tag38.xml"/><Relationship Id="rId87" Type="http://schemas.openxmlformats.org/officeDocument/2006/relationships/tags" Target="../tags/tag59.xml"/><Relationship Id="rId110" Type="http://schemas.openxmlformats.org/officeDocument/2006/relationships/tags" Target="../tags/tag82.xml"/><Relationship Id="rId115" Type="http://schemas.openxmlformats.org/officeDocument/2006/relationships/tags" Target="../tags/tag87.xml"/><Relationship Id="rId131" Type="http://schemas.openxmlformats.org/officeDocument/2006/relationships/tags" Target="../tags/tag103.xml"/><Relationship Id="rId136" Type="http://schemas.openxmlformats.org/officeDocument/2006/relationships/tags" Target="../tags/tag108.xml"/><Relationship Id="rId61" Type="http://schemas.openxmlformats.org/officeDocument/2006/relationships/tags" Target="../tags/tag33.xml"/><Relationship Id="rId82" Type="http://schemas.openxmlformats.org/officeDocument/2006/relationships/tags" Target="../tags/tag54.xml"/><Relationship Id="rId152" Type="http://schemas.openxmlformats.org/officeDocument/2006/relationships/tags" Target="../tags/tag124.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2.xml"/><Relationship Id="rId35" Type="http://schemas.openxmlformats.org/officeDocument/2006/relationships/tags" Target="../tags/tag7.xml"/><Relationship Id="rId56" Type="http://schemas.openxmlformats.org/officeDocument/2006/relationships/tags" Target="../tags/tag28.xml"/><Relationship Id="rId77" Type="http://schemas.openxmlformats.org/officeDocument/2006/relationships/tags" Target="../tags/tag49.xml"/><Relationship Id="rId100" Type="http://schemas.openxmlformats.org/officeDocument/2006/relationships/tags" Target="../tags/tag72.xml"/><Relationship Id="rId105" Type="http://schemas.openxmlformats.org/officeDocument/2006/relationships/tags" Target="../tags/tag77.xml"/><Relationship Id="rId126" Type="http://schemas.openxmlformats.org/officeDocument/2006/relationships/tags" Target="../tags/tag98.xml"/><Relationship Id="rId147" Type="http://schemas.openxmlformats.org/officeDocument/2006/relationships/tags" Target="../tags/tag119.xml"/><Relationship Id="rId8" Type="http://schemas.openxmlformats.org/officeDocument/2006/relationships/slideLayout" Target="../slideLayouts/slideLayout8.xml"/><Relationship Id="rId51" Type="http://schemas.openxmlformats.org/officeDocument/2006/relationships/tags" Target="../tags/tag23.xml"/><Relationship Id="rId72" Type="http://schemas.openxmlformats.org/officeDocument/2006/relationships/tags" Target="../tags/tag44.xml"/><Relationship Id="rId93" Type="http://schemas.openxmlformats.org/officeDocument/2006/relationships/tags" Target="../tags/tag65.xml"/><Relationship Id="rId98" Type="http://schemas.openxmlformats.org/officeDocument/2006/relationships/tags" Target="../tags/tag70.xml"/><Relationship Id="rId121" Type="http://schemas.openxmlformats.org/officeDocument/2006/relationships/tags" Target="../tags/tag93.xml"/><Relationship Id="rId142" Type="http://schemas.openxmlformats.org/officeDocument/2006/relationships/tags" Target="../tags/tag114.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8.xml"/><Relationship Id="rId67" Type="http://schemas.openxmlformats.org/officeDocument/2006/relationships/tags" Target="../tags/tag39.xml"/><Relationship Id="rId116" Type="http://schemas.openxmlformats.org/officeDocument/2006/relationships/tags" Target="../tags/tag88.xml"/><Relationship Id="rId137" Type="http://schemas.openxmlformats.org/officeDocument/2006/relationships/tags" Target="../tags/tag109.xml"/><Relationship Id="rId20" Type="http://schemas.openxmlformats.org/officeDocument/2006/relationships/slideLayout" Target="../slideLayouts/slideLayout20.xml"/><Relationship Id="rId41" Type="http://schemas.openxmlformats.org/officeDocument/2006/relationships/tags" Target="../tags/tag13.xml"/><Relationship Id="rId62" Type="http://schemas.openxmlformats.org/officeDocument/2006/relationships/tags" Target="../tags/tag34.xml"/><Relationship Id="rId83" Type="http://schemas.openxmlformats.org/officeDocument/2006/relationships/tags" Target="../tags/tag55.xml"/><Relationship Id="rId88" Type="http://schemas.openxmlformats.org/officeDocument/2006/relationships/tags" Target="../tags/tag60.xml"/><Relationship Id="rId111" Type="http://schemas.openxmlformats.org/officeDocument/2006/relationships/tags" Target="../tags/tag83.xml"/><Relationship Id="rId132" Type="http://schemas.openxmlformats.org/officeDocument/2006/relationships/tags" Target="../tags/tag104.xml"/><Relationship Id="rId15" Type="http://schemas.openxmlformats.org/officeDocument/2006/relationships/slideLayout" Target="../slideLayouts/slideLayout15.xml"/><Relationship Id="rId36" Type="http://schemas.openxmlformats.org/officeDocument/2006/relationships/tags" Target="../tags/tag8.xml"/><Relationship Id="rId57" Type="http://schemas.openxmlformats.org/officeDocument/2006/relationships/tags" Target="../tags/tag29.xml"/><Relationship Id="rId106" Type="http://schemas.openxmlformats.org/officeDocument/2006/relationships/tags" Target="../tags/tag78.xml"/><Relationship Id="rId127" Type="http://schemas.openxmlformats.org/officeDocument/2006/relationships/tags" Target="../tags/tag99.xml"/><Relationship Id="rId10" Type="http://schemas.openxmlformats.org/officeDocument/2006/relationships/slideLayout" Target="../slideLayouts/slideLayout10.xml"/><Relationship Id="rId31" Type="http://schemas.openxmlformats.org/officeDocument/2006/relationships/tags" Target="../tags/tag3.xml"/><Relationship Id="rId52" Type="http://schemas.openxmlformats.org/officeDocument/2006/relationships/tags" Target="../tags/tag24.xml"/><Relationship Id="rId73" Type="http://schemas.openxmlformats.org/officeDocument/2006/relationships/tags" Target="../tags/tag45.xml"/><Relationship Id="rId78" Type="http://schemas.openxmlformats.org/officeDocument/2006/relationships/tags" Target="../tags/tag50.xml"/><Relationship Id="rId94" Type="http://schemas.openxmlformats.org/officeDocument/2006/relationships/tags" Target="../tags/tag66.xml"/><Relationship Id="rId99" Type="http://schemas.openxmlformats.org/officeDocument/2006/relationships/tags" Target="../tags/tag71.xml"/><Relationship Id="rId101" Type="http://schemas.openxmlformats.org/officeDocument/2006/relationships/tags" Target="../tags/tag73.xml"/><Relationship Id="rId122" Type="http://schemas.openxmlformats.org/officeDocument/2006/relationships/tags" Target="../tags/tag94.xml"/><Relationship Id="rId143" Type="http://schemas.openxmlformats.org/officeDocument/2006/relationships/tags" Target="../tags/tag115.xml"/><Relationship Id="rId148" Type="http://schemas.openxmlformats.org/officeDocument/2006/relationships/tags" Target="../tags/tag120.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ags" Target="../tags/tag19.xml"/><Relationship Id="rId68" Type="http://schemas.openxmlformats.org/officeDocument/2006/relationships/tags" Target="../tags/tag40.xml"/><Relationship Id="rId89" Type="http://schemas.openxmlformats.org/officeDocument/2006/relationships/tags" Target="../tags/tag61.xml"/><Relationship Id="rId112" Type="http://schemas.openxmlformats.org/officeDocument/2006/relationships/tags" Target="../tags/tag84.xml"/><Relationship Id="rId133" Type="http://schemas.openxmlformats.org/officeDocument/2006/relationships/tags" Target="../tags/tag105.xml"/><Relationship Id="rId16" Type="http://schemas.openxmlformats.org/officeDocument/2006/relationships/slideLayout" Target="../slideLayouts/slideLayout16.xml"/><Relationship Id="rId37" Type="http://schemas.openxmlformats.org/officeDocument/2006/relationships/tags" Target="../tags/tag9.xml"/><Relationship Id="rId58" Type="http://schemas.openxmlformats.org/officeDocument/2006/relationships/tags" Target="../tags/tag30.xml"/><Relationship Id="rId79" Type="http://schemas.openxmlformats.org/officeDocument/2006/relationships/tags" Target="../tags/tag51.xml"/><Relationship Id="rId102" Type="http://schemas.openxmlformats.org/officeDocument/2006/relationships/tags" Target="../tags/tag74.xml"/><Relationship Id="rId123" Type="http://schemas.openxmlformats.org/officeDocument/2006/relationships/tags" Target="../tags/tag95.xml"/><Relationship Id="rId144" Type="http://schemas.openxmlformats.org/officeDocument/2006/relationships/tags" Target="../tags/tag116.xml"/><Relationship Id="rId90" Type="http://schemas.openxmlformats.org/officeDocument/2006/relationships/tags" Target="../tags/tag62.xml"/></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232.xml"/><Relationship Id="rId21" Type="http://schemas.openxmlformats.org/officeDocument/2006/relationships/tags" Target="../tags/tag136.xml"/><Relationship Id="rId42" Type="http://schemas.openxmlformats.org/officeDocument/2006/relationships/tags" Target="../tags/tag157.xml"/><Relationship Id="rId63" Type="http://schemas.openxmlformats.org/officeDocument/2006/relationships/tags" Target="../tags/tag178.xml"/><Relationship Id="rId84" Type="http://schemas.openxmlformats.org/officeDocument/2006/relationships/tags" Target="../tags/tag199.xml"/><Relationship Id="rId16" Type="http://schemas.openxmlformats.org/officeDocument/2006/relationships/tags" Target="../tags/tag131.xml"/><Relationship Id="rId107" Type="http://schemas.openxmlformats.org/officeDocument/2006/relationships/tags" Target="../tags/tag222.xml"/><Relationship Id="rId11" Type="http://schemas.openxmlformats.org/officeDocument/2006/relationships/tags" Target="../tags/tag126.xml"/><Relationship Id="rId32" Type="http://schemas.openxmlformats.org/officeDocument/2006/relationships/tags" Target="../tags/tag147.xml"/><Relationship Id="rId37" Type="http://schemas.openxmlformats.org/officeDocument/2006/relationships/tags" Target="../tags/tag152.xml"/><Relationship Id="rId53" Type="http://schemas.openxmlformats.org/officeDocument/2006/relationships/tags" Target="../tags/tag168.xml"/><Relationship Id="rId58" Type="http://schemas.openxmlformats.org/officeDocument/2006/relationships/tags" Target="../tags/tag173.xml"/><Relationship Id="rId74" Type="http://schemas.openxmlformats.org/officeDocument/2006/relationships/tags" Target="../tags/tag189.xml"/><Relationship Id="rId79" Type="http://schemas.openxmlformats.org/officeDocument/2006/relationships/tags" Target="../tags/tag194.xml"/><Relationship Id="rId102" Type="http://schemas.openxmlformats.org/officeDocument/2006/relationships/tags" Target="../tags/tag217.xml"/><Relationship Id="rId123" Type="http://schemas.openxmlformats.org/officeDocument/2006/relationships/tags" Target="../tags/tag238.xml"/><Relationship Id="rId128" Type="http://schemas.openxmlformats.org/officeDocument/2006/relationships/tags" Target="../tags/tag243.xml"/><Relationship Id="rId5" Type="http://schemas.openxmlformats.org/officeDocument/2006/relationships/slideLayout" Target="../slideLayouts/slideLayout33.xml"/><Relationship Id="rId90" Type="http://schemas.openxmlformats.org/officeDocument/2006/relationships/tags" Target="../tags/tag205.xml"/><Relationship Id="rId95" Type="http://schemas.openxmlformats.org/officeDocument/2006/relationships/tags" Target="../tags/tag210.xml"/><Relationship Id="rId22" Type="http://schemas.openxmlformats.org/officeDocument/2006/relationships/tags" Target="../tags/tag137.xml"/><Relationship Id="rId27" Type="http://schemas.openxmlformats.org/officeDocument/2006/relationships/tags" Target="../tags/tag142.xml"/><Relationship Id="rId43" Type="http://schemas.openxmlformats.org/officeDocument/2006/relationships/tags" Target="../tags/tag158.xml"/><Relationship Id="rId48" Type="http://schemas.openxmlformats.org/officeDocument/2006/relationships/tags" Target="../tags/tag163.xml"/><Relationship Id="rId64" Type="http://schemas.openxmlformats.org/officeDocument/2006/relationships/tags" Target="../tags/tag179.xml"/><Relationship Id="rId69" Type="http://schemas.openxmlformats.org/officeDocument/2006/relationships/tags" Target="../tags/tag184.xml"/><Relationship Id="rId113" Type="http://schemas.openxmlformats.org/officeDocument/2006/relationships/tags" Target="../tags/tag228.xml"/><Relationship Id="rId118" Type="http://schemas.openxmlformats.org/officeDocument/2006/relationships/tags" Target="../tags/tag233.xml"/><Relationship Id="rId134" Type="http://schemas.openxmlformats.org/officeDocument/2006/relationships/tags" Target="../tags/tag249.xml"/><Relationship Id="rId80" Type="http://schemas.openxmlformats.org/officeDocument/2006/relationships/tags" Target="../tags/tag195.xml"/><Relationship Id="rId85" Type="http://schemas.openxmlformats.org/officeDocument/2006/relationships/tags" Target="../tags/tag200.xml"/><Relationship Id="rId12" Type="http://schemas.openxmlformats.org/officeDocument/2006/relationships/tags" Target="../tags/tag127.xml"/><Relationship Id="rId17" Type="http://schemas.openxmlformats.org/officeDocument/2006/relationships/tags" Target="../tags/tag132.xml"/><Relationship Id="rId33" Type="http://schemas.openxmlformats.org/officeDocument/2006/relationships/tags" Target="../tags/tag148.xml"/><Relationship Id="rId38" Type="http://schemas.openxmlformats.org/officeDocument/2006/relationships/tags" Target="../tags/tag153.xml"/><Relationship Id="rId59" Type="http://schemas.openxmlformats.org/officeDocument/2006/relationships/tags" Target="../tags/tag174.xml"/><Relationship Id="rId103" Type="http://schemas.openxmlformats.org/officeDocument/2006/relationships/tags" Target="../tags/tag218.xml"/><Relationship Id="rId108" Type="http://schemas.openxmlformats.org/officeDocument/2006/relationships/tags" Target="../tags/tag223.xml"/><Relationship Id="rId124" Type="http://schemas.openxmlformats.org/officeDocument/2006/relationships/tags" Target="../tags/tag239.xml"/><Relationship Id="rId129" Type="http://schemas.openxmlformats.org/officeDocument/2006/relationships/tags" Target="../tags/tag244.xml"/><Relationship Id="rId54" Type="http://schemas.openxmlformats.org/officeDocument/2006/relationships/tags" Target="../tags/tag169.xml"/><Relationship Id="rId70" Type="http://schemas.openxmlformats.org/officeDocument/2006/relationships/tags" Target="../tags/tag185.xml"/><Relationship Id="rId75" Type="http://schemas.openxmlformats.org/officeDocument/2006/relationships/tags" Target="../tags/tag190.xml"/><Relationship Id="rId91" Type="http://schemas.openxmlformats.org/officeDocument/2006/relationships/tags" Target="../tags/tag206.xml"/><Relationship Id="rId96" Type="http://schemas.openxmlformats.org/officeDocument/2006/relationships/tags" Target="../tags/tag211.xml"/><Relationship Id="rId1" Type="http://schemas.openxmlformats.org/officeDocument/2006/relationships/slideLayout" Target="../slideLayouts/slideLayout29.xml"/><Relationship Id="rId6" Type="http://schemas.openxmlformats.org/officeDocument/2006/relationships/slideLayout" Target="../slideLayouts/slideLayout34.xml"/><Relationship Id="rId23" Type="http://schemas.openxmlformats.org/officeDocument/2006/relationships/tags" Target="../tags/tag138.xml"/><Relationship Id="rId28" Type="http://schemas.openxmlformats.org/officeDocument/2006/relationships/tags" Target="../tags/tag143.xml"/><Relationship Id="rId49" Type="http://schemas.openxmlformats.org/officeDocument/2006/relationships/tags" Target="../tags/tag164.xml"/><Relationship Id="rId114" Type="http://schemas.openxmlformats.org/officeDocument/2006/relationships/tags" Target="../tags/tag229.xml"/><Relationship Id="rId119" Type="http://schemas.openxmlformats.org/officeDocument/2006/relationships/tags" Target="../tags/tag234.xml"/><Relationship Id="rId44" Type="http://schemas.openxmlformats.org/officeDocument/2006/relationships/tags" Target="../tags/tag159.xml"/><Relationship Id="rId60" Type="http://schemas.openxmlformats.org/officeDocument/2006/relationships/tags" Target="../tags/tag175.xml"/><Relationship Id="rId65" Type="http://schemas.openxmlformats.org/officeDocument/2006/relationships/tags" Target="../tags/tag180.xml"/><Relationship Id="rId81" Type="http://schemas.openxmlformats.org/officeDocument/2006/relationships/tags" Target="../tags/tag196.xml"/><Relationship Id="rId86" Type="http://schemas.openxmlformats.org/officeDocument/2006/relationships/tags" Target="../tags/tag201.xml"/><Relationship Id="rId130" Type="http://schemas.openxmlformats.org/officeDocument/2006/relationships/tags" Target="../tags/tag245.xml"/><Relationship Id="rId135" Type="http://schemas.openxmlformats.org/officeDocument/2006/relationships/oleObject" Target="../embeddings/oleObject2.bin"/><Relationship Id="rId13" Type="http://schemas.openxmlformats.org/officeDocument/2006/relationships/tags" Target="../tags/tag128.xml"/><Relationship Id="rId18" Type="http://schemas.openxmlformats.org/officeDocument/2006/relationships/tags" Target="../tags/tag133.xml"/><Relationship Id="rId39" Type="http://schemas.openxmlformats.org/officeDocument/2006/relationships/tags" Target="../tags/tag154.xml"/><Relationship Id="rId109" Type="http://schemas.openxmlformats.org/officeDocument/2006/relationships/tags" Target="../tags/tag224.xml"/><Relationship Id="rId34" Type="http://schemas.openxmlformats.org/officeDocument/2006/relationships/tags" Target="../tags/tag149.xml"/><Relationship Id="rId50" Type="http://schemas.openxmlformats.org/officeDocument/2006/relationships/tags" Target="../tags/tag165.xml"/><Relationship Id="rId55" Type="http://schemas.openxmlformats.org/officeDocument/2006/relationships/tags" Target="../tags/tag170.xml"/><Relationship Id="rId76" Type="http://schemas.openxmlformats.org/officeDocument/2006/relationships/tags" Target="../tags/tag191.xml"/><Relationship Id="rId97" Type="http://schemas.openxmlformats.org/officeDocument/2006/relationships/tags" Target="../tags/tag212.xml"/><Relationship Id="rId104" Type="http://schemas.openxmlformats.org/officeDocument/2006/relationships/tags" Target="../tags/tag219.xml"/><Relationship Id="rId120" Type="http://schemas.openxmlformats.org/officeDocument/2006/relationships/tags" Target="../tags/tag235.xml"/><Relationship Id="rId125" Type="http://schemas.openxmlformats.org/officeDocument/2006/relationships/tags" Target="../tags/tag240.xml"/><Relationship Id="rId7" Type="http://schemas.openxmlformats.org/officeDocument/2006/relationships/slideLayout" Target="../slideLayouts/slideLayout35.xml"/><Relationship Id="rId71" Type="http://schemas.openxmlformats.org/officeDocument/2006/relationships/tags" Target="../tags/tag186.xml"/><Relationship Id="rId92" Type="http://schemas.openxmlformats.org/officeDocument/2006/relationships/tags" Target="../tags/tag207.xml"/><Relationship Id="rId2" Type="http://schemas.openxmlformats.org/officeDocument/2006/relationships/slideLayout" Target="../slideLayouts/slideLayout30.xml"/><Relationship Id="rId29" Type="http://schemas.openxmlformats.org/officeDocument/2006/relationships/tags" Target="../tags/tag144.xml"/><Relationship Id="rId24" Type="http://schemas.openxmlformats.org/officeDocument/2006/relationships/tags" Target="../tags/tag139.xml"/><Relationship Id="rId40" Type="http://schemas.openxmlformats.org/officeDocument/2006/relationships/tags" Target="../tags/tag155.xml"/><Relationship Id="rId45" Type="http://schemas.openxmlformats.org/officeDocument/2006/relationships/tags" Target="../tags/tag160.xml"/><Relationship Id="rId66" Type="http://schemas.openxmlformats.org/officeDocument/2006/relationships/tags" Target="../tags/tag181.xml"/><Relationship Id="rId87" Type="http://schemas.openxmlformats.org/officeDocument/2006/relationships/tags" Target="../tags/tag202.xml"/><Relationship Id="rId110" Type="http://schemas.openxmlformats.org/officeDocument/2006/relationships/tags" Target="../tags/tag225.xml"/><Relationship Id="rId115" Type="http://schemas.openxmlformats.org/officeDocument/2006/relationships/tags" Target="../tags/tag230.xml"/><Relationship Id="rId131" Type="http://schemas.openxmlformats.org/officeDocument/2006/relationships/tags" Target="../tags/tag246.xml"/><Relationship Id="rId136" Type="http://schemas.openxmlformats.org/officeDocument/2006/relationships/image" Target="../media/image7.emf"/><Relationship Id="rId61" Type="http://schemas.openxmlformats.org/officeDocument/2006/relationships/tags" Target="../tags/tag176.xml"/><Relationship Id="rId82" Type="http://schemas.openxmlformats.org/officeDocument/2006/relationships/tags" Target="../tags/tag197.xml"/><Relationship Id="rId19" Type="http://schemas.openxmlformats.org/officeDocument/2006/relationships/tags" Target="../tags/tag134.xml"/><Relationship Id="rId14" Type="http://schemas.openxmlformats.org/officeDocument/2006/relationships/tags" Target="../tags/tag129.xml"/><Relationship Id="rId30" Type="http://schemas.openxmlformats.org/officeDocument/2006/relationships/tags" Target="../tags/tag145.xml"/><Relationship Id="rId35" Type="http://schemas.openxmlformats.org/officeDocument/2006/relationships/tags" Target="../tags/tag150.xml"/><Relationship Id="rId56" Type="http://schemas.openxmlformats.org/officeDocument/2006/relationships/tags" Target="../tags/tag171.xml"/><Relationship Id="rId77" Type="http://schemas.openxmlformats.org/officeDocument/2006/relationships/tags" Target="../tags/tag192.xml"/><Relationship Id="rId100" Type="http://schemas.openxmlformats.org/officeDocument/2006/relationships/tags" Target="../tags/tag215.xml"/><Relationship Id="rId105" Type="http://schemas.openxmlformats.org/officeDocument/2006/relationships/tags" Target="../tags/tag220.xml"/><Relationship Id="rId126" Type="http://schemas.openxmlformats.org/officeDocument/2006/relationships/tags" Target="../tags/tag241.xml"/><Relationship Id="rId8" Type="http://schemas.openxmlformats.org/officeDocument/2006/relationships/slideLayout" Target="../slideLayouts/slideLayout36.xml"/><Relationship Id="rId51" Type="http://schemas.openxmlformats.org/officeDocument/2006/relationships/tags" Target="../tags/tag166.xml"/><Relationship Id="rId72" Type="http://schemas.openxmlformats.org/officeDocument/2006/relationships/tags" Target="../tags/tag187.xml"/><Relationship Id="rId93" Type="http://schemas.openxmlformats.org/officeDocument/2006/relationships/tags" Target="../tags/tag208.xml"/><Relationship Id="rId98" Type="http://schemas.openxmlformats.org/officeDocument/2006/relationships/tags" Target="../tags/tag213.xml"/><Relationship Id="rId121" Type="http://schemas.openxmlformats.org/officeDocument/2006/relationships/tags" Target="../tags/tag236.xml"/><Relationship Id="rId3" Type="http://schemas.openxmlformats.org/officeDocument/2006/relationships/slideLayout" Target="../slideLayouts/slideLayout31.xml"/><Relationship Id="rId25" Type="http://schemas.openxmlformats.org/officeDocument/2006/relationships/tags" Target="../tags/tag140.xml"/><Relationship Id="rId46" Type="http://schemas.openxmlformats.org/officeDocument/2006/relationships/tags" Target="../tags/tag161.xml"/><Relationship Id="rId67" Type="http://schemas.openxmlformats.org/officeDocument/2006/relationships/tags" Target="../tags/tag182.xml"/><Relationship Id="rId116" Type="http://schemas.openxmlformats.org/officeDocument/2006/relationships/tags" Target="../tags/tag231.xml"/><Relationship Id="rId20" Type="http://schemas.openxmlformats.org/officeDocument/2006/relationships/tags" Target="../tags/tag135.xml"/><Relationship Id="rId41" Type="http://schemas.openxmlformats.org/officeDocument/2006/relationships/tags" Target="../tags/tag156.xml"/><Relationship Id="rId62" Type="http://schemas.openxmlformats.org/officeDocument/2006/relationships/tags" Target="../tags/tag177.xml"/><Relationship Id="rId83" Type="http://schemas.openxmlformats.org/officeDocument/2006/relationships/tags" Target="../tags/tag198.xml"/><Relationship Id="rId88" Type="http://schemas.openxmlformats.org/officeDocument/2006/relationships/tags" Target="../tags/tag203.xml"/><Relationship Id="rId111" Type="http://schemas.openxmlformats.org/officeDocument/2006/relationships/tags" Target="../tags/tag226.xml"/><Relationship Id="rId132" Type="http://schemas.openxmlformats.org/officeDocument/2006/relationships/tags" Target="../tags/tag247.xml"/><Relationship Id="rId15" Type="http://schemas.openxmlformats.org/officeDocument/2006/relationships/tags" Target="../tags/tag130.xml"/><Relationship Id="rId36" Type="http://schemas.openxmlformats.org/officeDocument/2006/relationships/tags" Target="../tags/tag151.xml"/><Relationship Id="rId57" Type="http://schemas.openxmlformats.org/officeDocument/2006/relationships/tags" Target="../tags/tag172.xml"/><Relationship Id="rId106" Type="http://schemas.openxmlformats.org/officeDocument/2006/relationships/tags" Target="../tags/tag221.xml"/><Relationship Id="rId127" Type="http://schemas.openxmlformats.org/officeDocument/2006/relationships/tags" Target="../tags/tag242.xml"/><Relationship Id="rId10" Type="http://schemas.openxmlformats.org/officeDocument/2006/relationships/theme" Target="../theme/theme2.xml"/><Relationship Id="rId31" Type="http://schemas.openxmlformats.org/officeDocument/2006/relationships/tags" Target="../tags/tag146.xml"/><Relationship Id="rId52" Type="http://schemas.openxmlformats.org/officeDocument/2006/relationships/tags" Target="../tags/tag167.xml"/><Relationship Id="rId73" Type="http://schemas.openxmlformats.org/officeDocument/2006/relationships/tags" Target="../tags/tag188.xml"/><Relationship Id="rId78" Type="http://schemas.openxmlformats.org/officeDocument/2006/relationships/tags" Target="../tags/tag193.xml"/><Relationship Id="rId94" Type="http://schemas.openxmlformats.org/officeDocument/2006/relationships/tags" Target="../tags/tag209.xml"/><Relationship Id="rId99" Type="http://schemas.openxmlformats.org/officeDocument/2006/relationships/tags" Target="../tags/tag214.xml"/><Relationship Id="rId101" Type="http://schemas.openxmlformats.org/officeDocument/2006/relationships/tags" Target="../tags/tag216.xml"/><Relationship Id="rId122" Type="http://schemas.openxmlformats.org/officeDocument/2006/relationships/tags" Target="../tags/tag23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tags" Target="../tags/tag141.xml"/><Relationship Id="rId47" Type="http://schemas.openxmlformats.org/officeDocument/2006/relationships/tags" Target="../tags/tag162.xml"/><Relationship Id="rId68" Type="http://schemas.openxmlformats.org/officeDocument/2006/relationships/tags" Target="../tags/tag183.xml"/><Relationship Id="rId89" Type="http://schemas.openxmlformats.org/officeDocument/2006/relationships/tags" Target="../tags/tag204.xml"/><Relationship Id="rId112" Type="http://schemas.openxmlformats.org/officeDocument/2006/relationships/tags" Target="../tags/tag227.xml"/><Relationship Id="rId133" Type="http://schemas.openxmlformats.org/officeDocument/2006/relationships/tags" Target="../tags/tag2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72 Brand" pitchFamily="34" charset="-128"/>
              <a:cs typeface="72 Brand"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‹Nr.›</a:t>
            </a:fld>
            <a:endParaRPr lang="en-US" sz="900" b="0" i="0" noProof="0" dirty="0">
              <a:latin typeface="+mn-lt"/>
            </a:endParaRPr>
          </a:p>
        </p:txBody>
      </p:sp>
      <p:sp>
        <p:nvSpPr>
          <p:cNvPr id="12" name="Copyright Placeholder" descr="{&quot;templafy&quot;:{&quot;id&quot;:&quot;664291ec-d8c7-444b-b974-99bbba7dee9c&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72 Brand" panose="020B0504030603020204" pitchFamily="34" charset="0"/>
              </a:rPr>
              <a:t>PUBLIC</a:t>
            </a:r>
          </a:p>
        </p:txBody>
      </p:sp>
      <p:sp>
        <p:nvSpPr>
          <p:cNvPr id="3" name="Text Placeholder"/>
          <p:cNvSpPr>
            <a:spLocks noGrp="1"/>
          </p:cNvSpPr>
          <p:nvPr userDrawn="1">
            <p:ph type="body" idx="1"/>
          </p:nvPr>
        </p:nvSpPr>
        <p:spPr bwMode="black">
          <a:xfrm>
            <a:off x="504001" y="1548560"/>
            <a:ext cx="11186476" cy="4788000"/>
          </a:xfrm>
          <a:prstGeom prst="rect">
            <a:avLst/>
          </a:prstGeom>
        </p:spPr>
        <p:txBody>
          <a:bodyPr vert="horz" lIns="0" tIns="0" rIns="0" bIns="0" rtlCol="0">
            <a:noAutofit/>
          </a:bodyPr>
          <a:lstStyle/>
          <a:p>
            <a:pPr lvl="0"/>
            <a:r>
              <a:rPr lang="en-GB" dirty="0"/>
              <a:t>Start typing to add text without a bullet point. To add a bullet point, place the cursor at the start of this line and press tab.</a:t>
            </a: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0"/>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4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1"/>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2"/>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5"/>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6"/>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38"/>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3"/>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4"/>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dirty="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dirty="0">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dirty="0">
                <a:ln>
                  <a:noFill/>
                </a:ln>
                <a:solidFill>
                  <a:schemeClr val="tx2"/>
                </a:solidFill>
                <a:effectLst/>
                <a:uLnTx/>
                <a:uFillTx/>
                <a:latin typeface="72 Brand" panose="020B0504030603020204" pitchFamily="34" charset="0"/>
                <a:ea typeface="72 Brand" pitchFamily="34" charset="-128"/>
                <a:cs typeface="72 Brand" pitchFamily="34" charset="-128"/>
              </a:rPr>
              <a:t>DRAFT</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788" r:id="rId2"/>
    <p:sldLayoutId id="2147483789" r:id="rId3"/>
    <p:sldLayoutId id="2147483790" r:id="rId4"/>
    <p:sldLayoutId id="2147483791" r:id="rId5"/>
    <p:sldLayoutId id="2147483792" r:id="rId6"/>
    <p:sldLayoutId id="2147483793" r:id="rId7"/>
    <p:sldLayoutId id="2147483794" r:id="rId8"/>
    <p:sldLayoutId id="2147483741" r:id="rId9"/>
    <p:sldLayoutId id="2147483765" r:id="rId10"/>
    <p:sldLayoutId id="2147483767" r:id="rId11"/>
    <p:sldLayoutId id="2147483786" r:id="rId12"/>
    <p:sldLayoutId id="2147483743" r:id="rId13"/>
    <p:sldLayoutId id="2147483774" r:id="rId14"/>
    <p:sldLayoutId id="2147483745" r:id="rId15"/>
    <p:sldLayoutId id="2147483760" r:id="rId16"/>
    <p:sldLayoutId id="2147483768" r:id="rId17"/>
    <p:sldLayoutId id="2147483769" r:id="rId18"/>
    <p:sldLayoutId id="2147483770" r:id="rId19"/>
    <p:sldLayoutId id="2147483744" r:id="rId20"/>
    <p:sldLayoutId id="2147483757" r:id="rId21"/>
    <p:sldLayoutId id="2147483771" r:id="rId22"/>
    <p:sldLayoutId id="2147483763" r:id="rId23"/>
    <p:sldLayoutId id="2147483751" r:id="rId24"/>
    <p:sldLayoutId id="2147483756" r:id="rId25"/>
    <p:sldLayoutId id="2147483740" r:id="rId26"/>
    <p:sldLayoutId id="2147483816" r:id="rId27"/>
    <p:sldLayoutId id="2147483817" r:id="rId28"/>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CD790E1-720F-AF41-206B-C6F9F90832B3}"/>
              </a:ext>
            </a:extLst>
          </p:cNvPr>
          <p:cNvGraphicFramePr>
            <a:graphicFrameLocks noChangeAspect="1"/>
          </p:cNvGraphicFramePr>
          <p:nvPr userDrawn="1">
            <p:custDataLst>
              <p:tags r:id="rId11"/>
            </p:custDataLst>
            <p:extLst>
              <p:ext uri="{D42A27DB-BD31-4B8C-83A1-F6EECF244321}">
                <p14:modId xmlns:p14="http://schemas.microsoft.com/office/powerpoint/2010/main" val="1445059077"/>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135" imgW="404" imgH="405" progId="TCLayout.ActiveDocument.1">
                  <p:embed/>
                </p:oleObj>
              </mc:Choice>
              <mc:Fallback>
                <p:oleObj name="think-cell Slide" r:id="rId135" imgW="404" imgH="405" progId="TCLayout.ActiveDocument.1">
                  <p:embed/>
                  <p:pic>
                    <p:nvPicPr>
                      <p:cNvPr id="12" name="think-cell data - do not delete" hidden="1">
                        <a:extLst>
                          <a:ext uri="{FF2B5EF4-FFF2-40B4-BE49-F238E27FC236}">
                            <a16:creationId xmlns:a16="http://schemas.microsoft.com/office/drawing/2014/main" id="{0CD790E1-720F-AF41-206B-C6F9F90832B3}"/>
                          </a:ext>
                        </a:extLst>
                      </p:cNvPr>
                      <p:cNvPicPr/>
                      <p:nvPr/>
                    </p:nvPicPr>
                    <p:blipFill>
                      <a:blip r:embed="rId136"/>
                      <a:stretch>
                        <a:fillRect/>
                      </a:stretch>
                    </p:blipFill>
                    <p:spPr>
                      <a:xfrm>
                        <a:off x="1589" y="1588"/>
                        <a:ext cx="1589" cy="1588"/>
                      </a:xfrm>
                      <a:prstGeom prst="rect">
                        <a:avLst/>
                      </a:prstGeom>
                    </p:spPr>
                  </p:pic>
                </p:oleObj>
              </mc:Fallback>
            </mc:AlternateContent>
          </a:graphicData>
        </a:graphic>
      </p:graphicFrame>
      <p:sp>
        <p:nvSpPr>
          <p:cNvPr id="34" name="Slide number"/>
          <p:cNvSpPr txBox="1"/>
          <p:nvPr userDrawn="1"/>
        </p:nvSpPr>
        <p:spPr bwMode="black">
          <a:xfrm>
            <a:off x="11484003" y="6536753"/>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1088232" rtl="0" eaLnBrk="1" fontAlgn="auto" latinLnBrk="0" hangingPunct="1">
              <a:lnSpc>
                <a:spcPct val="100000"/>
              </a:lnSpc>
              <a:spcBef>
                <a:spcPts val="0"/>
              </a:spcBef>
              <a:spcAft>
                <a:spcPts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mn-cs"/>
              </a:rPr>
              <a:pPr marL="0" marR="0" lvl="0" indent="0" algn="r" defTabSz="1088232" rtl="0" eaLnBrk="1" fontAlgn="auto" latinLnBrk="0" hangingPunct="1">
                <a:lnSpc>
                  <a:spcPct val="100000"/>
                </a:lnSpc>
                <a:spcBef>
                  <a:spcPts val="0"/>
                </a:spcBef>
                <a:spcAft>
                  <a:spcPts val="0"/>
                </a:spcAft>
                <a:buClr>
                  <a:srgbClr val="000000"/>
                </a:buClr>
                <a:buSzTx/>
                <a:buFont typeface="Arial" pitchFamily="34" charset="0"/>
                <a:buNone/>
                <a:tabLst/>
                <a:defRPr/>
              </a:pPr>
              <a:t>‹Nr.›</a:t>
            </a:fld>
            <a:endParaRPr kumimoji="0" lang="en-US" sz="9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 name="Text Placeholder"/>
          <p:cNvSpPr>
            <a:spLocks noGrp="1"/>
          </p:cNvSpPr>
          <p:nvPr userDrawn="1">
            <p:ph type="body" idx="1"/>
          </p:nvPr>
        </p:nvSpPr>
        <p:spPr bwMode="black">
          <a:xfrm>
            <a:off x="573088" y="1337389"/>
            <a:ext cx="11049001" cy="2090056"/>
          </a:xfrm>
          <a:prstGeom prst="rect">
            <a:avLst/>
          </a:prstGeom>
        </p:spPr>
        <p:txBody>
          <a:bodyPr vert="horz" lIns="0" tIns="0" rIns="0" bIns="0" rtlCol="0">
            <a:noAutofit/>
          </a:bodyPr>
          <a:lstStyle/>
          <a:p>
            <a:pPr lvl="0"/>
            <a:r>
              <a:rPr lang="en-GB"/>
              <a:t>Start typing to add text without a bullet point. To add a bullet point, place the cursor at the start of this line and press tab.</a:t>
            </a:r>
            <a:endParaRPr lang="en-US" noProof="0"/>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54428" y="490635"/>
            <a:ext cx="11067660"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12"/>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3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32"/>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33"/>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3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13"/>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2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2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2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2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3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14"/>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1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18"/>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1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20"/>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2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22"/>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23"/>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24"/>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2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2"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15"/>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16"/>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17"/>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18"/>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19"/>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20"/>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21"/>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22"/>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23"/>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24"/>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25"/>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26"/>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27"/>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28"/>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pPr marL="0" marR="0" lvl="0" indent="0" algn="l" defTabSz="1088232"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9" y="5984670"/>
            <a:ext cx="10188208" cy="138499"/>
          </a:xfrm>
          <a:prstGeom prst="rect">
            <a:avLst/>
          </a:prstGeom>
          <a:noFill/>
        </p:spPr>
        <p:txBody>
          <a:bodyPr wrap="square" lIns="0" tIns="0" rIns="0" bIns="0" rtlCol="0">
            <a:spAutoFit/>
          </a:bodyPr>
          <a:lstStyle/>
          <a:p>
            <a:pPr marL="0" marR="0" lvl="0" indent="0" algn="l" defTabSz="1088232"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150" tIns="46532" rIns="89486" bIns="46532" rtlCol="0" anchor="ct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5"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177" tIns="143177" rIns="143177" bIns="143177" rtlCol="0" anchor="t"/>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&lt;initials&gt; &lt;date&gt;</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yyyy</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-MM-dd </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hh:mm</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&lt;/date&gt;: </a:t>
            </a:r>
          </a:p>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5"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177" tIns="143177" rIns="143177" bIns="143177" rtlCol="0" anchor="t"/>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&lt;initials&gt; &lt;date&gt;</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yyyy</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-MM-dd </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hh:mm</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4" y="2819464"/>
            <a:ext cx="6361889" cy="1219077"/>
          </a:xfrm>
          <a:prstGeom prst="rect">
            <a:avLst/>
          </a:prstGeom>
          <a:noFill/>
          <a:ln w="25400" algn="ctr">
            <a:noFill/>
            <a:miter lim="800000"/>
            <a:headEnd/>
            <a:tailEnd/>
          </a:ln>
        </p:spPr>
        <p:txBody>
          <a:bodyPr lIns="89953" tIns="71963" rIns="89953" bIns="71963"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796" b="0" i="0" u="none" strike="noStrike" kern="0" cap="none" spc="0" normalizeH="0" baseline="0" noProof="0">
                <a:ln>
                  <a:noFill/>
                </a:ln>
                <a:solidFill>
                  <a:srgbClr val="475E75"/>
                </a:solidFill>
                <a:effectLst/>
                <a:uLnTx/>
                <a:uFillTx/>
                <a:latin typeface="72 Brand" panose="020B0504030603020204" pitchFamily="34" charset="0"/>
                <a:ea typeface="72 Brand" pitchFamily="34" charset="-128"/>
                <a:cs typeface="72 Brand" pitchFamily="34" charset="-128"/>
              </a:rPr>
              <a:t>DRAFT</a:t>
            </a:r>
          </a:p>
        </p:txBody>
      </p:sp>
      <p:sp>
        <p:nvSpPr>
          <p:cNvPr id="148" name="Copyright Placeholder" descr="{&quot;templafy&quot;:{&quot;id&quot;:&quot;a74eddeb-ce90-4f01-99b3-d929310ab967&quot;}}">
            <a:extLst>
              <a:ext uri="{FF2B5EF4-FFF2-40B4-BE49-F238E27FC236}">
                <a16:creationId xmlns:a16="http://schemas.microsoft.com/office/drawing/2014/main" id="{4A8E1C91-00FA-311B-35ED-A325303F3A88}"/>
              </a:ext>
            </a:extLst>
          </p:cNvPr>
          <p:cNvSpPr txBox="1">
            <a:spLocks/>
          </p:cNvSpPr>
          <p:nvPr userDrawn="1"/>
        </p:nvSpPr>
        <p:spPr>
          <a:xfrm>
            <a:off x="578646" y="6559835"/>
            <a:ext cx="524455"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014" rtl="0" eaLnBrk="1" fontAlgn="auto" latinLnBrk="0" hangingPunct="1">
              <a:lnSpc>
                <a:spcPct val="100000"/>
              </a:lnSpc>
              <a:spcBef>
                <a:spcPts val="1799"/>
              </a:spcBef>
              <a:spcAft>
                <a:spcPts val="0"/>
              </a:spcAft>
              <a:buClr>
                <a:srgbClr val="0070F2"/>
              </a:buClr>
              <a:buSzPct val="80000"/>
              <a:buFont typeface="Arial" panose="020B0604020202020204" pitchFamily="34" charset="0"/>
              <a:buNone/>
              <a:tabLst/>
              <a:defRPr/>
            </a:pPr>
            <a:r>
              <a:rPr lang="en-US" sz="600" b="0" i="0">
                <a:solidFill>
                  <a:schemeClr val="tx1"/>
                </a:solidFill>
                <a:latin typeface="72 Brand" panose="020B0504030603020204" pitchFamily="34" charset="0"/>
              </a:rPr>
              <a:t>CONFIDENTIAL</a:t>
            </a:r>
            <a:endParaRPr kumimoji="0" lang="en-US" sz="6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324981409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Lst>
  <p:hf hdr="0" ftr="0" dt="0"/>
  <p:txStyles>
    <p:titleStyle>
      <a:lvl1pPr algn="l" defTabSz="1088014" rtl="0" eaLnBrk="1" latinLnBrk="0" hangingPunct="1">
        <a:spcBef>
          <a:spcPct val="0"/>
        </a:spcBef>
        <a:buNone/>
        <a:defRPr sz="2399" b="1" i="0" kern="1200" baseline="0">
          <a:gradFill>
            <a:gsLst>
              <a:gs pos="0">
                <a:schemeClr val="tx1"/>
              </a:gs>
              <a:gs pos="100000">
                <a:schemeClr val="tx1"/>
              </a:gs>
            </a:gsLst>
            <a:lin ang="5400000" scaled="1"/>
          </a:gradFill>
          <a:latin typeface="72 Brand Medium" panose="020B0504030603020204" pitchFamily="34" charset="0"/>
          <a:ea typeface="+mj-ea"/>
          <a:cs typeface="+mj-cs"/>
        </a:defRPr>
      </a:lvl1pPr>
    </p:titleStyle>
    <p:bodyStyle>
      <a:lvl1pPr marL="0" indent="0" algn="l" defTabSz="1088014" rtl="0" eaLnBrk="1" latinLnBrk="0" hangingPunct="1">
        <a:spcBef>
          <a:spcPts val="1799"/>
        </a:spcBef>
        <a:buClrTx/>
        <a:buSzPct val="80000"/>
        <a:buFont typeface="72 Brand" panose="02000000000000000000" pitchFamily="2" charset="0"/>
        <a:buChar char="​"/>
        <a:defRPr sz="1999" b="0" i="0" kern="1200">
          <a:gradFill>
            <a:gsLst>
              <a:gs pos="0">
                <a:schemeClr val="tx1"/>
              </a:gs>
              <a:gs pos="100000">
                <a:schemeClr val="tx1"/>
              </a:gs>
            </a:gsLst>
            <a:lin ang="5400000" scaled="1"/>
          </a:gradFill>
          <a:latin typeface="72 Brand" panose="020B0504030603020204" pitchFamily="34" charset="0"/>
          <a:ea typeface="+mn-ea"/>
          <a:cs typeface="+mn-cs"/>
        </a:defRPr>
      </a:lvl1pPr>
      <a:lvl2pPr marL="179874" indent="-179874" algn="l" defTabSz="1088014" rtl="0" eaLnBrk="1" latinLnBrk="0" hangingPunct="1">
        <a:spcBef>
          <a:spcPts val="600"/>
        </a:spcBef>
        <a:buClr>
          <a:schemeClr val="bg1">
            <a:lumMod val="85000"/>
          </a:schemeClr>
        </a:buClr>
        <a:buSzPct val="100000"/>
        <a:buFont typeface="Arial" panose="020B0604020202020204" pitchFamily="34" charset="0"/>
        <a:buChar char="•"/>
        <a:defRPr sz="1799" b="0" i="0" kern="1200">
          <a:gradFill>
            <a:gsLst>
              <a:gs pos="0">
                <a:schemeClr val="tx1"/>
              </a:gs>
              <a:gs pos="100000">
                <a:schemeClr val="tx1"/>
              </a:gs>
            </a:gsLst>
            <a:lin ang="5400000" scaled="1"/>
          </a:gradFill>
          <a:latin typeface="72 Brand" panose="020B0504030603020204" pitchFamily="34" charset="0"/>
          <a:ea typeface="+mn-ea"/>
          <a:cs typeface="+mn-cs"/>
        </a:defRPr>
      </a:lvl2pPr>
      <a:lvl3pPr marL="358596" indent="-179298" algn="l" defTabSz="1088014" rtl="0" eaLnBrk="1" latinLnBrk="0" hangingPunct="1">
        <a:spcBef>
          <a:spcPts val="300"/>
        </a:spcBef>
        <a:buClr>
          <a:schemeClr val="bg1">
            <a:lumMod val="85000"/>
          </a:schemeClr>
        </a:buClr>
        <a:buSzPct val="100000"/>
        <a:buFont typeface="Arial" panose="020B0604020202020204" pitchFamily="34" charset="0"/>
        <a:buChar char="•"/>
        <a:defRPr lang="en-US" sz="1799" b="0" i="0" kern="1200" noProof="0" dirty="0" smtClean="0">
          <a:gradFill>
            <a:gsLst>
              <a:gs pos="0">
                <a:schemeClr val="tx1"/>
              </a:gs>
              <a:gs pos="100000">
                <a:schemeClr val="tx1"/>
              </a:gs>
            </a:gsLst>
            <a:lin ang="5400000" scaled="1"/>
          </a:gradFill>
          <a:latin typeface="72 Brand" panose="020B0504030603020204" pitchFamily="34" charset="0"/>
          <a:ea typeface="+mn-ea"/>
          <a:cs typeface="+mn-cs"/>
        </a:defRPr>
      </a:lvl3pPr>
      <a:lvl4pPr marL="539622" indent="-179874" algn="l" defTabSz="1088014" rtl="0" eaLnBrk="1" latinLnBrk="0" hangingPunct="1">
        <a:spcBef>
          <a:spcPts val="300"/>
        </a:spcBef>
        <a:buClr>
          <a:schemeClr val="bg1">
            <a:lumMod val="85000"/>
          </a:schemeClr>
        </a:buClr>
        <a:buSzPct val="80000"/>
        <a:buFont typeface="Arial" panose="020B0604020202020204" pitchFamily="34" charset="0"/>
        <a:buChar char="•"/>
        <a:defRPr sz="1599" b="0" i="0" kern="1200">
          <a:gradFill>
            <a:gsLst>
              <a:gs pos="0">
                <a:schemeClr val="tx1"/>
              </a:gs>
              <a:gs pos="100000">
                <a:schemeClr val="tx1"/>
              </a:gs>
            </a:gsLst>
            <a:lin ang="5400000" scaled="1"/>
          </a:gradFill>
          <a:latin typeface="72 Brand" panose="020B0504030603020204" pitchFamily="34" charset="0"/>
          <a:ea typeface="+mn-ea"/>
          <a:cs typeface="+mn-cs"/>
        </a:defRPr>
      </a:lvl4pPr>
      <a:lvl5pPr marL="719496" indent="-179874" algn="l" defTabSz="1088014" rtl="0" eaLnBrk="1" latinLnBrk="0" hangingPunct="1">
        <a:spcBef>
          <a:spcPts val="100"/>
        </a:spcBef>
        <a:buClr>
          <a:schemeClr val="bg1">
            <a:lumMod val="85000"/>
          </a:schemeClr>
        </a:buClr>
        <a:buSzPct val="100000"/>
        <a:buFont typeface="Arial" panose="020B0604020202020204" pitchFamily="34" charset="0"/>
        <a:buChar char="•"/>
        <a:defRPr sz="1399" b="0" i="0" kern="1200" baseline="0">
          <a:gradFill>
            <a:gsLst>
              <a:gs pos="0">
                <a:schemeClr val="tx1"/>
              </a:gs>
              <a:gs pos="100000">
                <a:schemeClr val="tx1"/>
              </a:gs>
            </a:gsLst>
            <a:lin ang="5400000" scaled="1"/>
          </a:gradFill>
          <a:latin typeface="72 Brand" panose="020B0504030603020204" pitchFamily="34" charset="0"/>
          <a:ea typeface="+mn-ea"/>
          <a:cs typeface="+mn-cs"/>
        </a:defRPr>
      </a:lvl5pPr>
      <a:lvl6pPr marL="2992038"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045"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052"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060" indent="-272004" algn="l" defTabSz="108801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014" rtl="0" eaLnBrk="1" latinLnBrk="0" hangingPunct="1">
        <a:defRPr sz="2099" kern="1200">
          <a:solidFill>
            <a:schemeClr val="tx1"/>
          </a:solidFill>
          <a:latin typeface="+mn-lt"/>
          <a:ea typeface="+mn-ea"/>
          <a:cs typeface="+mn-cs"/>
        </a:defRPr>
      </a:lvl1pPr>
      <a:lvl2pPr marL="544007" algn="l" defTabSz="1088014" rtl="0" eaLnBrk="1" latinLnBrk="0" hangingPunct="1">
        <a:defRPr sz="2099" kern="1200">
          <a:solidFill>
            <a:schemeClr val="tx1"/>
          </a:solidFill>
          <a:latin typeface="+mn-lt"/>
          <a:ea typeface="+mn-ea"/>
          <a:cs typeface="+mn-cs"/>
        </a:defRPr>
      </a:lvl2pPr>
      <a:lvl3pPr marL="1088014" algn="l" defTabSz="1088014" rtl="0" eaLnBrk="1" latinLnBrk="0" hangingPunct="1">
        <a:defRPr sz="2099" kern="1200">
          <a:solidFill>
            <a:schemeClr val="tx1"/>
          </a:solidFill>
          <a:latin typeface="+mn-lt"/>
          <a:ea typeface="+mn-ea"/>
          <a:cs typeface="+mn-cs"/>
        </a:defRPr>
      </a:lvl3pPr>
      <a:lvl4pPr marL="1632021" algn="l" defTabSz="1088014" rtl="0" eaLnBrk="1" latinLnBrk="0" hangingPunct="1">
        <a:defRPr sz="2099" kern="1200">
          <a:solidFill>
            <a:schemeClr val="tx1"/>
          </a:solidFill>
          <a:latin typeface="+mn-lt"/>
          <a:ea typeface="+mn-ea"/>
          <a:cs typeface="+mn-cs"/>
        </a:defRPr>
      </a:lvl4pPr>
      <a:lvl5pPr marL="2176027" algn="l" defTabSz="1088014" rtl="0" eaLnBrk="1" latinLnBrk="0" hangingPunct="1">
        <a:defRPr sz="2099" kern="1200">
          <a:solidFill>
            <a:schemeClr val="tx1"/>
          </a:solidFill>
          <a:latin typeface="+mn-lt"/>
          <a:ea typeface="+mn-ea"/>
          <a:cs typeface="+mn-cs"/>
        </a:defRPr>
      </a:lvl5pPr>
      <a:lvl6pPr marL="2720035" algn="l" defTabSz="1088014" rtl="0" eaLnBrk="1" latinLnBrk="0" hangingPunct="1">
        <a:defRPr sz="2099" kern="1200">
          <a:solidFill>
            <a:schemeClr val="tx1"/>
          </a:solidFill>
          <a:latin typeface="+mn-lt"/>
          <a:ea typeface="+mn-ea"/>
          <a:cs typeface="+mn-cs"/>
        </a:defRPr>
      </a:lvl6pPr>
      <a:lvl7pPr marL="3264042" algn="l" defTabSz="1088014" rtl="0" eaLnBrk="1" latinLnBrk="0" hangingPunct="1">
        <a:defRPr sz="2099" kern="1200">
          <a:solidFill>
            <a:schemeClr val="tx1"/>
          </a:solidFill>
          <a:latin typeface="+mn-lt"/>
          <a:ea typeface="+mn-ea"/>
          <a:cs typeface="+mn-cs"/>
        </a:defRPr>
      </a:lvl7pPr>
      <a:lvl8pPr marL="3808049" algn="l" defTabSz="1088014" rtl="0" eaLnBrk="1" latinLnBrk="0" hangingPunct="1">
        <a:defRPr sz="2099" kern="1200">
          <a:solidFill>
            <a:schemeClr val="tx1"/>
          </a:solidFill>
          <a:latin typeface="+mn-lt"/>
          <a:ea typeface="+mn-ea"/>
          <a:cs typeface="+mn-cs"/>
        </a:defRPr>
      </a:lvl8pPr>
      <a:lvl9pPr marL="4352056" algn="l" defTabSz="1088014"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61">
          <p15:clr>
            <a:srgbClr val="F26B43"/>
          </p15:clr>
        </p15:guide>
        <p15:guide id="3" pos="7321">
          <p15:clr>
            <a:srgbClr val="F26B43"/>
          </p15:clr>
        </p15:guide>
        <p15:guide id="4" orient="horz" pos="364">
          <p15:clr>
            <a:srgbClr val="F26B43"/>
          </p15:clr>
        </p15:guide>
        <p15:guide id="5" orient="horz" pos="3958">
          <p15:clr>
            <a:srgbClr val="F26B43"/>
          </p15:clr>
        </p15:guide>
        <p15:guide id="6" orient="horz" pos="4138">
          <p15:clr>
            <a:srgbClr val="F26B43"/>
          </p15:clr>
        </p15:guide>
        <p15:guide id="7" pos="176">
          <p15:clr>
            <a:srgbClr val="F26B43"/>
          </p15:clr>
        </p15:guide>
        <p15:guide id="8" pos="7500">
          <p15:clr>
            <a:srgbClr val="F26B43"/>
          </p15:clr>
        </p15:guide>
        <p15:guide id="9" orient="horz" pos="180">
          <p15:clr>
            <a:srgbClr val="F26B43"/>
          </p15:clr>
        </p15:guide>
        <p15:guide id="10" pos="3841">
          <p15:clr>
            <a:srgbClr val="FDE53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8.xml"/><Relationship Id="rId1" Type="http://schemas.openxmlformats.org/officeDocument/2006/relationships/customXml" Target="../../customXml/item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6.xml"/><Relationship Id="rId7" Type="http://schemas.openxmlformats.org/officeDocument/2006/relationships/image" Target="../media/image71.png"/><Relationship Id="rId2" Type="http://schemas.openxmlformats.org/officeDocument/2006/relationships/customXml" Target="../../customXml/item5.xml"/><Relationship Id="rId1" Type="http://schemas.openxmlformats.org/officeDocument/2006/relationships/customXml" Target="../../customXml/item6.xml"/><Relationship Id="rId6" Type="http://schemas.openxmlformats.org/officeDocument/2006/relationships/hyperlink" Target="mailto:michael.brass@sap.com" TargetMode="External"/><Relationship Id="rId5" Type="http://schemas.openxmlformats.org/officeDocument/2006/relationships/image" Target="../media/image70.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notesSlide" Target="../notesSlides/notesSlide2.xml"/><Relationship Id="rId21" Type="http://schemas.openxmlformats.org/officeDocument/2006/relationships/image" Target="../media/image30.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13.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ags" Target="../tags/tag259.xml"/><Relationship Id="rId6" Type="http://schemas.openxmlformats.org/officeDocument/2006/relationships/image" Target="../media/image15.png"/><Relationship Id="rId11" Type="http://schemas.openxmlformats.org/officeDocument/2006/relationships/image" Target="../media/image20.svg"/><Relationship Id="rId24" Type="http://schemas.openxmlformats.org/officeDocument/2006/relationships/image" Target="../media/image33.png"/><Relationship Id="rId5" Type="http://schemas.openxmlformats.org/officeDocument/2006/relationships/image" Target="../media/image7.emf"/><Relationship Id="rId15" Type="http://schemas.openxmlformats.org/officeDocument/2006/relationships/image" Target="../media/image24.sv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oleObject" Target="../embeddings/oleObject12.bin"/><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6.svg"/><Relationship Id="rId5" Type="http://schemas.openxmlformats.org/officeDocument/2006/relationships/image" Target="../media/image42.png"/><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8.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63.svg"/><Relationship Id="rId1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34752C8-1E80-B141-5BC9-264FD3E5257B}"/>
              </a:ext>
            </a:extLst>
          </p:cNvPr>
          <p:cNvSpPr>
            <a:spLocks noGrp="1"/>
          </p:cNvSpPr>
          <p:nvPr>
            <p:ph type="title"/>
          </p:nvPr>
        </p:nvSpPr>
        <p:spPr/>
        <p:txBody>
          <a:bodyPr/>
          <a:lstStyle/>
          <a:p>
            <a:r>
              <a:rPr lang="de-DE" dirty="0"/>
              <a:t>Wie passen </a:t>
            </a:r>
            <a:br>
              <a:rPr lang="de-DE" dirty="0"/>
            </a:br>
            <a:r>
              <a:rPr lang="de-DE" dirty="0"/>
              <a:t>Künstliche Intelligenz und HR Transformation zusammen?</a:t>
            </a:r>
            <a:endParaRPr lang="en-US" dirty="0"/>
          </a:p>
        </p:txBody>
      </p:sp>
      <p:sp>
        <p:nvSpPr>
          <p:cNvPr id="2" name="Spaker name - Dynamic" descr="{&quot;templafy&quot;:{&quot;id&quot;:&quot;1580d160-2f44-4a40-975c-22908862a823&quot;}}">
            <a:extLst>
              <a:ext uri="{FF2B5EF4-FFF2-40B4-BE49-F238E27FC236}">
                <a16:creationId xmlns:a16="http://schemas.microsoft.com/office/drawing/2014/main" id="{E0BFCFDD-1D42-358F-BC70-8570C4C662EF}"/>
              </a:ext>
            </a:extLst>
          </p:cNvPr>
          <p:cNvSpPr txBox="1">
            <a:spLocks/>
          </p:cNvSpPr>
          <p:nvPr/>
        </p:nvSpPr>
        <p:spPr>
          <a:xfrm>
            <a:off x="287338" y="4303486"/>
            <a:ext cx="5402236" cy="223148"/>
          </a:xfrm>
          <a:prstGeom prst="rect">
            <a:avLst/>
          </a:prstGeom>
          <a:noFill/>
        </p:spPr>
        <p:txBody>
          <a:bodyPr wrap="square" lIns="0" tIns="0" rIns="0" bIns="0" rtlCol="0" anchor="b" anchorCtr="0">
            <a:noAutofit/>
          </a:bodyPr>
          <a:lstStyle/>
          <a:p>
            <a:pPr algn="l"/>
            <a:r>
              <a:rPr lang="en-US" sz="1400" dirty="0">
                <a:latin typeface="72 Brand" panose="020B0504030603020204" pitchFamily="34" charset="0"/>
                <a:cs typeface="72" panose="020B0503030000000003" pitchFamily="34" charset="0"/>
              </a:rPr>
              <a:t>Michael Brass, SAP</a:t>
            </a:r>
          </a:p>
          <a:p>
            <a:pPr algn="l"/>
            <a:r>
              <a:rPr lang="en-US" sz="1400" dirty="0">
                <a:latin typeface="72 Brand" panose="020B0504030603020204" pitchFamily="34" charset="0"/>
                <a:cs typeface="72" panose="020B0503030000000003" pitchFamily="34" charset="0"/>
              </a:rPr>
              <a:t>Michelle Ulmer, EPI-USE</a:t>
            </a:r>
          </a:p>
        </p:txBody>
      </p:sp>
      <p:sp>
        <p:nvSpPr>
          <p:cNvPr id="3" name="Date - Dynamic" descr="{&quot;templafy&quot;:{&quot;id&quot;:&quot;ea5ad8bf-2779-4dde-a90d-ffbf30a3a5ed&quot;}}">
            <a:extLst>
              <a:ext uri="{FF2B5EF4-FFF2-40B4-BE49-F238E27FC236}">
                <a16:creationId xmlns:a16="http://schemas.microsoft.com/office/drawing/2014/main" id="{9E1171E2-38D8-8239-71E9-69DC21FF73B2}"/>
              </a:ext>
            </a:extLst>
          </p:cNvPr>
          <p:cNvSpPr txBox="1">
            <a:spLocks/>
          </p:cNvSpPr>
          <p:nvPr/>
        </p:nvSpPr>
        <p:spPr>
          <a:xfrm>
            <a:off x="288000" y="4534259"/>
            <a:ext cx="5402236" cy="223148"/>
          </a:xfrm>
          <a:prstGeom prst="rect">
            <a:avLst/>
          </a:prstGeom>
          <a:noFill/>
        </p:spPr>
        <p:txBody>
          <a:bodyPr wrap="square" lIns="0" tIns="0" rIns="0" bIns="0" rtlCol="0" anchor="b" anchorCtr="0">
            <a:noAutofit/>
          </a:bodyPr>
          <a:lstStyle/>
          <a:p>
            <a:pPr algn="l"/>
            <a:r>
              <a:rPr lang="en-US" sz="1400" dirty="0">
                <a:latin typeface="72 Brand" panose="020B0504030603020204" pitchFamily="34" charset="0"/>
                <a:cs typeface="72" panose="020B0503030000000003" pitchFamily="34" charset="0"/>
              </a:rPr>
              <a:t>Mai 2025</a:t>
            </a:r>
          </a:p>
        </p:txBody>
      </p:sp>
      <p:pic>
        <p:nvPicPr>
          <p:cNvPr id="18" name="Picture Placeholder 14">
            <a:extLst>
              <a:ext uri="{FF2B5EF4-FFF2-40B4-BE49-F238E27FC236}">
                <a16:creationId xmlns:a16="http://schemas.microsoft.com/office/drawing/2014/main" id="{6D39BC90-CF11-3E9B-D0F0-AE61667F4A1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bwMode="black">
          <a:prstGeom prst="rect">
            <a:avLst/>
          </a:prstGeom>
        </p:spPr>
      </p:pic>
      <p:pic>
        <p:nvPicPr>
          <p:cNvPr id="5" name="Picture 4">
            <a:extLst>
              <a:ext uri="{FF2B5EF4-FFF2-40B4-BE49-F238E27FC236}">
                <a16:creationId xmlns:a16="http://schemas.microsoft.com/office/drawing/2014/main" id="{F7F72678-69C8-F8A6-E421-73F5362D702E}"/>
              </a:ext>
            </a:extLst>
          </p:cNvPr>
          <p:cNvPicPr>
            <a:picLocks noChangeAspect="1"/>
          </p:cNvPicPr>
          <p:nvPr/>
        </p:nvPicPr>
        <p:blipFill>
          <a:blip r:embed="rId6"/>
          <a:stretch>
            <a:fillRect/>
          </a:stretch>
        </p:blipFill>
        <p:spPr>
          <a:xfrm>
            <a:off x="4257319" y="386745"/>
            <a:ext cx="1432255" cy="442638"/>
          </a:xfrm>
          <a:prstGeom prst="rect">
            <a:avLst/>
          </a:prstGeom>
        </p:spPr>
      </p:pic>
    </p:spTree>
    <p:custDataLst>
      <p:custData r:id="rId1"/>
      <p:custData r:id="rId2"/>
    </p:custDataLst>
    <p:extLst>
      <p:ext uri="{BB962C8B-B14F-4D97-AF65-F5344CB8AC3E}">
        <p14:creationId xmlns:p14="http://schemas.microsoft.com/office/powerpoint/2010/main" val="3316874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AF7117E-15CD-54C6-0889-3BD67DE0E5CB}"/>
              </a:ext>
            </a:extLst>
          </p:cNvPr>
          <p:cNvSpPr>
            <a:spLocks noGrp="1"/>
          </p:cNvSpPr>
          <p:nvPr>
            <p:ph type="title"/>
          </p:nvPr>
        </p:nvSpPr>
        <p:spPr>
          <a:xfrm>
            <a:off x="498475" y="1539875"/>
            <a:ext cx="5413477" cy="846386"/>
          </a:xfrm>
        </p:spPr>
        <p:txBody>
          <a:bodyPr/>
          <a:lstStyle/>
          <a:p>
            <a:r>
              <a:rPr lang="en-US" dirty="0" err="1"/>
              <a:t>Vielen</a:t>
            </a:r>
            <a:r>
              <a:rPr lang="en-US" dirty="0"/>
              <a:t> Dank.</a:t>
            </a:r>
          </a:p>
        </p:txBody>
      </p:sp>
      <p:pic>
        <p:nvPicPr>
          <p:cNvPr id="2" name="Picture 1">
            <a:extLst>
              <a:ext uri="{FF2B5EF4-FFF2-40B4-BE49-F238E27FC236}">
                <a16:creationId xmlns:a16="http://schemas.microsoft.com/office/drawing/2014/main" id="{92975627-19E7-3BD9-CF04-FBD5E9B548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8475" y="3364420"/>
            <a:ext cx="1298822" cy="1360670"/>
          </a:xfrm>
          <a:prstGeom prst="rect">
            <a:avLst/>
          </a:prstGeom>
        </p:spPr>
      </p:pic>
      <p:sp>
        <p:nvSpPr>
          <p:cNvPr id="5" name="Text Placeholder 2">
            <a:extLst>
              <a:ext uri="{FF2B5EF4-FFF2-40B4-BE49-F238E27FC236}">
                <a16:creationId xmlns:a16="http://schemas.microsoft.com/office/drawing/2014/main" id="{F14BE4F3-F2F9-C1AF-09BC-00CA5C6CAD96}"/>
              </a:ext>
            </a:extLst>
          </p:cNvPr>
          <p:cNvSpPr txBox="1">
            <a:spLocks/>
          </p:cNvSpPr>
          <p:nvPr/>
        </p:nvSpPr>
        <p:spPr>
          <a:xfrm>
            <a:off x="2077849" y="3310632"/>
            <a:ext cx="2821018" cy="1597873"/>
          </a:xfrm>
          <a:prstGeom prst="rect">
            <a:avLst/>
          </a:prstGeom>
        </p:spPr>
        <p:txBody>
          <a:bodyPr wrap="square" lIns="0" tIns="0" rIns="0" bIns="0">
            <a:spAutoFit/>
          </a:bodyPr>
          <a:lstStyle>
            <a:lvl1pPr marL="180000" indent="-180000" algn="l" defTabSz="1088449" rtl="0" eaLnBrk="1" latinLnBrk="0" hangingPunct="1">
              <a:spcBef>
                <a:spcPts val="0"/>
              </a:spcBef>
              <a:spcAft>
                <a:spcPts val="200"/>
              </a:spcAft>
              <a:buClr>
                <a:srgbClr val="00B050"/>
              </a:buClr>
              <a:buSzPct val="80000"/>
              <a:buFont typeface="LucidaGrande" charset="0"/>
              <a:buChar char="▪"/>
              <a:tabLst/>
              <a:defRPr sz="2000" b="0" kern="1200">
                <a:solidFill>
                  <a:schemeClr val="tx1">
                    <a:lumMod val="75000"/>
                    <a:lumOff val="25000"/>
                  </a:schemeClr>
                </a:solidFill>
                <a:latin typeface="+mn-lt"/>
                <a:ea typeface="+mn-ea"/>
                <a:cs typeface="+mn-cs"/>
              </a:defRPr>
            </a:lvl1pPr>
            <a:lvl2pPr marL="358775" indent="-180000" algn="l" defTabSz="1088449" rtl="0" eaLnBrk="1" latinLnBrk="0" hangingPunct="1">
              <a:spcBef>
                <a:spcPts val="0"/>
              </a:spcBef>
              <a:spcAft>
                <a:spcPts val="200"/>
              </a:spcAft>
              <a:buClr>
                <a:srgbClr val="00B050"/>
              </a:buClr>
              <a:buSzPct val="80000"/>
              <a:buFont typeface="LucidaGrande" charset="0"/>
              <a:buChar char="▫"/>
              <a:tabLst/>
              <a:defRPr sz="1799" kern="1200">
                <a:solidFill>
                  <a:schemeClr val="tx1">
                    <a:lumMod val="75000"/>
                    <a:lumOff val="25000"/>
                  </a:schemeClr>
                </a:solidFill>
                <a:latin typeface="+mn-lt"/>
                <a:ea typeface="+mn-ea"/>
                <a:cs typeface="+mn-cs"/>
              </a:defRPr>
            </a:lvl2pPr>
            <a:lvl3pPr marL="540000" indent="-180000" algn="l" defTabSz="1088449" rtl="0" eaLnBrk="1" latinLnBrk="0" hangingPunct="1">
              <a:spcBef>
                <a:spcPts val="0"/>
              </a:spcBef>
              <a:spcAft>
                <a:spcPts val="200"/>
              </a:spcAft>
              <a:buClr>
                <a:srgbClr val="00B050"/>
              </a:buClr>
              <a:buSzPct val="100000"/>
              <a:buFont typeface=".AppleSystemUIFont" charset="-120"/>
              <a:buChar char="-"/>
              <a:tabLst/>
              <a:defRPr sz="1600" kern="1200">
                <a:solidFill>
                  <a:schemeClr val="tx1">
                    <a:lumMod val="75000"/>
                    <a:lumOff val="25000"/>
                  </a:schemeClr>
                </a:solidFill>
                <a:latin typeface="+mn-lt"/>
                <a:ea typeface="+mn-ea"/>
                <a:cs typeface="+mn-cs"/>
              </a:defRPr>
            </a:lvl3pPr>
            <a:lvl4pPr marL="720000" indent="-180000" algn="l" defTabSz="1088449" rtl="0" eaLnBrk="1" latinLnBrk="0" hangingPunct="1">
              <a:spcBef>
                <a:spcPts val="0"/>
              </a:spcBef>
              <a:spcAft>
                <a:spcPts val="200"/>
              </a:spcAft>
              <a:buClr>
                <a:srgbClr val="00B050"/>
              </a:buClr>
              <a:buSzPct val="100000"/>
              <a:buFont typeface=".AppleSystemUIFont" charset="-120"/>
              <a:buChar char="-"/>
              <a:tabLst/>
              <a:defRPr sz="1400" kern="1200">
                <a:solidFill>
                  <a:schemeClr val="tx1">
                    <a:lumMod val="75000"/>
                    <a:lumOff val="25000"/>
                  </a:schemeClr>
                </a:solidFill>
                <a:latin typeface="+mn-lt"/>
                <a:ea typeface="+mn-ea"/>
                <a:cs typeface="+mn-cs"/>
              </a:defRPr>
            </a:lvl4pPr>
            <a:lvl5pPr marL="900000" indent="-180975" algn="l" defTabSz="1088449" rtl="0" eaLnBrk="1" latinLnBrk="0" hangingPunct="1">
              <a:spcBef>
                <a:spcPts val="0"/>
              </a:spcBef>
              <a:spcAft>
                <a:spcPts val="200"/>
              </a:spcAft>
              <a:buClr>
                <a:srgbClr val="00B050"/>
              </a:buClr>
              <a:buSzPct val="100000"/>
              <a:buFont typeface=".AppleSystemUIFont" charset="-120"/>
              <a:buChar char="-"/>
              <a:tabLst/>
              <a:defRPr sz="1400" kern="1200">
                <a:solidFill>
                  <a:schemeClr val="tx1">
                    <a:lumMod val="75000"/>
                    <a:lumOff val="25000"/>
                  </a:schemeClr>
                </a:solidFill>
                <a:latin typeface="+mn-lt"/>
                <a:ea typeface="+mn-ea"/>
                <a:cs typeface="+mn-cs"/>
              </a:defRPr>
            </a:lvl5pPr>
            <a:lvl6pPr marL="2993236" indent="-272112" algn="l" defTabSz="1088449"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7460" indent="-272112" algn="l" defTabSz="1088449"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1685" indent="-272112" algn="l" defTabSz="1088449"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5910" indent="-272112" algn="l" defTabSz="1088449"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marL="0" indent="0">
              <a:buNone/>
            </a:pPr>
            <a:r>
              <a:rPr lang="de-DE" sz="1200" b="1" dirty="0">
                <a:solidFill>
                  <a:schemeClr val="tx1"/>
                </a:solidFill>
                <a:latin typeface="72 Brand" panose="020B0504030603020204" pitchFamily="34" charset="0"/>
              </a:rPr>
              <a:t>Michael Brass</a:t>
            </a:r>
            <a:endParaRPr lang="de-DE" sz="1200" dirty="0">
              <a:solidFill>
                <a:schemeClr val="tx1"/>
              </a:solidFill>
              <a:latin typeface="72 Brand" panose="020B0504030603020204" pitchFamily="34" charset="0"/>
            </a:endParaRPr>
          </a:p>
          <a:p>
            <a:pPr marL="0" indent="0">
              <a:buNone/>
            </a:pPr>
            <a:br>
              <a:rPr lang="de-DE" sz="1050" dirty="0">
                <a:solidFill>
                  <a:schemeClr val="tx1"/>
                </a:solidFill>
                <a:latin typeface="72 Brand" panose="020B0504030603020204" pitchFamily="34" charset="0"/>
              </a:rPr>
            </a:br>
            <a:r>
              <a:rPr lang="de-DE" sz="1050" dirty="0">
                <a:solidFill>
                  <a:schemeClr val="tx1"/>
                </a:solidFill>
                <a:latin typeface="72 Brand" panose="020B0504030603020204" pitchFamily="34" charset="0"/>
              </a:rPr>
              <a:t>HR Value </a:t>
            </a:r>
            <a:r>
              <a:rPr lang="de-DE" sz="1050" dirty="0" err="1">
                <a:solidFill>
                  <a:schemeClr val="tx1"/>
                </a:solidFill>
                <a:latin typeface="72 Brand" panose="020B0504030603020204" pitchFamily="34" charset="0"/>
              </a:rPr>
              <a:t>Advisor</a:t>
            </a:r>
            <a:r>
              <a:rPr lang="de-DE" sz="1050" dirty="0">
                <a:solidFill>
                  <a:schemeClr val="tx1"/>
                </a:solidFill>
                <a:latin typeface="72 Brand" panose="020B0504030603020204" pitchFamily="34" charset="0"/>
              </a:rPr>
              <a:t>, HCM Europe SAA (SAP GER)</a:t>
            </a:r>
            <a:br>
              <a:rPr lang="de-DE" sz="1050" dirty="0">
                <a:solidFill>
                  <a:schemeClr val="tx1"/>
                </a:solidFill>
                <a:latin typeface="72 Brand" panose="020B0504030603020204" pitchFamily="34" charset="0"/>
              </a:rPr>
            </a:br>
            <a:r>
              <a:rPr lang="de-DE" sz="1050" b="1" dirty="0">
                <a:solidFill>
                  <a:schemeClr val="tx1"/>
                </a:solidFill>
                <a:latin typeface="72 Brand" panose="020B0504030603020204" pitchFamily="34" charset="0"/>
              </a:rPr>
              <a:t>SAP Deutschland SE &amp; Co.KG</a:t>
            </a:r>
            <a:r>
              <a:rPr lang="de-DE" sz="1050" dirty="0">
                <a:solidFill>
                  <a:schemeClr val="tx1"/>
                </a:solidFill>
                <a:latin typeface="72 Brand" panose="020B0504030603020204" pitchFamily="34" charset="0"/>
              </a:rPr>
              <a:t> </a:t>
            </a:r>
            <a:br>
              <a:rPr lang="de-DE" sz="1050" dirty="0">
                <a:solidFill>
                  <a:schemeClr val="tx1"/>
                </a:solidFill>
                <a:latin typeface="72 Brand" panose="020B0504030603020204" pitchFamily="34" charset="0"/>
              </a:rPr>
            </a:br>
            <a:r>
              <a:rPr lang="de-DE" sz="1050" dirty="0">
                <a:solidFill>
                  <a:schemeClr val="tx1"/>
                </a:solidFill>
                <a:latin typeface="72 Brand" panose="020B0504030603020204" pitchFamily="34" charset="0"/>
              </a:rPr>
              <a:t>Frankfurter </a:t>
            </a:r>
            <a:r>
              <a:rPr lang="de-DE" sz="1050" dirty="0" err="1">
                <a:solidFill>
                  <a:schemeClr val="tx1"/>
                </a:solidFill>
                <a:latin typeface="72 Brand" panose="020B0504030603020204" pitchFamily="34" charset="0"/>
              </a:rPr>
              <a:t>Strasse</a:t>
            </a:r>
            <a:r>
              <a:rPr lang="de-DE" sz="1050" dirty="0">
                <a:solidFill>
                  <a:schemeClr val="tx1"/>
                </a:solidFill>
                <a:latin typeface="72 Brand" panose="020B0504030603020204" pitchFamily="34" charset="0"/>
              </a:rPr>
              <a:t> 1</a:t>
            </a:r>
            <a:br>
              <a:rPr lang="de-DE" sz="1050" dirty="0">
                <a:solidFill>
                  <a:schemeClr val="tx1"/>
                </a:solidFill>
                <a:latin typeface="72 Brand" panose="020B0504030603020204" pitchFamily="34" charset="0"/>
              </a:rPr>
            </a:br>
            <a:r>
              <a:rPr lang="de-DE" sz="1050" dirty="0">
                <a:solidFill>
                  <a:schemeClr val="tx1"/>
                </a:solidFill>
                <a:latin typeface="72 Brand" panose="020B0504030603020204" pitchFamily="34" charset="0"/>
              </a:rPr>
              <a:t>65760 Eschborn, Germany</a:t>
            </a:r>
          </a:p>
          <a:p>
            <a:pPr marL="0" indent="0">
              <a:buNone/>
            </a:pPr>
            <a:br>
              <a:rPr lang="de-DE" sz="1200" dirty="0">
                <a:solidFill>
                  <a:schemeClr val="tx1"/>
                </a:solidFill>
                <a:latin typeface="72 Brand" panose="020B0504030603020204" pitchFamily="34" charset="0"/>
              </a:rPr>
            </a:br>
            <a:r>
              <a:rPr lang="de-DE" sz="1200" dirty="0">
                <a:solidFill>
                  <a:schemeClr val="tx1"/>
                </a:solidFill>
                <a:latin typeface="72 Brand" panose="020B0504030603020204" pitchFamily="34" charset="0"/>
              </a:rPr>
              <a:t>Mobile +49 170 3752171 </a:t>
            </a:r>
            <a:br>
              <a:rPr lang="de-DE" sz="1200" dirty="0">
                <a:solidFill>
                  <a:schemeClr val="tx1"/>
                </a:solidFill>
                <a:latin typeface="72 Brand" panose="020B0504030603020204" pitchFamily="34" charset="0"/>
              </a:rPr>
            </a:br>
            <a:r>
              <a:rPr lang="de-DE" sz="1200" dirty="0">
                <a:solidFill>
                  <a:schemeClr val="tx1"/>
                </a:solidFill>
                <a:latin typeface="72 Brand" panose="020B0504030603020204" pitchFamily="34" charset="0"/>
              </a:rPr>
              <a:t>Email </a:t>
            </a:r>
            <a:r>
              <a:rPr lang="de-DE" sz="1200" dirty="0">
                <a:solidFill>
                  <a:schemeClr val="tx1"/>
                </a:solidFill>
                <a:latin typeface="72 Brand" panose="020B0504030603020204" pitchFamily="34" charset="0"/>
                <a:hlinkClick r:id="rId6">
                  <a:extLst>
                    <a:ext uri="{A12FA001-AC4F-418D-AE19-62706E023703}">
                      <ahyp:hlinkClr xmlns:ahyp="http://schemas.microsoft.com/office/drawing/2018/hyperlinkcolor" val="tx"/>
                    </a:ext>
                  </a:extLst>
                </a:hlinkClick>
              </a:rPr>
              <a:t>michael.brass@sap.com</a:t>
            </a:r>
            <a:endParaRPr lang="de-DE" sz="1200" dirty="0">
              <a:solidFill>
                <a:schemeClr val="tx1"/>
              </a:solidFill>
              <a:latin typeface="72 Brand" panose="020B0504030603020204" pitchFamily="34" charset="0"/>
            </a:endParaRPr>
          </a:p>
        </p:txBody>
      </p:sp>
      <p:pic>
        <p:nvPicPr>
          <p:cNvPr id="4" name="Picture 3">
            <a:extLst>
              <a:ext uri="{FF2B5EF4-FFF2-40B4-BE49-F238E27FC236}">
                <a16:creationId xmlns:a16="http://schemas.microsoft.com/office/drawing/2014/main" id="{1E4994E8-0678-7702-4754-AA3D251C2935}"/>
              </a:ext>
            </a:extLst>
          </p:cNvPr>
          <p:cNvPicPr>
            <a:picLocks noChangeAspect="1"/>
          </p:cNvPicPr>
          <p:nvPr/>
        </p:nvPicPr>
        <p:blipFill>
          <a:blip r:embed="rId7"/>
          <a:stretch>
            <a:fillRect/>
          </a:stretch>
        </p:blipFill>
        <p:spPr>
          <a:xfrm>
            <a:off x="6591174" y="3306785"/>
            <a:ext cx="1585893" cy="1601720"/>
          </a:xfrm>
          <a:prstGeom prst="rect">
            <a:avLst/>
          </a:prstGeom>
        </p:spPr>
      </p:pic>
      <p:sp>
        <p:nvSpPr>
          <p:cNvPr id="6" name="Text Placeholder 2">
            <a:extLst>
              <a:ext uri="{FF2B5EF4-FFF2-40B4-BE49-F238E27FC236}">
                <a16:creationId xmlns:a16="http://schemas.microsoft.com/office/drawing/2014/main" id="{D0EE46D8-C4D9-90FE-2C44-001C7A147008}"/>
              </a:ext>
            </a:extLst>
          </p:cNvPr>
          <p:cNvSpPr txBox="1">
            <a:spLocks/>
          </p:cNvSpPr>
          <p:nvPr/>
        </p:nvSpPr>
        <p:spPr>
          <a:xfrm>
            <a:off x="8458865" y="3310632"/>
            <a:ext cx="2821018" cy="1623521"/>
          </a:xfrm>
          <a:prstGeom prst="rect">
            <a:avLst/>
          </a:prstGeom>
        </p:spPr>
        <p:txBody>
          <a:bodyPr wrap="square" lIns="0" tIns="0" rIns="0" bIns="0">
            <a:spAutoFit/>
          </a:bodyPr>
          <a:lstStyle>
            <a:lvl1pPr marL="180000" indent="-180000" algn="l" defTabSz="1088449" rtl="0" eaLnBrk="1" latinLnBrk="0" hangingPunct="1">
              <a:spcBef>
                <a:spcPts val="0"/>
              </a:spcBef>
              <a:spcAft>
                <a:spcPts val="200"/>
              </a:spcAft>
              <a:buClr>
                <a:srgbClr val="00B050"/>
              </a:buClr>
              <a:buSzPct val="80000"/>
              <a:buFont typeface="LucidaGrande" charset="0"/>
              <a:buChar char="▪"/>
              <a:tabLst/>
              <a:defRPr sz="2000" b="0" kern="1200">
                <a:solidFill>
                  <a:schemeClr val="tx1">
                    <a:lumMod val="75000"/>
                    <a:lumOff val="25000"/>
                  </a:schemeClr>
                </a:solidFill>
                <a:latin typeface="+mn-lt"/>
                <a:ea typeface="+mn-ea"/>
                <a:cs typeface="+mn-cs"/>
              </a:defRPr>
            </a:lvl1pPr>
            <a:lvl2pPr marL="358775" indent="-180000" algn="l" defTabSz="1088449" rtl="0" eaLnBrk="1" latinLnBrk="0" hangingPunct="1">
              <a:spcBef>
                <a:spcPts val="0"/>
              </a:spcBef>
              <a:spcAft>
                <a:spcPts val="200"/>
              </a:spcAft>
              <a:buClr>
                <a:srgbClr val="00B050"/>
              </a:buClr>
              <a:buSzPct val="80000"/>
              <a:buFont typeface="LucidaGrande" charset="0"/>
              <a:buChar char="▫"/>
              <a:tabLst/>
              <a:defRPr sz="1799" kern="1200">
                <a:solidFill>
                  <a:schemeClr val="tx1">
                    <a:lumMod val="75000"/>
                    <a:lumOff val="25000"/>
                  </a:schemeClr>
                </a:solidFill>
                <a:latin typeface="+mn-lt"/>
                <a:ea typeface="+mn-ea"/>
                <a:cs typeface="+mn-cs"/>
              </a:defRPr>
            </a:lvl2pPr>
            <a:lvl3pPr marL="540000" indent="-180000" algn="l" defTabSz="1088449" rtl="0" eaLnBrk="1" latinLnBrk="0" hangingPunct="1">
              <a:spcBef>
                <a:spcPts val="0"/>
              </a:spcBef>
              <a:spcAft>
                <a:spcPts val="200"/>
              </a:spcAft>
              <a:buClr>
                <a:srgbClr val="00B050"/>
              </a:buClr>
              <a:buSzPct val="100000"/>
              <a:buFont typeface=".AppleSystemUIFont" charset="-120"/>
              <a:buChar char="-"/>
              <a:tabLst/>
              <a:defRPr sz="1600" kern="1200">
                <a:solidFill>
                  <a:schemeClr val="tx1">
                    <a:lumMod val="75000"/>
                    <a:lumOff val="25000"/>
                  </a:schemeClr>
                </a:solidFill>
                <a:latin typeface="+mn-lt"/>
                <a:ea typeface="+mn-ea"/>
                <a:cs typeface="+mn-cs"/>
              </a:defRPr>
            </a:lvl3pPr>
            <a:lvl4pPr marL="720000" indent="-180000" algn="l" defTabSz="1088449" rtl="0" eaLnBrk="1" latinLnBrk="0" hangingPunct="1">
              <a:spcBef>
                <a:spcPts val="0"/>
              </a:spcBef>
              <a:spcAft>
                <a:spcPts val="200"/>
              </a:spcAft>
              <a:buClr>
                <a:srgbClr val="00B050"/>
              </a:buClr>
              <a:buSzPct val="100000"/>
              <a:buFont typeface=".AppleSystemUIFont" charset="-120"/>
              <a:buChar char="-"/>
              <a:tabLst/>
              <a:defRPr sz="1400" kern="1200">
                <a:solidFill>
                  <a:schemeClr val="tx1">
                    <a:lumMod val="75000"/>
                    <a:lumOff val="25000"/>
                  </a:schemeClr>
                </a:solidFill>
                <a:latin typeface="+mn-lt"/>
                <a:ea typeface="+mn-ea"/>
                <a:cs typeface="+mn-cs"/>
              </a:defRPr>
            </a:lvl4pPr>
            <a:lvl5pPr marL="900000" indent="-180975" algn="l" defTabSz="1088449" rtl="0" eaLnBrk="1" latinLnBrk="0" hangingPunct="1">
              <a:spcBef>
                <a:spcPts val="0"/>
              </a:spcBef>
              <a:spcAft>
                <a:spcPts val="200"/>
              </a:spcAft>
              <a:buClr>
                <a:srgbClr val="00B050"/>
              </a:buClr>
              <a:buSzPct val="100000"/>
              <a:buFont typeface=".AppleSystemUIFont" charset="-120"/>
              <a:buChar char="-"/>
              <a:tabLst/>
              <a:defRPr sz="1400" kern="1200">
                <a:solidFill>
                  <a:schemeClr val="tx1">
                    <a:lumMod val="75000"/>
                    <a:lumOff val="25000"/>
                  </a:schemeClr>
                </a:solidFill>
                <a:latin typeface="+mn-lt"/>
                <a:ea typeface="+mn-ea"/>
                <a:cs typeface="+mn-cs"/>
              </a:defRPr>
            </a:lvl5pPr>
            <a:lvl6pPr marL="2993236" indent="-272112" algn="l" defTabSz="1088449"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7460" indent="-272112" algn="l" defTabSz="1088449"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1685" indent="-272112" algn="l" defTabSz="1088449"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5910" indent="-272112" algn="l" defTabSz="1088449"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marL="0" indent="0">
              <a:buNone/>
            </a:pPr>
            <a:r>
              <a:rPr lang="de-DE" sz="1200" b="1" dirty="0">
                <a:solidFill>
                  <a:schemeClr val="tx1"/>
                </a:solidFill>
                <a:latin typeface="72 Brand" panose="020B0504030603020204" pitchFamily="34" charset="0"/>
              </a:rPr>
              <a:t>Michelle Ulmer</a:t>
            </a:r>
            <a:endParaRPr lang="de-DE" sz="1200" dirty="0">
              <a:solidFill>
                <a:schemeClr val="tx1"/>
              </a:solidFill>
              <a:latin typeface="72 Brand" panose="020B0504030603020204" pitchFamily="34" charset="0"/>
            </a:endParaRPr>
          </a:p>
          <a:p>
            <a:pPr marL="0" indent="0">
              <a:buNone/>
            </a:pPr>
            <a:br>
              <a:rPr lang="de-DE" sz="1050" dirty="0">
                <a:solidFill>
                  <a:schemeClr val="tx1"/>
                </a:solidFill>
                <a:latin typeface="72 Brand" panose="020B0504030603020204" pitchFamily="34" charset="0"/>
              </a:rPr>
            </a:br>
            <a:r>
              <a:rPr lang="de-DE" sz="1050" dirty="0">
                <a:solidFill>
                  <a:schemeClr val="tx1"/>
                </a:solidFill>
                <a:latin typeface="72 Brand" panose="020B0504030603020204" pitchFamily="34" charset="0"/>
              </a:rPr>
              <a:t>Sales Managerin HCM</a:t>
            </a:r>
            <a:br>
              <a:rPr lang="de-DE" sz="1050" dirty="0">
                <a:solidFill>
                  <a:schemeClr val="tx1"/>
                </a:solidFill>
                <a:latin typeface="72 Brand" panose="020B0504030603020204" pitchFamily="34" charset="0"/>
              </a:rPr>
            </a:br>
            <a:r>
              <a:rPr lang="de-DE" sz="1050" b="1" dirty="0">
                <a:solidFill>
                  <a:schemeClr val="tx1"/>
                </a:solidFill>
                <a:latin typeface="72 Brand" panose="020B0504030603020204" pitchFamily="34" charset="0"/>
              </a:rPr>
              <a:t>EPI-USE Labs GmbH</a:t>
            </a:r>
            <a:br>
              <a:rPr lang="de-DE" sz="1050" dirty="0">
                <a:solidFill>
                  <a:schemeClr val="tx1"/>
                </a:solidFill>
                <a:latin typeface="72 Brand" panose="020B0504030603020204" pitchFamily="34" charset="0"/>
              </a:rPr>
            </a:br>
            <a:r>
              <a:rPr lang="de-DE" sz="1050" dirty="0" err="1">
                <a:solidFill>
                  <a:schemeClr val="tx1"/>
                </a:solidFill>
                <a:latin typeface="72 Brand" panose="020B0504030603020204" pitchFamily="34" charset="0"/>
              </a:rPr>
              <a:t>Altrottstr</a:t>
            </a:r>
            <a:r>
              <a:rPr lang="de-DE" sz="1050" dirty="0">
                <a:solidFill>
                  <a:schemeClr val="tx1"/>
                </a:solidFill>
                <a:latin typeface="72 Brand" panose="020B0504030603020204" pitchFamily="34" charset="0"/>
              </a:rPr>
              <a:t>. 31 </a:t>
            </a:r>
          </a:p>
          <a:p>
            <a:pPr marL="0" indent="0">
              <a:buNone/>
            </a:pPr>
            <a:r>
              <a:rPr lang="de-DE" sz="1050" dirty="0">
                <a:solidFill>
                  <a:schemeClr val="tx1"/>
                </a:solidFill>
                <a:latin typeface="72 Brand" panose="020B0504030603020204" pitchFamily="34" charset="0"/>
              </a:rPr>
              <a:t>69190 Walldorf, Germany</a:t>
            </a:r>
          </a:p>
          <a:p>
            <a:pPr marL="0" indent="0">
              <a:buNone/>
            </a:pPr>
            <a:br>
              <a:rPr lang="de-DE" sz="1200" dirty="0">
                <a:solidFill>
                  <a:schemeClr val="tx1"/>
                </a:solidFill>
                <a:latin typeface="72 Brand" panose="020B0504030603020204" pitchFamily="34" charset="0"/>
              </a:rPr>
            </a:br>
            <a:r>
              <a:rPr lang="de-DE" sz="1200" dirty="0">
                <a:solidFill>
                  <a:schemeClr val="tx1"/>
                </a:solidFill>
                <a:latin typeface="72 Brand" panose="020B0504030603020204" pitchFamily="34" charset="0"/>
              </a:rPr>
              <a:t>Mobile +49 160 95 6570 76  </a:t>
            </a:r>
            <a:br>
              <a:rPr lang="de-DE" sz="1200" dirty="0">
                <a:solidFill>
                  <a:schemeClr val="tx1"/>
                </a:solidFill>
                <a:latin typeface="72 Brand" panose="020B0504030603020204" pitchFamily="34" charset="0"/>
              </a:rPr>
            </a:br>
            <a:r>
              <a:rPr lang="de-DE" sz="1200" dirty="0">
                <a:solidFill>
                  <a:schemeClr val="tx1"/>
                </a:solidFill>
                <a:latin typeface="72 Brand" panose="020B0504030603020204" pitchFamily="34" charset="0"/>
              </a:rPr>
              <a:t>Email michelle.ulmer@epiuse.com</a:t>
            </a:r>
          </a:p>
        </p:txBody>
      </p:sp>
      <p:pic>
        <p:nvPicPr>
          <p:cNvPr id="8" name="Picture 7" descr="A blue and red logo&#10;&#10;AI-generated content may be incorrect.">
            <a:extLst>
              <a:ext uri="{FF2B5EF4-FFF2-40B4-BE49-F238E27FC236}">
                <a16:creationId xmlns:a16="http://schemas.microsoft.com/office/drawing/2014/main" id="{7F29B05B-2834-EC17-982C-734820504C40}"/>
              </a:ext>
            </a:extLst>
          </p:cNvPr>
          <p:cNvPicPr>
            <a:picLocks noChangeAspect="1"/>
          </p:cNvPicPr>
          <p:nvPr/>
        </p:nvPicPr>
        <p:blipFill>
          <a:blip r:embed="rId8"/>
          <a:stretch>
            <a:fillRect/>
          </a:stretch>
        </p:blipFill>
        <p:spPr>
          <a:xfrm>
            <a:off x="10597939" y="330960"/>
            <a:ext cx="1363888" cy="421510"/>
          </a:xfrm>
          <a:prstGeom prst="rect">
            <a:avLst/>
          </a:prstGeom>
        </p:spPr>
      </p:pic>
    </p:spTree>
    <p:custDataLst>
      <p:custData r:id="rId1"/>
      <p:custData r:id="rId2"/>
    </p:custDataLst>
    <p:extLst>
      <p:ext uri="{BB962C8B-B14F-4D97-AF65-F5344CB8AC3E}">
        <p14:creationId xmlns:p14="http://schemas.microsoft.com/office/powerpoint/2010/main" val="4060872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60300-592E-4FEF-3FCD-A24C15FA904F}"/>
            </a:ext>
          </a:extLst>
        </p:cNvPr>
        <p:cNvGrpSpPr/>
        <p:nvPr/>
      </p:nvGrpSpPr>
      <p:grpSpPr>
        <a:xfrm>
          <a:off x="0" y="0"/>
          <a:ext cx="0" cy="0"/>
          <a:chOff x="0" y="0"/>
          <a:chExt cx="0" cy="0"/>
        </a:xfrm>
      </p:grpSpPr>
      <p:graphicFrame>
        <p:nvGraphicFramePr>
          <p:cNvPr id="39" name="think-cell data - do not delete" hidden="1">
            <a:extLst>
              <a:ext uri="{FF2B5EF4-FFF2-40B4-BE49-F238E27FC236}">
                <a16:creationId xmlns:a16="http://schemas.microsoft.com/office/drawing/2014/main" id="{07A6FDBA-426F-B388-98ED-4E2C0266018A}"/>
              </a:ext>
            </a:extLst>
          </p:cNvPr>
          <p:cNvGraphicFramePr>
            <a:graphicFrameLocks noChangeAspect="1"/>
          </p:cNvGraphicFramePr>
          <p:nvPr>
            <p:custDataLst>
              <p:tags r:id="rId1"/>
            </p:custDataLst>
          </p:nvPr>
        </p:nvGraphicFramePr>
        <p:xfrm>
          <a:off x="4763"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9" name="think-cell data - do not delete" hidden="1">
                        <a:extLst>
                          <a:ext uri="{FF2B5EF4-FFF2-40B4-BE49-F238E27FC236}">
                            <a16:creationId xmlns:a16="http://schemas.microsoft.com/office/drawing/2014/main" id="{07A6FDBA-426F-B388-98ED-4E2C0266018A}"/>
                          </a:ext>
                        </a:extLst>
                      </p:cNvPr>
                      <p:cNvPicPr/>
                      <p:nvPr/>
                    </p:nvPicPr>
                    <p:blipFill>
                      <a:blip r:embed="rId5"/>
                      <a:stretch>
                        <a:fillRect/>
                      </a:stretch>
                    </p:blipFill>
                    <p:spPr>
                      <a:xfrm>
                        <a:off x="4763" y="1588"/>
                        <a:ext cx="1588" cy="1588"/>
                      </a:xfrm>
                      <a:prstGeom prst="rect">
                        <a:avLst/>
                      </a:prstGeom>
                    </p:spPr>
                  </p:pic>
                </p:oleObj>
              </mc:Fallback>
            </mc:AlternateContent>
          </a:graphicData>
        </a:graphic>
      </p:graphicFrame>
      <p:grpSp>
        <p:nvGrpSpPr>
          <p:cNvPr id="27" name="Group 26">
            <a:extLst>
              <a:ext uri="{FF2B5EF4-FFF2-40B4-BE49-F238E27FC236}">
                <a16:creationId xmlns:a16="http://schemas.microsoft.com/office/drawing/2014/main" id="{88F2D5B0-6787-3339-A4CD-14C4301F6B82}"/>
              </a:ext>
            </a:extLst>
          </p:cNvPr>
          <p:cNvGrpSpPr/>
          <p:nvPr/>
        </p:nvGrpSpPr>
        <p:grpSpPr>
          <a:xfrm>
            <a:off x="5042176" y="3690676"/>
            <a:ext cx="565154" cy="329892"/>
            <a:chOff x="4844635" y="3456357"/>
            <a:chExt cx="630741" cy="368182"/>
          </a:xfrm>
        </p:grpSpPr>
        <p:sp>
          <p:nvSpPr>
            <p:cNvPr id="2" name="Freeform: Shape 1144">
              <a:extLst>
                <a:ext uri="{FF2B5EF4-FFF2-40B4-BE49-F238E27FC236}">
                  <a16:creationId xmlns:a16="http://schemas.microsoft.com/office/drawing/2014/main" id="{181AD224-5E04-5686-AC99-712FB16D75AD}"/>
                </a:ext>
              </a:extLst>
            </p:cNvPr>
            <p:cNvSpPr/>
            <p:nvPr/>
          </p:nvSpPr>
          <p:spPr>
            <a:xfrm>
              <a:off x="4991514" y="3456357"/>
              <a:ext cx="58912" cy="76648"/>
            </a:xfrm>
            <a:custGeom>
              <a:avLst/>
              <a:gdLst>
                <a:gd name="connsiteX0" fmla="*/ 0 w 82554"/>
                <a:gd name="connsiteY0" fmla="*/ 0 h 107408"/>
                <a:gd name="connsiteX1" fmla="*/ 14488 w 82554"/>
                <a:gd name="connsiteY1" fmla="*/ 0 h 107408"/>
                <a:gd name="connsiteX2" fmla="*/ 14488 w 82554"/>
                <a:gd name="connsiteY2" fmla="*/ 44712 h 107408"/>
                <a:gd name="connsiteX3" fmla="*/ 68067 w 82554"/>
                <a:gd name="connsiteY3" fmla="*/ 44712 h 107408"/>
                <a:gd name="connsiteX4" fmla="*/ 68067 w 82554"/>
                <a:gd name="connsiteY4" fmla="*/ 0 h 107408"/>
                <a:gd name="connsiteX5" fmla="*/ 82554 w 82554"/>
                <a:gd name="connsiteY5" fmla="*/ 0 h 107408"/>
                <a:gd name="connsiteX6" fmla="*/ 82554 w 82554"/>
                <a:gd name="connsiteY6" fmla="*/ 107408 h 107408"/>
                <a:gd name="connsiteX7" fmla="*/ 68067 w 82554"/>
                <a:gd name="connsiteY7" fmla="*/ 107408 h 107408"/>
                <a:gd name="connsiteX8" fmla="*/ 68067 w 82554"/>
                <a:gd name="connsiteY8" fmla="*/ 58450 h 107408"/>
                <a:gd name="connsiteX9" fmla="*/ 14488 w 82554"/>
                <a:gd name="connsiteY9" fmla="*/ 58450 h 107408"/>
                <a:gd name="connsiteX10" fmla="*/ 14488 w 82554"/>
                <a:gd name="connsiteY10" fmla="*/ 107408 h 107408"/>
                <a:gd name="connsiteX11" fmla="*/ 0 w 82554"/>
                <a:gd name="connsiteY11" fmla="*/ 107408 h 107408"/>
                <a:gd name="connsiteX12" fmla="*/ 0 w 82554"/>
                <a:gd name="connsiteY12" fmla="*/ 0 h 1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554" h="107408">
                  <a:moveTo>
                    <a:pt x="0" y="0"/>
                  </a:moveTo>
                  <a:lnTo>
                    <a:pt x="14488" y="0"/>
                  </a:lnTo>
                  <a:lnTo>
                    <a:pt x="14488" y="44712"/>
                  </a:lnTo>
                  <a:lnTo>
                    <a:pt x="68067" y="44712"/>
                  </a:lnTo>
                  <a:lnTo>
                    <a:pt x="68067" y="0"/>
                  </a:lnTo>
                  <a:lnTo>
                    <a:pt x="82554" y="0"/>
                  </a:lnTo>
                  <a:lnTo>
                    <a:pt x="82554" y="107408"/>
                  </a:lnTo>
                  <a:lnTo>
                    <a:pt x="68067" y="107408"/>
                  </a:lnTo>
                  <a:lnTo>
                    <a:pt x="68067" y="58450"/>
                  </a:lnTo>
                  <a:lnTo>
                    <a:pt x="14488" y="58450"/>
                  </a:lnTo>
                  <a:lnTo>
                    <a:pt x="14488" y="107408"/>
                  </a:lnTo>
                  <a:lnTo>
                    <a:pt x="0" y="107408"/>
                  </a:lnTo>
                  <a:lnTo>
                    <a:pt x="0" y="0"/>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3" name="Freeform: Shape 1145">
              <a:extLst>
                <a:ext uri="{FF2B5EF4-FFF2-40B4-BE49-F238E27FC236}">
                  <a16:creationId xmlns:a16="http://schemas.microsoft.com/office/drawing/2014/main" id="{FD9B8545-106B-BE8A-8D26-E970B2F33114}"/>
                </a:ext>
              </a:extLst>
            </p:cNvPr>
            <p:cNvSpPr/>
            <p:nvPr/>
          </p:nvSpPr>
          <p:spPr>
            <a:xfrm>
              <a:off x="5066736" y="3474272"/>
              <a:ext cx="46968" cy="59982"/>
            </a:xfrm>
            <a:custGeom>
              <a:avLst/>
              <a:gdLst>
                <a:gd name="connsiteX0" fmla="*/ 11490 w 65818"/>
                <a:gd name="connsiteY0" fmla="*/ 80306 h 84053"/>
                <a:gd name="connsiteX1" fmla="*/ 2872 w 65818"/>
                <a:gd name="connsiteY1" fmla="*/ 70190 h 84053"/>
                <a:gd name="connsiteX2" fmla="*/ 0 w 65818"/>
                <a:gd name="connsiteY2" fmla="*/ 54953 h 84053"/>
                <a:gd name="connsiteX3" fmla="*/ 0 w 65818"/>
                <a:gd name="connsiteY3" fmla="*/ 0 h 84053"/>
                <a:gd name="connsiteX4" fmla="*/ 13738 w 65818"/>
                <a:gd name="connsiteY4" fmla="*/ 0 h 84053"/>
                <a:gd name="connsiteX5" fmla="*/ 13738 w 65818"/>
                <a:gd name="connsiteY5" fmla="*/ 52330 h 84053"/>
                <a:gd name="connsiteX6" fmla="*/ 17735 w 65818"/>
                <a:gd name="connsiteY6" fmla="*/ 66818 h 84053"/>
                <a:gd name="connsiteX7" fmla="*/ 30849 w 65818"/>
                <a:gd name="connsiteY7" fmla="*/ 71814 h 84053"/>
                <a:gd name="connsiteX8" fmla="*/ 42089 w 65818"/>
                <a:gd name="connsiteY8" fmla="*/ 68941 h 84053"/>
                <a:gd name="connsiteX9" fmla="*/ 49458 w 65818"/>
                <a:gd name="connsiteY9" fmla="*/ 60698 h 84053"/>
                <a:gd name="connsiteX10" fmla="*/ 52080 w 65818"/>
                <a:gd name="connsiteY10" fmla="*/ 47709 h 84053"/>
                <a:gd name="connsiteX11" fmla="*/ 52080 w 65818"/>
                <a:gd name="connsiteY11" fmla="*/ 0 h 84053"/>
                <a:gd name="connsiteX12" fmla="*/ 65819 w 65818"/>
                <a:gd name="connsiteY12" fmla="*/ 0 h 84053"/>
                <a:gd name="connsiteX13" fmla="*/ 65819 w 65818"/>
                <a:gd name="connsiteY13" fmla="*/ 82430 h 84053"/>
                <a:gd name="connsiteX14" fmla="*/ 52705 w 65818"/>
                <a:gd name="connsiteY14" fmla="*/ 82430 h 84053"/>
                <a:gd name="connsiteX15" fmla="*/ 52705 w 65818"/>
                <a:gd name="connsiteY15" fmla="*/ 65319 h 84053"/>
                <a:gd name="connsiteX16" fmla="*/ 52455 w 65818"/>
                <a:gd name="connsiteY16" fmla="*/ 65319 h 84053"/>
                <a:gd name="connsiteX17" fmla="*/ 25728 w 65818"/>
                <a:gd name="connsiteY17" fmla="*/ 84053 h 84053"/>
                <a:gd name="connsiteX18" fmla="*/ 11490 w 65818"/>
                <a:gd name="connsiteY18" fmla="*/ 80431 h 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18" h="84053">
                  <a:moveTo>
                    <a:pt x="11490" y="80306"/>
                  </a:moveTo>
                  <a:cubicBezTo>
                    <a:pt x="7618" y="77933"/>
                    <a:pt x="4746" y="74561"/>
                    <a:pt x="2872" y="70190"/>
                  </a:cubicBezTo>
                  <a:cubicBezTo>
                    <a:pt x="999" y="65819"/>
                    <a:pt x="0" y="60698"/>
                    <a:pt x="0" y="54953"/>
                  </a:cubicBezTo>
                  <a:lnTo>
                    <a:pt x="0" y="0"/>
                  </a:lnTo>
                  <a:lnTo>
                    <a:pt x="13738" y="0"/>
                  </a:lnTo>
                  <a:lnTo>
                    <a:pt x="13738" y="52330"/>
                  </a:lnTo>
                  <a:cubicBezTo>
                    <a:pt x="13738" y="58575"/>
                    <a:pt x="15112" y="63446"/>
                    <a:pt x="17735" y="66818"/>
                  </a:cubicBezTo>
                  <a:cubicBezTo>
                    <a:pt x="20357" y="70190"/>
                    <a:pt x="24729" y="71814"/>
                    <a:pt x="30849" y="71814"/>
                  </a:cubicBezTo>
                  <a:cubicBezTo>
                    <a:pt x="35220" y="71814"/>
                    <a:pt x="38967" y="70814"/>
                    <a:pt x="42089" y="68941"/>
                  </a:cubicBezTo>
                  <a:cubicBezTo>
                    <a:pt x="45336" y="67068"/>
                    <a:pt x="47709" y="64320"/>
                    <a:pt x="49458" y="60698"/>
                  </a:cubicBezTo>
                  <a:cubicBezTo>
                    <a:pt x="51206" y="57076"/>
                    <a:pt x="52080" y="52705"/>
                    <a:pt x="52080" y="47709"/>
                  </a:cubicBezTo>
                  <a:lnTo>
                    <a:pt x="52080" y="0"/>
                  </a:lnTo>
                  <a:lnTo>
                    <a:pt x="65819" y="0"/>
                  </a:lnTo>
                  <a:lnTo>
                    <a:pt x="65819" y="82430"/>
                  </a:lnTo>
                  <a:lnTo>
                    <a:pt x="52705" y="82430"/>
                  </a:lnTo>
                  <a:lnTo>
                    <a:pt x="52705" y="65319"/>
                  </a:lnTo>
                  <a:lnTo>
                    <a:pt x="52455" y="65319"/>
                  </a:lnTo>
                  <a:cubicBezTo>
                    <a:pt x="47709" y="77808"/>
                    <a:pt x="38842" y="84053"/>
                    <a:pt x="25728" y="84053"/>
                  </a:cubicBezTo>
                  <a:cubicBezTo>
                    <a:pt x="19983" y="84053"/>
                    <a:pt x="15237" y="82804"/>
                    <a:pt x="11490" y="80431"/>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4" name="Freeform: Shape 1146">
              <a:extLst>
                <a:ext uri="{FF2B5EF4-FFF2-40B4-BE49-F238E27FC236}">
                  <a16:creationId xmlns:a16="http://schemas.microsoft.com/office/drawing/2014/main" id="{41FC610C-B9AF-7CB6-091D-FA9AD1501925}"/>
                </a:ext>
              </a:extLst>
            </p:cNvPr>
            <p:cNvSpPr/>
            <p:nvPr/>
          </p:nvSpPr>
          <p:spPr>
            <a:xfrm>
              <a:off x="5128767" y="3473024"/>
              <a:ext cx="78073" cy="60160"/>
            </a:xfrm>
            <a:custGeom>
              <a:avLst/>
              <a:gdLst>
                <a:gd name="connsiteX0" fmla="*/ 250 w 109406"/>
                <a:gd name="connsiteY0" fmla="*/ 1624 h 84302"/>
                <a:gd name="connsiteX1" fmla="*/ 13364 w 109406"/>
                <a:gd name="connsiteY1" fmla="*/ 1624 h 84302"/>
                <a:gd name="connsiteX2" fmla="*/ 13364 w 109406"/>
                <a:gd name="connsiteY2" fmla="*/ 18734 h 84302"/>
                <a:gd name="connsiteX3" fmla="*/ 13613 w 109406"/>
                <a:gd name="connsiteY3" fmla="*/ 18734 h 84302"/>
                <a:gd name="connsiteX4" fmla="*/ 22855 w 109406"/>
                <a:gd name="connsiteY4" fmla="*/ 4871 h 84302"/>
                <a:gd name="connsiteX5" fmla="*/ 37718 w 109406"/>
                <a:gd name="connsiteY5" fmla="*/ 0 h 84302"/>
                <a:gd name="connsiteX6" fmla="*/ 52205 w 109406"/>
                <a:gd name="connsiteY6" fmla="*/ 4746 h 84302"/>
                <a:gd name="connsiteX7" fmla="*/ 60199 w 109406"/>
                <a:gd name="connsiteY7" fmla="*/ 18859 h 84302"/>
                <a:gd name="connsiteX8" fmla="*/ 60448 w 109406"/>
                <a:gd name="connsiteY8" fmla="*/ 18859 h 84302"/>
                <a:gd name="connsiteX9" fmla="*/ 65944 w 109406"/>
                <a:gd name="connsiteY9" fmla="*/ 8368 h 84302"/>
                <a:gd name="connsiteX10" fmla="*/ 74561 w 109406"/>
                <a:gd name="connsiteY10" fmla="*/ 2123 h 84302"/>
                <a:gd name="connsiteX11" fmla="*/ 85302 w 109406"/>
                <a:gd name="connsiteY11" fmla="*/ 125 h 84302"/>
                <a:gd name="connsiteX12" fmla="*/ 103287 w 109406"/>
                <a:gd name="connsiteY12" fmla="*/ 7119 h 84302"/>
                <a:gd name="connsiteX13" fmla="*/ 109407 w 109406"/>
                <a:gd name="connsiteY13" fmla="*/ 29100 h 84302"/>
                <a:gd name="connsiteX14" fmla="*/ 109407 w 109406"/>
                <a:gd name="connsiteY14" fmla="*/ 84053 h 84302"/>
                <a:gd name="connsiteX15" fmla="*/ 95668 w 109406"/>
                <a:gd name="connsiteY15" fmla="*/ 84053 h 84302"/>
                <a:gd name="connsiteX16" fmla="*/ 95668 w 109406"/>
                <a:gd name="connsiteY16" fmla="*/ 31723 h 84302"/>
                <a:gd name="connsiteX17" fmla="*/ 92171 w 109406"/>
                <a:gd name="connsiteY17" fmla="*/ 17235 h 84302"/>
                <a:gd name="connsiteX18" fmla="*/ 80806 w 109406"/>
                <a:gd name="connsiteY18" fmla="*/ 12240 h 84302"/>
                <a:gd name="connsiteX19" fmla="*/ 70565 w 109406"/>
                <a:gd name="connsiteY19" fmla="*/ 15112 h 84302"/>
                <a:gd name="connsiteX20" fmla="*/ 63945 w 109406"/>
                <a:gd name="connsiteY20" fmla="*/ 23355 h 84302"/>
                <a:gd name="connsiteX21" fmla="*/ 61572 w 109406"/>
                <a:gd name="connsiteY21" fmla="*/ 36344 h 84302"/>
                <a:gd name="connsiteX22" fmla="*/ 61572 w 109406"/>
                <a:gd name="connsiteY22" fmla="*/ 84178 h 84302"/>
                <a:gd name="connsiteX23" fmla="*/ 47834 w 109406"/>
                <a:gd name="connsiteY23" fmla="*/ 84178 h 84302"/>
                <a:gd name="connsiteX24" fmla="*/ 47834 w 109406"/>
                <a:gd name="connsiteY24" fmla="*/ 31848 h 84302"/>
                <a:gd name="connsiteX25" fmla="*/ 44337 w 109406"/>
                <a:gd name="connsiteY25" fmla="*/ 17360 h 84302"/>
                <a:gd name="connsiteX26" fmla="*/ 32847 w 109406"/>
                <a:gd name="connsiteY26" fmla="*/ 12364 h 84302"/>
                <a:gd name="connsiteX27" fmla="*/ 22731 w 109406"/>
                <a:gd name="connsiteY27" fmla="*/ 15237 h 84302"/>
                <a:gd name="connsiteX28" fmla="*/ 16111 w 109406"/>
                <a:gd name="connsiteY28" fmla="*/ 23480 h 84302"/>
                <a:gd name="connsiteX29" fmla="*/ 13738 w 109406"/>
                <a:gd name="connsiteY29" fmla="*/ 36469 h 84302"/>
                <a:gd name="connsiteX30" fmla="*/ 13738 w 109406"/>
                <a:gd name="connsiteY30" fmla="*/ 84303 h 84302"/>
                <a:gd name="connsiteX31" fmla="*/ 0 w 109406"/>
                <a:gd name="connsiteY31" fmla="*/ 84303 h 84302"/>
                <a:gd name="connsiteX32" fmla="*/ 0 w 109406"/>
                <a:gd name="connsiteY32" fmla="*/ 1873 h 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9406" h="84302">
                  <a:moveTo>
                    <a:pt x="250" y="1624"/>
                  </a:moveTo>
                  <a:lnTo>
                    <a:pt x="13364" y="1624"/>
                  </a:lnTo>
                  <a:lnTo>
                    <a:pt x="13364" y="18734"/>
                  </a:lnTo>
                  <a:lnTo>
                    <a:pt x="13613" y="18734"/>
                  </a:lnTo>
                  <a:cubicBezTo>
                    <a:pt x="15612" y="12739"/>
                    <a:pt x="18734" y="8118"/>
                    <a:pt x="22855" y="4871"/>
                  </a:cubicBezTo>
                  <a:cubicBezTo>
                    <a:pt x="26977" y="1624"/>
                    <a:pt x="31973" y="0"/>
                    <a:pt x="37718" y="0"/>
                  </a:cubicBezTo>
                  <a:cubicBezTo>
                    <a:pt x="43463" y="0"/>
                    <a:pt x="48209" y="1499"/>
                    <a:pt x="52205" y="4746"/>
                  </a:cubicBezTo>
                  <a:cubicBezTo>
                    <a:pt x="56202" y="7868"/>
                    <a:pt x="58825" y="12614"/>
                    <a:pt x="60199" y="18859"/>
                  </a:cubicBezTo>
                  <a:lnTo>
                    <a:pt x="60448" y="18859"/>
                  </a:lnTo>
                  <a:cubicBezTo>
                    <a:pt x="61697" y="14613"/>
                    <a:pt x="63446" y="11115"/>
                    <a:pt x="65944" y="8368"/>
                  </a:cubicBezTo>
                  <a:cubicBezTo>
                    <a:pt x="68442" y="5620"/>
                    <a:pt x="71314" y="3497"/>
                    <a:pt x="74561" y="2123"/>
                  </a:cubicBezTo>
                  <a:cubicBezTo>
                    <a:pt x="77933" y="749"/>
                    <a:pt x="81430" y="125"/>
                    <a:pt x="85302" y="125"/>
                  </a:cubicBezTo>
                  <a:cubicBezTo>
                    <a:pt x="93170" y="125"/>
                    <a:pt x="99290" y="2498"/>
                    <a:pt x="103287" y="7119"/>
                  </a:cubicBezTo>
                  <a:cubicBezTo>
                    <a:pt x="107408" y="11740"/>
                    <a:pt x="109407" y="19109"/>
                    <a:pt x="109407" y="29100"/>
                  </a:cubicBezTo>
                  <a:lnTo>
                    <a:pt x="109407" y="84053"/>
                  </a:lnTo>
                  <a:lnTo>
                    <a:pt x="95668" y="84053"/>
                  </a:lnTo>
                  <a:lnTo>
                    <a:pt x="95668" y="31723"/>
                  </a:lnTo>
                  <a:cubicBezTo>
                    <a:pt x="95668" y="25353"/>
                    <a:pt x="94544" y="20482"/>
                    <a:pt x="92171" y="17235"/>
                  </a:cubicBezTo>
                  <a:cubicBezTo>
                    <a:pt x="89798" y="13988"/>
                    <a:pt x="86051" y="12240"/>
                    <a:pt x="80806" y="12240"/>
                  </a:cubicBezTo>
                  <a:cubicBezTo>
                    <a:pt x="76934" y="12240"/>
                    <a:pt x="73437" y="13239"/>
                    <a:pt x="70565" y="15112"/>
                  </a:cubicBezTo>
                  <a:cubicBezTo>
                    <a:pt x="67692" y="16985"/>
                    <a:pt x="65444" y="19733"/>
                    <a:pt x="63945" y="23355"/>
                  </a:cubicBezTo>
                  <a:cubicBezTo>
                    <a:pt x="62447" y="26977"/>
                    <a:pt x="61572" y="31223"/>
                    <a:pt x="61572" y="36344"/>
                  </a:cubicBezTo>
                  <a:lnTo>
                    <a:pt x="61572" y="84178"/>
                  </a:lnTo>
                  <a:lnTo>
                    <a:pt x="47834" y="84178"/>
                  </a:lnTo>
                  <a:lnTo>
                    <a:pt x="47834" y="31848"/>
                  </a:lnTo>
                  <a:cubicBezTo>
                    <a:pt x="47834" y="25478"/>
                    <a:pt x="46710" y="20607"/>
                    <a:pt x="44337" y="17360"/>
                  </a:cubicBezTo>
                  <a:cubicBezTo>
                    <a:pt x="42089" y="13988"/>
                    <a:pt x="38217" y="12364"/>
                    <a:pt x="32847" y="12364"/>
                  </a:cubicBezTo>
                  <a:cubicBezTo>
                    <a:pt x="28975" y="12364"/>
                    <a:pt x="25603" y="13364"/>
                    <a:pt x="22731" y="15237"/>
                  </a:cubicBezTo>
                  <a:cubicBezTo>
                    <a:pt x="19858" y="17110"/>
                    <a:pt x="17610" y="19858"/>
                    <a:pt x="16111" y="23480"/>
                  </a:cubicBezTo>
                  <a:cubicBezTo>
                    <a:pt x="14488" y="27102"/>
                    <a:pt x="13738" y="31348"/>
                    <a:pt x="13738" y="36469"/>
                  </a:cubicBezTo>
                  <a:lnTo>
                    <a:pt x="13738" y="84303"/>
                  </a:lnTo>
                  <a:lnTo>
                    <a:pt x="0" y="84303"/>
                  </a:lnTo>
                  <a:lnTo>
                    <a:pt x="0" y="1873"/>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5" name="Freeform: Shape 1147">
              <a:extLst>
                <a:ext uri="{FF2B5EF4-FFF2-40B4-BE49-F238E27FC236}">
                  <a16:creationId xmlns:a16="http://schemas.microsoft.com/office/drawing/2014/main" id="{23ECE0F3-F73F-B0F9-1D04-337B9908C4CF}"/>
                </a:ext>
              </a:extLst>
            </p:cNvPr>
            <p:cNvSpPr/>
            <p:nvPr/>
          </p:nvSpPr>
          <p:spPr>
            <a:xfrm>
              <a:off x="5218694" y="3473203"/>
              <a:ext cx="47058" cy="61051"/>
            </a:xfrm>
            <a:custGeom>
              <a:avLst/>
              <a:gdLst>
                <a:gd name="connsiteX0" fmla="*/ 12115 w 65943"/>
                <a:gd name="connsiteY0" fmla="*/ 82554 h 85551"/>
                <a:gd name="connsiteX1" fmla="*/ 3247 w 65943"/>
                <a:gd name="connsiteY1" fmla="*/ 74311 h 85551"/>
                <a:gd name="connsiteX2" fmla="*/ 0 w 65943"/>
                <a:gd name="connsiteY2" fmla="*/ 61323 h 85551"/>
                <a:gd name="connsiteX3" fmla="*/ 4871 w 65943"/>
                <a:gd name="connsiteY3" fmla="*/ 46210 h 85551"/>
                <a:gd name="connsiteX4" fmla="*/ 18110 w 65943"/>
                <a:gd name="connsiteY4" fmla="*/ 37593 h 85551"/>
                <a:gd name="connsiteX5" fmla="*/ 37593 w 65943"/>
                <a:gd name="connsiteY5" fmla="*/ 34845 h 85551"/>
                <a:gd name="connsiteX6" fmla="*/ 52205 w 65943"/>
                <a:gd name="connsiteY6" fmla="*/ 34845 h 85551"/>
                <a:gd name="connsiteX7" fmla="*/ 52205 w 65943"/>
                <a:gd name="connsiteY7" fmla="*/ 29225 h 85551"/>
                <a:gd name="connsiteX8" fmla="*/ 48084 w 65943"/>
                <a:gd name="connsiteY8" fmla="*/ 15986 h 85551"/>
                <a:gd name="connsiteX9" fmla="*/ 35595 w 65943"/>
                <a:gd name="connsiteY9" fmla="*/ 11490 h 85551"/>
                <a:gd name="connsiteX10" fmla="*/ 22231 w 65943"/>
                <a:gd name="connsiteY10" fmla="*/ 14613 h 85551"/>
                <a:gd name="connsiteX11" fmla="*/ 12240 w 65943"/>
                <a:gd name="connsiteY11" fmla="*/ 23605 h 85551"/>
                <a:gd name="connsiteX12" fmla="*/ 3372 w 65943"/>
                <a:gd name="connsiteY12" fmla="*/ 14737 h 85551"/>
                <a:gd name="connsiteX13" fmla="*/ 36469 w 65943"/>
                <a:gd name="connsiteY13" fmla="*/ 0 h 85551"/>
                <a:gd name="connsiteX14" fmla="*/ 52580 w 65943"/>
                <a:gd name="connsiteY14" fmla="*/ 3622 h 85551"/>
                <a:gd name="connsiteX15" fmla="*/ 62572 w 65943"/>
                <a:gd name="connsiteY15" fmla="*/ 13863 h 85551"/>
                <a:gd name="connsiteX16" fmla="*/ 65944 w 65943"/>
                <a:gd name="connsiteY16" fmla="*/ 29350 h 85551"/>
                <a:gd name="connsiteX17" fmla="*/ 65944 w 65943"/>
                <a:gd name="connsiteY17" fmla="*/ 84053 h 85551"/>
                <a:gd name="connsiteX18" fmla="*/ 52830 w 65943"/>
                <a:gd name="connsiteY18" fmla="*/ 84053 h 85551"/>
                <a:gd name="connsiteX19" fmla="*/ 52830 w 65943"/>
                <a:gd name="connsiteY19" fmla="*/ 68691 h 85551"/>
                <a:gd name="connsiteX20" fmla="*/ 52580 w 65943"/>
                <a:gd name="connsiteY20" fmla="*/ 68691 h 85551"/>
                <a:gd name="connsiteX21" fmla="*/ 41964 w 65943"/>
                <a:gd name="connsiteY21" fmla="*/ 81555 h 85551"/>
                <a:gd name="connsiteX22" fmla="*/ 25353 w 65943"/>
                <a:gd name="connsiteY22" fmla="*/ 85552 h 85551"/>
                <a:gd name="connsiteX23" fmla="*/ 12364 w 65943"/>
                <a:gd name="connsiteY23" fmla="*/ 82679 h 85551"/>
                <a:gd name="connsiteX24" fmla="*/ 15986 w 65943"/>
                <a:gd name="connsiteY24" fmla="*/ 67817 h 85551"/>
                <a:gd name="connsiteX25" fmla="*/ 21107 w 65943"/>
                <a:gd name="connsiteY25" fmla="*/ 72313 h 85551"/>
                <a:gd name="connsiteX26" fmla="*/ 28975 w 65943"/>
                <a:gd name="connsiteY26" fmla="*/ 73812 h 85551"/>
                <a:gd name="connsiteX27" fmla="*/ 41465 w 65943"/>
                <a:gd name="connsiteY27" fmla="*/ 70939 h 85551"/>
                <a:gd name="connsiteX28" fmla="*/ 49458 w 65943"/>
                <a:gd name="connsiteY28" fmla="*/ 63196 h 85551"/>
                <a:gd name="connsiteX29" fmla="*/ 52205 w 65943"/>
                <a:gd name="connsiteY29" fmla="*/ 53080 h 85551"/>
                <a:gd name="connsiteX30" fmla="*/ 52205 w 65943"/>
                <a:gd name="connsiteY30" fmla="*/ 45086 h 85551"/>
                <a:gd name="connsiteX31" fmla="*/ 39341 w 65943"/>
                <a:gd name="connsiteY31" fmla="*/ 45086 h 85551"/>
                <a:gd name="connsiteX32" fmla="*/ 21107 w 65943"/>
                <a:gd name="connsiteY32" fmla="*/ 48583 h 85551"/>
                <a:gd name="connsiteX33" fmla="*/ 14238 w 65943"/>
                <a:gd name="connsiteY33" fmla="*/ 61073 h 85551"/>
                <a:gd name="connsiteX34" fmla="*/ 15986 w 65943"/>
                <a:gd name="connsiteY34" fmla="*/ 67817 h 8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943" h="85551">
                  <a:moveTo>
                    <a:pt x="12115" y="82554"/>
                  </a:moveTo>
                  <a:cubicBezTo>
                    <a:pt x="8368" y="80681"/>
                    <a:pt x="5370" y="77933"/>
                    <a:pt x="3247" y="74311"/>
                  </a:cubicBezTo>
                  <a:cubicBezTo>
                    <a:pt x="1124" y="70690"/>
                    <a:pt x="0" y="66443"/>
                    <a:pt x="0" y="61323"/>
                  </a:cubicBezTo>
                  <a:cubicBezTo>
                    <a:pt x="0" y="55203"/>
                    <a:pt x="1624" y="50082"/>
                    <a:pt x="4871" y="46210"/>
                  </a:cubicBezTo>
                  <a:cubicBezTo>
                    <a:pt x="8118" y="42214"/>
                    <a:pt x="12489" y="39341"/>
                    <a:pt x="18110" y="37593"/>
                  </a:cubicBezTo>
                  <a:cubicBezTo>
                    <a:pt x="23730" y="35844"/>
                    <a:pt x="30224" y="34845"/>
                    <a:pt x="37593" y="34845"/>
                  </a:cubicBezTo>
                  <a:lnTo>
                    <a:pt x="52205" y="34845"/>
                  </a:lnTo>
                  <a:lnTo>
                    <a:pt x="52205" y="29225"/>
                  </a:lnTo>
                  <a:cubicBezTo>
                    <a:pt x="52205" y="23480"/>
                    <a:pt x="50832" y="18984"/>
                    <a:pt x="48084" y="15986"/>
                  </a:cubicBezTo>
                  <a:cubicBezTo>
                    <a:pt x="45336" y="12989"/>
                    <a:pt x="41090" y="11490"/>
                    <a:pt x="35595" y="11490"/>
                  </a:cubicBezTo>
                  <a:cubicBezTo>
                    <a:pt x="30474" y="11490"/>
                    <a:pt x="26103" y="12489"/>
                    <a:pt x="22231" y="14613"/>
                  </a:cubicBezTo>
                  <a:cubicBezTo>
                    <a:pt x="18484" y="16736"/>
                    <a:pt x="15112" y="19608"/>
                    <a:pt x="12240" y="23605"/>
                  </a:cubicBezTo>
                  <a:lnTo>
                    <a:pt x="3372" y="14737"/>
                  </a:lnTo>
                  <a:cubicBezTo>
                    <a:pt x="11615" y="4871"/>
                    <a:pt x="22606" y="0"/>
                    <a:pt x="36469" y="0"/>
                  </a:cubicBezTo>
                  <a:cubicBezTo>
                    <a:pt x="42838" y="0"/>
                    <a:pt x="48209" y="1249"/>
                    <a:pt x="52580" y="3622"/>
                  </a:cubicBezTo>
                  <a:cubicBezTo>
                    <a:pt x="56951" y="6120"/>
                    <a:pt x="60323" y="9492"/>
                    <a:pt x="62572" y="13863"/>
                  </a:cubicBezTo>
                  <a:cubicBezTo>
                    <a:pt x="64820" y="18234"/>
                    <a:pt x="65944" y="23355"/>
                    <a:pt x="65944" y="29350"/>
                  </a:cubicBezTo>
                  <a:lnTo>
                    <a:pt x="65944" y="84053"/>
                  </a:lnTo>
                  <a:lnTo>
                    <a:pt x="52830" y="84053"/>
                  </a:lnTo>
                  <a:lnTo>
                    <a:pt x="52830" y="68691"/>
                  </a:lnTo>
                  <a:lnTo>
                    <a:pt x="52580" y="68691"/>
                  </a:lnTo>
                  <a:cubicBezTo>
                    <a:pt x="49832" y="74561"/>
                    <a:pt x="46335" y="78808"/>
                    <a:pt x="41964" y="81555"/>
                  </a:cubicBezTo>
                  <a:cubicBezTo>
                    <a:pt x="37593" y="84303"/>
                    <a:pt x="32098" y="85552"/>
                    <a:pt x="25353" y="85552"/>
                  </a:cubicBezTo>
                  <a:cubicBezTo>
                    <a:pt x="20483" y="85552"/>
                    <a:pt x="16111" y="84553"/>
                    <a:pt x="12364" y="82679"/>
                  </a:cubicBezTo>
                  <a:close/>
                  <a:moveTo>
                    <a:pt x="15986" y="67817"/>
                  </a:moveTo>
                  <a:cubicBezTo>
                    <a:pt x="17110" y="69690"/>
                    <a:pt x="18859" y="71189"/>
                    <a:pt x="21107" y="72313"/>
                  </a:cubicBezTo>
                  <a:cubicBezTo>
                    <a:pt x="23355" y="73312"/>
                    <a:pt x="25978" y="73812"/>
                    <a:pt x="28975" y="73812"/>
                  </a:cubicBezTo>
                  <a:cubicBezTo>
                    <a:pt x="33846" y="73812"/>
                    <a:pt x="37968" y="72813"/>
                    <a:pt x="41465" y="70939"/>
                  </a:cubicBezTo>
                  <a:cubicBezTo>
                    <a:pt x="44962" y="68941"/>
                    <a:pt x="47709" y="66443"/>
                    <a:pt x="49458" y="63196"/>
                  </a:cubicBezTo>
                  <a:cubicBezTo>
                    <a:pt x="51206" y="59949"/>
                    <a:pt x="52205" y="56702"/>
                    <a:pt x="52205" y="53080"/>
                  </a:cubicBezTo>
                  <a:lnTo>
                    <a:pt x="52205" y="45086"/>
                  </a:lnTo>
                  <a:lnTo>
                    <a:pt x="39341" y="45086"/>
                  </a:lnTo>
                  <a:cubicBezTo>
                    <a:pt x="31723" y="45086"/>
                    <a:pt x="25728" y="46210"/>
                    <a:pt x="21107" y="48583"/>
                  </a:cubicBezTo>
                  <a:cubicBezTo>
                    <a:pt x="16486" y="50956"/>
                    <a:pt x="14238" y="55078"/>
                    <a:pt x="14238" y="61073"/>
                  </a:cubicBezTo>
                  <a:cubicBezTo>
                    <a:pt x="14238" y="63696"/>
                    <a:pt x="14862" y="65944"/>
                    <a:pt x="15986" y="67817"/>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8" name="Freeform: Shape 1148">
              <a:extLst>
                <a:ext uri="{FF2B5EF4-FFF2-40B4-BE49-F238E27FC236}">
                  <a16:creationId xmlns:a16="http://schemas.microsoft.com/office/drawing/2014/main" id="{21EA8915-AE09-4932-5DB7-3737B215585C}"/>
                </a:ext>
              </a:extLst>
            </p:cNvPr>
            <p:cNvSpPr/>
            <p:nvPr/>
          </p:nvSpPr>
          <p:spPr>
            <a:xfrm>
              <a:off x="5280370" y="3473024"/>
              <a:ext cx="47058" cy="60071"/>
            </a:xfrm>
            <a:custGeom>
              <a:avLst/>
              <a:gdLst>
                <a:gd name="connsiteX0" fmla="*/ 125 w 65943"/>
                <a:gd name="connsiteY0" fmla="*/ 1624 h 84178"/>
                <a:gd name="connsiteX1" fmla="*/ 13239 w 65943"/>
                <a:gd name="connsiteY1" fmla="*/ 1624 h 84178"/>
                <a:gd name="connsiteX2" fmla="*/ 13239 w 65943"/>
                <a:gd name="connsiteY2" fmla="*/ 18734 h 84178"/>
                <a:gd name="connsiteX3" fmla="*/ 13488 w 65943"/>
                <a:gd name="connsiteY3" fmla="*/ 18734 h 84178"/>
                <a:gd name="connsiteX4" fmla="*/ 22730 w 65943"/>
                <a:gd name="connsiteY4" fmla="*/ 5370 h 84178"/>
                <a:gd name="connsiteX5" fmla="*/ 40216 w 65943"/>
                <a:gd name="connsiteY5" fmla="*/ 0 h 84178"/>
                <a:gd name="connsiteX6" fmla="*/ 54453 w 65943"/>
                <a:gd name="connsiteY6" fmla="*/ 3622 h 84178"/>
                <a:gd name="connsiteX7" fmla="*/ 63071 w 65943"/>
                <a:gd name="connsiteY7" fmla="*/ 13738 h 84178"/>
                <a:gd name="connsiteX8" fmla="*/ 65944 w 65943"/>
                <a:gd name="connsiteY8" fmla="*/ 29100 h 84178"/>
                <a:gd name="connsiteX9" fmla="*/ 65944 w 65943"/>
                <a:gd name="connsiteY9" fmla="*/ 84053 h 84178"/>
                <a:gd name="connsiteX10" fmla="*/ 52205 w 65943"/>
                <a:gd name="connsiteY10" fmla="*/ 84053 h 84178"/>
                <a:gd name="connsiteX11" fmla="*/ 52205 w 65943"/>
                <a:gd name="connsiteY11" fmla="*/ 31723 h 84178"/>
                <a:gd name="connsiteX12" fmla="*/ 48209 w 65943"/>
                <a:gd name="connsiteY12" fmla="*/ 17235 h 84178"/>
                <a:gd name="connsiteX13" fmla="*/ 35220 w 65943"/>
                <a:gd name="connsiteY13" fmla="*/ 12240 h 84178"/>
                <a:gd name="connsiteX14" fmla="*/ 23854 w 65943"/>
                <a:gd name="connsiteY14" fmla="*/ 15112 h 84178"/>
                <a:gd name="connsiteX15" fmla="*/ 16361 w 65943"/>
                <a:gd name="connsiteY15" fmla="*/ 23355 h 84178"/>
                <a:gd name="connsiteX16" fmla="*/ 13738 w 65943"/>
                <a:gd name="connsiteY16" fmla="*/ 36344 h 84178"/>
                <a:gd name="connsiteX17" fmla="*/ 13738 w 65943"/>
                <a:gd name="connsiteY17" fmla="*/ 84178 h 84178"/>
                <a:gd name="connsiteX18" fmla="*/ 0 w 65943"/>
                <a:gd name="connsiteY18" fmla="*/ 84178 h 84178"/>
                <a:gd name="connsiteX19" fmla="*/ 0 w 65943"/>
                <a:gd name="connsiteY19" fmla="*/ 1748 h 8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943" h="84178">
                  <a:moveTo>
                    <a:pt x="125" y="1624"/>
                  </a:moveTo>
                  <a:lnTo>
                    <a:pt x="13239" y="1624"/>
                  </a:lnTo>
                  <a:lnTo>
                    <a:pt x="13239" y="18734"/>
                  </a:lnTo>
                  <a:lnTo>
                    <a:pt x="13488" y="18734"/>
                  </a:lnTo>
                  <a:cubicBezTo>
                    <a:pt x="15487" y="13364"/>
                    <a:pt x="18609" y="8992"/>
                    <a:pt x="22730" y="5370"/>
                  </a:cubicBezTo>
                  <a:cubicBezTo>
                    <a:pt x="26852" y="1748"/>
                    <a:pt x="32722" y="0"/>
                    <a:pt x="40216" y="0"/>
                  </a:cubicBezTo>
                  <a:cubicBezTo>
                    <a:pt x="45961" y="0"/>
                    <a:pt x="50707" y="1249"/>
                    <a:pt x="54453" y="3622"/>
                  </a:cubicBezTo>
                  <a:cubicBezTo>
                    <a:pt x="58325" y="5995"/>
                    <a:pt x="61198" y="9367"/>
                    <a:pt x="63071" y="13738"/>
                  </a:cubicBezTo>
                  <a:cubicBezTo>
                    <a:pt x="64944" y="18110"/>
                    <a:pt x="65944" y="23230"/>
                    <a:pt x="65944" y="29100"/>
                  </a:cubicBezTo>
                  <a:lnTo>
                    <a:pt x="65944" y="84053"/>
                  </a:lnTo>
                  <a:lnTo>
                    <a:pt x="52205" y="84053"/>
                  </a:lnTo>
                  <a:lnTo>
                    <a:pt x="52205" y="31723"/>
                  </a:lnTo>
                  <a:cubicBezTo>
                    <a:pt x="52205" y="25353"/>
                    <a:pt x="50831" y="20482"/>
                    <a:pt x="48209" y="17235"/>
                  </a:cubicBezTo>
                  <a:cubicBezTo>
                    <a:pt x="45586" y="13863"/>
                    <a:pt x="41215" y="12240"/>
                    <a:pt x="35220" y="12240"/>
                  </a:cubicBezTo>
                  <a:cubicBezTo>
                    <a:pt x="30849" y="12240"/>
                    <a:pt x="27102" y="13239"/>
                    <a:pt x="23854" y="15112"/>
                  </a:cubicBezTo>
                  <a:cubicBezTo>
                    <a:pt x="20607" y="16985"/>
                    <a:pt x="18109" y="19733"/>
                    <a:pt x="16361" y="23355"/>
                  </a:cubicBezTo>
                  <a:cubicBezTo>
                    <a:pt x="14612" y="26977"/>
                    <a:pt x="13738" y="31223"/>
                    <a:pt x="13738" y="36344"/>
                  </a:cubicBezTo>
                  <a:lnTo>
                    <a:pt x="13738" y="84178"/>
                  </a:lnTo>
                  <a:lnTo>
                    <a:pt x="0" y="84178"/>
                  </a:lnTo>
                  <a:lnTo>
                    <a:pt x="0" y="1748"/>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9" name="Freeform: Shape 1149">
              <a:extLst>
                <a:ext uri="{FF2B5EF4-FFF2-40B4-BE49-F238E27FC236}">
                  <a16:creationId xmlns:a16="http://schemas.microsoft.com/office/drawing/2014/main" id="{2C9BA97F-E9D1-7904-798C-2865D39A1CA2}"/>
                </a:ext>
              </a:extLst>
            </p:cNvPr>
            <p:cNvSpPr/>
            <p:nvPr/>
          </p:nvSpPr>
          <p:spPr>
            <a:xfrm>
              <a:off x="4996238" y="3606802"/>
              <a:ext cx="51157" cy="60962"/>
            </a:xfrm>
            <a:custGeom>
              <a:avLst/>
              <a:gdLst>
                <a:gd name="connsiteX0" fmla="*/ 19233 w 71688"/>
                <a:gd name="connsiteY0" fmla="*/ 80556 h 85426"/>
                <a:gd name="connsiteX1" fmla="*/ 5121 w 71688"/>
                <a:gd name="connsiteY1" fmla="*/ 65944 h 85426"/>
                <a:gd name="connsiteX2" fmla="*/ 0 w 71688"/>
                <a:gd name="connsiteY2" fmla="*/ 42713 h 85426"/>
                <a:gd name="connsiteX3" fmla="*/ 5121 w 71688"/>
                <a:gd name="connsiteY3" fmla="*/ 19608 h 85426"/>
                <a:gd name="connsiteX4" fmla="*/ 19233 w 71688"/>
                <a:gd name="connsiteY4" fmla="*/ 4996 h 85426"/>
                <a:gd name="connsiteX5" fmla="*/ 39591 w 71688"/>
                <a:gd name="connsiteY5" fmla="*/ 0 h 85426"/>
                <a:gd name="connsiteX6" fmla="*/ 58450 w 71688"/>
                <a:gd name="connsiteY6" fmla="*/ 4246 h 85426"/>
                <a:gd name="connsiteX7" fmla="*/ 71689 w 71688"/>
                <a:gd name="connsiteY7" fmla="*/ 15737 h 85426"/>
                <a:gd name="connsiteX8" fmla="*/ 61947 w 71688"/>
                <a:gd name="connsiteY8" fmla="*/ 23480 h 85426"/>
                <a:gd name="connsiteX9" fmla="*/ 52580 w 71688"/>
                <a:gd name="connsiteY9" fmla="*/ 14737 h 85426"/>
                <a:gd name="connsiteX10" fmla="*/ 39716 w 71688"/>
                <a:gd name="connsiteY10" fmla="*/ 11740 h 85426"/>
                <a:gd name="connsiteX11" fmla="*/ 26352 w 71688"/>
                <a:gd name="connsiteY11" fmla="*/ 15237 h 85426"/>
                <a:gd name="connsiteX12" fmla="*/ 17360 w 71688"/>
                <a:gd name="connsiteY12" fmla="*/ 25728 h 85426"/>
                <a:gd name="connsiteX13" fmla="*/ 14113 w 71688"/>
                <a:gd name="connsiteY13" fmla="*/ 42713 h 85426"/>
                <a:gd name="connsiteX14" fmla="*/ 17360 w 71688"/>
                <a:gd name="connsiteY14" fmla="*/ 59824 h 85426"/>
                <a:gd name="connsiteX15" fmla="*/ 26352 w 71688"/>
                <a:gd name="connsiteY15" fmla="*/ 70315 h 85426"/>
                <a:gd name="connsiteX16" fmla="*/ 39716 w 71688"/>
                <a:gd name="connsiteY16" fmla="*/ 73812 h 85426"/>
                <a:gd name="connsiteX17" fmla="*/ 52580 w 71688"/>
                <a:gd name="connsiteY17" fmla="*/ 70814 h 85426"/>
                <a:gd name="connsiteX18" fmla="*/ 61947 w 71688"/>
                <a:gd name="connsiteY18" fmla="*/ 62072 h 85426"/>
                <a:gd name="connsiteX19" fmla="*/ 71689 w 71688"/>
                <a:gd name="connsiteY19" fmla="*/ 69815 h 85426"/>
                <a:gd name="connsiteX20" fmla="*/ 58450 w 71688"/>
                <a:gd name="connsiteY20" fmla="*/ 81305 h 85426"/>
                <a:gd name="connsiteX21" fmla="*/ 39466 w 71688"/>
                <a:gd name="connsiteY21" fmla="*/ 85427 h 85426"/>
                <a:gd name="connsiteX22" fmla="*/ 19109 w 71688"/>
                <a:gd name="connsiteY22" fmla="*/ 80431 h 8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688" h="85426">
                  <a:moveTo>
                    <a:pt x="19233" y="80556"/>
                  </a:moveTo>
                  <a:cubicBezTo>
                    <a:pt x="13239" y="77309"/>
                    <a:pt x="8493" y="72438"/>
                    <a:pt x="5121" y="65944"/>
                  </a:cubicBezTo>
                  <a:cubicBezTo>
                    <a:pt x="1748" y="59449"/>
                    <a:pt x="0" y="51831"/>
                    <a:pt x="0" y="42713"/>
                  </a:cubicBezTo>
                  <a:cubicBezTo>
                    <a:pt x="0" y="33596"/>
                    <a:pt x="1748" y="25978"/>
                    <a:pt x="5121" y="19608"/>
                  </a:cubicBezTo>
                  <a:cubicBezTo>
                    <a:pt x="8493" y="13239"/>
                    <a:pt x="13239" y="8243"/>
                    <a:pt x="19233" y="4996"/>
                  </a:cubicBezTo>
                  <a:cubicBezTo>
                    <a:pt x="25228" y="1624"/>
                    <a:pt x="31973" y="0"/>
                    <a:pt x="39591" y="0"/>
                  </a:cubicBezTo>
                  <a:cubicBezTo>
                    <a:pt x="46710" y="0"/>
                    <a:pt x="52955" y="1374"/>
                    <a:pt x="58450" y="4246"/>
                  </a:cubicBezTo>
                  <a:cubicBezTo>
                    <a:pt x="63945" y="6994"/>
                    <a:pt x="68317" y="10866"/>
                    <a:pt x="71689" y="15737"/>
                  </a:cubicBezTo>
                  <a:lnTo>
                    <a:pt x="61947" y="23480"/>
                  </a:lnTo>
                  <a:cubicBezTo>
                    <a:pt x="59324" y="19608"/>
                    <a:pt x="56202" y="16736"/>
                    <a:pt x="52580" y="14737"/>
                  </a:cubicBezTo>
                  <a:cubicBezTo>
                    <a:pt x="48958" y="12739"/>
                    <a:pt x="44712" y="11740"/>
                    <a:pt x="39716" y="11740"/>
                  </a:cubicBezTo>
                  <a:cubicBezTo>
                    <a:pt x="34720" y="11740"/>
                    <a:pt x="30224" y="12864"/>
                    <a:pt x="26352" y="15237"/>
                  </a:cubicBezTo>
                  <a:cubicBezTo>
                    <a:pt x="22481" y="17610"/>
                    <a:pt x="19483" y="21107"/>
                    <a:pt x="17360" y="25728"/>
                  </a:cubicBezTo>
                  <a:cubicBezTo>
                    <a:pt x="15237" y="30349"/>
                    <a:pt x="14113" y="36094"/>
                    <a:pt x="14113" y="42713"/>
                  </a:cubicBezTo>
                  <a:cubicBezTo>
                    <a:pt x="14113" y="49333"/>
                    <a:pt x="15237" y="55078"/>
                    <a:pt x="17360" y="59824"/>
                  </a:cubicBezTo>
                  <a:cubicBezTo>
                    <a:pt x="19483" y="64445"/>
                    <a:pt x="22481" y="67942"/>
                    <a:pt x="26352" y="70315"/>
                  </a:cubicBezTo>
                  <a:cubicBezTo>
                    <a:pt x="30224" y="72688"/>
                    <a:pt x="34720" y="73812"/>
                    <a:pt x="39716" y="73812"/>
                  </a:cubicBezTo>
                  <a:cubicBezTo>
                    <a:pt x="44712" y="73812"/>
                    <a:pt x="48958" y="72813"/>
                    <a:pt x="52580" y="70814"/>
                  </a:cubicBezTo>
                  <a:cubicBezTo>
                    <a:pt x="56202" y="68816"/>
                    <a:pt x="59324" y="65944"/>
                    <a:pt x="61947" y="62072"/>
                  </a:cubicBezTo>
                  <a:lnTo>
                    <a:pt x="71689" y="69815"/>
                  </a:lnTo>
                  <a:cubicBezTo>
                    <a:pt x="68317" y="74686"/>
                    <a:pt x="63945" y="78558"/>
                    <a:pt x="58450" y="81305"/>
                  </a:cubicBezTo>
                  <a:cubicBezTo>
                    <a:pt x="52955" y="84053"/>
                    <a:pt x="46710" y="85427"/>
                    <a:pt x="39466" y="85427"/>
                  </a:cubicBezTo>
                  <a:cubicBezTo>
                    <a:pt x="31848" y="85427"/>
                    <a:pt x="25103" y="83803"/>
                    <a:pt x="19109" y="80431"/>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0" name="Freeform: Shape 1150">
              <a:extLst>
                <a:ext uri="{FF2B5EF4-FFF2-40B4-BE49-F238E27FC236}">
                  <a16:creationId xmlns:a16="http://schemas.microsoft.com/office/drawing/2014/main" id="{0C5D9A4A-DB1C-2B97-3E5F-F313897D6563}"/>
                </a:ext>
              </a:extLst>
            </p:cNvPr>
            <p:cNvSpPr/>
            <p:nvPr/>
          </p:nvSpPr>
          <p:spPr>
            <a:xfrm>
              <a:off x="5053189" y="3606892"/>
              <a:ext cx="47058" cy="61051"/>
            </a:xfrm>
            <a:custGeom>
              <a:avLst/>
              <a:gdLst>
                <a:gd name="connsiteX0" fmla="*/ 12115 w 65943"/>
                <a:gd name="connsiteY0" fmla="*/ 82554 h 85551"/>
                <a:gd name="connsiteX1" fmla="*/ 3247 w 65943"/>
                <a:gd name="connsiteY1" fmla="*/ 74311 h 85551"/>
                <a:gd name="connsiteX2" fmla="*/ 0 w 65943"/>
                <a:gd name="connsiteY2" fmla="*/ 61323 h 85551"/>
                <a:gd name="connsiteX3" fmla="*/ 4871 w 65943"/>
                <a:gd name="connsiteY3" fmla="*/ 46210 h 85551"/>
                <a:gd name="connsiteX4" fmla="*/ 18110 w 65943"/>
                <a:gd name="connsiteY4" fmla="*/ 37593 h 85551"/>
                <a:gd name="connsiteX5" fmla="*/ 37593 w 65943"/>
                <a:gd name="connsiteY5" fmla="*/ 34845 h 85551"/>
                <a:gd name="connsiteX6" fmla="*/ 52206 w 65943"/>
                <a:gd name="connsiteY6" fmla="*/ 34845 h 85551"/>
                <a:gd name="connsiteX7" fmla="*/ 52206 w 65943"/>
                <a:gd name="connsiteY7" fmla="*/ 29225 h 85551"/>
                <a:gd name="connsiteX8" fmla="*/ 48084 w 65943"/>
                <a:gd name="connsiteY8" fmla="*/ 15986 h 85551"/>
                <a:gd name="connsiteX9" fmla="*/ 35595 w 65943"/>
                <a:gd name="connsiteY9" fmla="*/ 11490 h 85551"/>
                <a:gd name="connsiteX10" fmla="*/ 22231 w 65943"/>
                <a:gd name="connsiteY10" fmla="*/ 14613 h 85551"/>
                <a:gd name="connsiteX11" fmla="*/ 12240 w 65943"/>
                <a:gd name="connsiteY11" fmla="*/ 23605 h 85551"/>
                <a:gd name="connsiteX12" fmla="*/ 3372 w 65943"/>
                <a:gd name="connsiteY12" fmla="*/ 14737 h 85551"/>
                <a:gd name="connsiteX13" fmla="*/ 36469 w 65943"/>
                <a:gd name="connsiteY13" fmla="*/ 0 h 85551"/>
                <a:gd name="connsiteX14" fmla="*/ 52580 w 65943"/>
                <a:gd name="connsiteY14" fmla="*/ 3622 h 85551"/>
                <a:gd name="connsiteX15" fmla="*/ 62572 w 65943"/>
                <a:gd name="connsiteY15" fmla="*/ 13863 h 85551"/>
                <a:gd name="connsiteX16" fmla="*/ 65944 w 65943"/>
                <a:gd name="connsiteY16" fmla="*/ 29350 h 85551"/>
                <a:gd name="connsiteX17" fmla="*/ 65944 w 65943"/>
                <a:gd name="connsiteY17" fmla="*/ 84053 h 85551"/>
                <a:gd name="connsiteX18" fmla="*/ 52830 w 65943"/>
                <a:gd name="connsiteY18" fmla="*/ 84053 h 85551"/>
                <a:gd name="connsiteX19" fmla="*/ 52830 w 65943"/>
                <a:gd name="connsiteY19" fmla="*/ 68691 h 85551"/>
                <a:gd name="connsiteX20" fmla="*/ 52580 w 65943"/>
                <a:gd name="connsiteY20" fmla="*/ 68691 h 85551"/>
                <a:gd name="connsiteX21" fmla="*/ 41964 w 65943"/>
                <a:gd name="connsiteY21" fmla="*/ 81555 h 85551"/>
                <a:gd name="connsiteX22" fmla="*/ 25353 w 65943"/>
                <a:gd name="connsiteY22" fmla="*/ 85552 h 85551"/>
                <a:gd name="connsiteX23" fmla="*/ 12365 w 65943"/>
                <a:gd name="connsiteY23" fmla="*/ 82679 h 85551"/>
                <a:gd name="connsiteX24" fmla="*/ 15986 w 65943"/>
                <a:gd name="connsiteY24" fmla="*/ 67817 h 85551"/>
                <a:gd name="connsiteX25" fmla="*/ 21107 w 65943"/>
                <a:gd name="connsiteY25" fmla="*/ 72313 h 85551"/>
                <a:gd name="connsiteX26" fmla="*/ 28975 w 65943"/>
                <a:gd name="connsiteY26" fmla="*/ 73812 h 85551"/>
                <a:gd name="connsiteX27" fmla="*/ 41465 w 65943"/>
                <a:gd name="connsiteY27" fmla="*/ 70939 h 85551"/>
                <a:gd name="connsiteX28" fmla="*/ 49458 w 65943"/>
                <a:gd name="connsiteY28" fmla="*/ 63196 h 85551"/>
                <a:gd name="connsiteX29" fmla="*/ 52206 w 65943"/>
                <a:gd name="connsiteY29" fmla="*/ 53080 h 85551"/>
                <a:gd name="connsiteX30" fmla="*/ 52206 w 65943"/>
                <a:gd name="connsiteY30" fmla="*/ 45086 h 85551"/>
                <a:gd name="connsiteX31" fmla="*/ 39341 w 65943"/>
                <a:gd name="connsiteY31" fmla="*/ 45086 h 85551"/>
                <a:gd name="connsiteX32" fmla="*/ 21107 w 65943"/>
                <a:gd name="connsiteY32" fmla="*/ 48583 h 85551"/>
                <a:gd name="connsiteX33" fmla="*/ 14238 w 65943"/>
                <a:gd name="connsiteY33" fmla="*/ 61073 h 85551"/>
                <a:gd name="connsiteX34" fmla="*/ 15986 w 65943"/>
                <a:gd name="connsiteY34" fmla="*/ 67817 h 8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943" h="85551">
                  <a:moveTo>
                    <a:pt x="12115" y="82554"/>
                  </a:moveTo>
                  <a:cubicBezTo>
                    <a:pt x="8368" y="80681"/>
                    <a:pt x="5371" y="77933"/>
                    <a:pt x="3247" y="74311"/>
                  </a:cubicBezTo>
                  <a:cubicBezTo>
                    <a:pt x="1124" y="70690"/>
                    <a:pt x="0" y="66443"/>
                    <a:pt x="0" y="61323"/>
                  </a:cubicBezTo>
                  <a:cubicBezTo>
                    <a:pt x="0" y="55203"/>
                    <a:pt x="1624" y="50082"/>
                    <a:pt x="4871" y="46210"/>
                  </a:cubicBezTo>
                  <a:cubicBezTo>
                    <a:pt x="8118" y="42339"/>
                    <a:pt x="12489" y="39341"/>
                    <a:pt x="18110" y="37593"/>
                  </a:cubicBezTo>
                  <a:cubicBezTo>
                    <a:pt x="23730" y="35844"/>
                    <a:pt x="30224" y="34845"/>
                    <a:pt x="37593" y="34845"/>
                  </a:cubicBezTo>
                  <a:lnTo>
                    <a:pt x="52206" y="34845"/>
                  </a:lnTo>
                  <a:lnTo>
                    <a:pt x="52206" y="29225"/>
                  </a:lnTo>
                  <a:cubicBezTo>
                    <a:pt x="52206" y="23480"/>
                    <a:pt x="50832" y="18984"/>
                    <a:pt x="48084" y="15986"/>
                  </a:cubicBezTo>
                  <a:cubicBezTo>
                    <a:pt x="45336" y="12989"/>
                    <a:pt x="41090" y="11490"/>
                    <a:pt x="35595" y="11490"/>
                  </a:cubicBezTo>
                  <a:cubicBezTo>
                    <a:pt x="30474" y="11490"/>
                    <a:pt x="26103" y="12489"/>
                    <a:pt x="22231" y="14613"/>
                  </a:cubicBezTo>
                  <a:cubicBezTo>
                    <a:pt x="18484" y="16736"/>
                    <a:pt x="15112" y="19608"/>
                    <a:pt x="12240" y="23605"/>
                  </a:cubicBezTo>
                  <a:lnTo>
                    <a:pt x="3372" y="14737"/>
                  </a:lnTo>
                  <a:cubicBezTo>
                    <a:pt x="11615" y="4871"/>
                    <a:pt x="22606" y="0"/>
                    <a:pt x="36469" y="0"/>
                  </a:cubicBezTo>
                  <a:cubicBezTo>
                    <a:pt x="42839" y="0"/>
                    <a:pt x="48209" y="1249"/>
                    <a:pt x="52580" y="3622"/>
                  </a:cubicBezTo>
                  <a:cubicBezTo>
                    <a:pt x="56951" y="6120"/>
                    <a:pt x="60324" y="9492"/>
                    <a:pt x="62572" y="13863"/>
                  </a:cubicBezTo>
                  <a:cubicBezTo>
                    <a:pt x="64820" y="18234"/>
                    <a:pt x="65944" y="23355"/>
                    <a:pt x="65944" y="29350"/>
                  </a:cubicBezTo>
                  <a:lnTo>
                    <a:pt x="65944" y="84053"/>
                  </a:lnTo>
                  <a:lnTo>
                    <a:pt x="52830" y="84053"/>
                  </a:lnTo>
                  <a:lnTo>
                    <a:pt x="52830" y="68691"/>
                  </a:lnTo>
                  <a:lnTo>
                    <a:pt x="52580" y="68691"/>
                  </a:lnTo>
                  <a:cubicBezTo>
                    <a:pt x="49833" y="74561"/>
                    <a:pt x="46336" y="78808"/>
                    <a:pt x="41964" y="81555"/>
                  </a:cubicBezTo>
                  <a:cubicBezTo>
                    <a:pt x="37593" y="84303"/>
                    <a:pt x="32098" y="85552"/>
                    <a:pt x="25353" y="85552"/>
                  </a:cubicBezTo>
                  <a:cubicBezTo>
                    <a:pt x="20483" y="85552"/>
                    <a:pt x="16111" y="84553"/>
                    <a:pt x="12365" y="82679"/>
                  </a:cubicBezTo>
                  <a:close/>
                  <a:moveTo>
                    <a:pt x="15986" y="67817"/>
                  </a:moveTo>
                  <a:cubicBezTo>
                    <a:pt x="17110" y="69690"/>
                    <a:pt x="18859" y="71189"/>
                    <a:pt x="21107" y="72313"/>
                  </a:cubicBezTo>
                  <a:cubicBezTo>
                    <a:pt x="23355" y="73312"/>
                    <a:pt x="25978" y="73812"/>
                    <a:pt x="28975" y="73812"/>
                  </a:cubicBezTo>
                  <a:cubicBezTo>
                    <a:pt x="33846" y="73812"/>
                    <a:pt x="37968" y="72813"/>
                    <a:pt x="41465" y="70939"/>
                  </a:cubicBezTo>
                  <a:cubicBezTo>
                    <a:pt x="44962" y="68941"/>
                    <a:pt x="47584" y="66443"/>
                    <a:pt x="49458" y="63196"/>
                  </a:cubicBezTo>
                  <a:cubicBezTo>
                    <a:pt x="51331" y="59949"/>
                    <a:pt x="52206" y="56702"/>
                    <a:pt x="52206" y="53080"/>
                  </a:cubicBezTo>
                  <a:lnTo>
                    <a:pt x="52206" y="45086"/>
                  </a:lnTo>
                  <a:lnTo>
                    <a:pt x="39341" y="45086"/>
                  </a:lnTo>
                  <a:cubicBezTo>
                    <a:pt x="31723" y="45086"/>
                    <a:pt x="25728" y="46210"/>
                    <a:pt x="21107" y="48583"/>
                  </a:cubicBezTo>
                  <a:cubicBezTo>
                    <a:pt x="16486" y="50956"/>
                    <a:pt x="14238" y="55078"/>
                    <a:pt x="14238" y="61073"/>
                  </a:cubicBezTo>
                  <a:cubicBezTo>
                    <a:pt x="14238" y="63696"/>
                    <a:pt x="14862" y="65944"/>
                    <a:pt x="15986" y="67817"/>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2" name="Freeform: Shape 1151">
              <a:extLst>
                <a:ext uri="{FF2B5EF4-FFF2-40B4-BE49-F238E27FC236}">
                  <a16:creationId xmlns:a16="http://schemas.microsoft.com/office/drawing/2014/main" id="{001C6983-98FE-66F4-7764-20B00AA5D958}"/>
                </a:ext>
              </a:extLst>
            </p:cNvPr>
            <p:cNvSpPr/>
            <p:nvPr/>
          </p:nvSpPr>
          <p:spPr>
            <a:xfrm>
              <a:off x="5114864" y="3606802"/>
              <a:ext cx="57307" cy="83065"/>
            </a:xfrm>
            <a:custGeom>
              <a:avLst/>
              <a:gdLst>
                <a:gd name="connsiteX0" fmla="*/ 0 w 80306"/>
                <a:gd name="connsiteY0" fmla="*/ 1499 h 116400"/>
                <a:gd name="connsiteX1" fmla="*/ 13114 w 80306"/>
                <a:gd name="connsiteY1" fmla="*/ 1499 h 116400"/>
                <a:gd name="connsiteX2" fmla="*/ 13114 w 80306"/>
                <a:gd name="connsiteY2" fmla="*/ 18984 h 116400"/>
                <a:gd name="connsiteX3" fmla="*/ 13239 w 80306"/>
                <a:gd name="connsiteY3" fmla="*/ 18984 h 116400"/>
                <a:gd name="connsiteX4" fmla="*/ 23979 w 80306"/>
                <a:gd name="connsiteY4" fmla="*/ 5245 h 116400"/>
                <a:gd name="connsiteX5" fmla="*/ 44087 w 80306"/>
                <a:gd name="connsiteY5" fmla="*/ 0 h 116400"/>
                <a:gd name="connsiteX6" fmla="*/ 63071 w 80306"/>
                <a:gd name="connsiteY6" fmla="*/ 5370 h 116400"/>
                <a:gd name="connsiteX7" fmla="*/ 75810 w 80306"/>
                <a:gd name="connsiteY7" fmla="*/ 20482 h 116400"/>
                <a:gd name="connsiteX8" fmla="*/ 80306 w 80306"/>
                <a:gd name="connsiteY8" fmla="*/ 42713 h 116400"/>
                <a:gd name="connsiteX9" fmla="*/ 75935 w 80306"/>
                <a:gd name="connsiteY9" fmla="*/ 65069 h 116400"/>
                <a:gd name="connsiteX10" fmla="*/ 63446 w 80306"/>
                <a:gd name="connsiteY10" fmla="*/ 80181 h 116400"/>
                <a:gd name="connsiteX11" fmla="*/ 44587 w 80306"/>
                <a:gd name="connsiteY11" fmla="*/ 85552 h 116400"/>
                <a:gd name="connsiteX12" fmla="*/ 30599 w 80306"/>
                <a:gd name="connsiteY12" fmla="*/ 83179 h 116400"/>
                <a:gd name="connsiteX13" fmla="*/ 20482 w 80306"/>
                <a:gd name="connsiteY13" fmla="*/ 76684 h 116400"/>
                <a:gd name="connsiteX14" fmla="*/ 14238 w 80306"/>
                <a:gd name="connsiteY14" fmla="*/ 67442 h 116400"/>
                <a:gd name="connsiteX15" fmla="*/ 13863 w 80306"/>
                <a:gd name="connsiteY15" fmla="*/ 67442 h 116400"/>
                <a:gd name="connsiteX16" fmla="*/ 13863 w 80306"/>
                <a:gd name="connsiteY16" fmla="*/ 116400 h 116400"/>
                <a:gd name="connsiteX17" fmla="*/ 125 w 80306"/>
                <a:gd name="connsiteY17" fmla="*/ 116400 h 116400"/>
                <a:gd name="connsiteX18" fmla="*/ 125 w 80306"/>
                <a:gd name="connsiteY18" fmla="*/ 1499 h 116400"/>
                <a:gd name="connsiteX19" fmla="*/ 17110 w 80306"/>
                <a:gd name="connsiteY19" fmla="*/ 59699 h 116400"/>
                <a:gd name="connsiteX20" fmla="*/ 26477 w 80306"/>
                <a:gd name="connsiteY20" fmla="*/ 70315 h 116400"/>
                <a:gd name="connsiteX21" fmla="*/ 39841 w 80306"/>
                <a:gd name="connsiteY21" fmla="*/ 73812 h 116400"/>
                <a:gd name="connsiteX22" fmla="*/ 53205 w 80306"/>
                <a:gd name="connsiteY22" fmla="*/ 70315 h 116400"/>
                <a:gd name="connsiteX23" fmla="*/ 62572 w 80306"/>
                <a:gd name="connsiteY23" fmla="*/ 59699 h 116400"/>
                <a:gd name="connsiteX24" fmla="*/ 65944 w 80306"/>
                <a:gd name="connsiteY24" fmla="*/ 42713 h 116400"/>
                <a:gd name="connsiteX25" fmla="*/ 62572 w 80306"/>
                <a:gd name="connsiteY25" fmla="*/ 25728 h 116400"/>
                <a:gd name="connsiteX26" fmla="*/ 53205 w 80306"/>
                <a:gd name="connsiteY26" fmla="*/ 15237 h 116400"/>
                <a:gd name="connsiteX27" fmla="*/ 39841 w 80306"/>
                <a:gd name="connsiteY27" fmla="*/ 11740 h 116400"/>
                <a:gd name="connsiteX28" fmla="*/ 26477 w 80306"/>
                <a:gd name="connsiteY28" fmla="*/ 15237 h 116400"/>
                <a:gd name="connsiteX29" fmla="*/ 17110 w 80306"/>
                <a:gd name="connsiteY29" fmla="*/ 25728 h 116400"/>
                <a:gd name="connsiteX30" fmla="*/ 13738 w 80306"/>
                <a:gd name="connsiteY30" fmla="*/ 42713 h 116400"/>
                <a:gd name="connsiteX31" fmla="*/ 17110 w 80306"/>
                <a:gd name="connsiteY31" fmla="*/ 59699 h 1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306" h="116400">
                  <a:moveTo>
                    <a:pt x="0" y="1499"/>
                  </a:moveTo>
                  <a:lnTo>
                    <a:pt x="13114" y="1499"/>
                  </a:lnTo>
                  <a:lnTo>
                    <a:pt x="13114" y="18984"/>
                  </a:lnTo>
                  <a:lnTo>
                    <a:pt x="13239" y="18984"/>
                  </a:lnTo>
                  <a:cubicBezTo>
                    <a:pt x="15612" y="13364"/>
                    <a:pt x="19109" y="8742"/>
                    <a:pt x="23979" y="5245"/>
                  </a:cubicBezTo>
                  <a:cubicBezTo>
                    <a:pt x="28850" y="1748"/>
                    <a:pt x="35470" y="0"/>
                    <a:pt x="44087" y="0"/>
                  </a:cubicBezTo>
                  <a:cubicBezTo>
                    <a:pt x="51331" y="0"/>
                    <a:pt x="57576" y="1748"/>
                    <a:pt x="63071" y="5370"/>
                  </a:cubicBezTo>
                  <a:cubicBezTo>
                    <a:pt x="68566" y="8992"/>
                    <a:pt x="72813" y="13988"/>
                    <a:pt x="75810" y="20482"/>
                  </a:cubicBezTo>
                  <a:cubicBezTo>
                    <a:pt x="78808" y="26977"/>
                    <a:pt x="80306" y="34346"/>
                    <a:pt x="80306" y="42713"/>
                  </a:cubicBezTo>
                  <a:cubicBezTo>
                    <a:pt x="80306" y="51081"/>
                    <a:pt x="78808" y="58575"/>
                    <a:pt x="75935" y="65069"/>
                  </a:cubicBezTo>
                  <a:cubicBezTo>
                    <a:pt x="73063" y="71564"/>
                    <a:pt x="68816" y="76559"/>
                    <a:pt x="63446" y="80181"/>
                  </a:cubicBezTo>
                  <a:cubicBezTo>
                    <a:pt x="58075" y="83803"/>
                    <a:pt x="51706" y="85552"/>
                    <a:pt x="44587" y="85552"/>
                  </a:cubicBezTo>
                  <a:cubicBezTo>
                    <a:pt x="39341" y="85552"/>
                    <a:pt x="34595" y="84802"/>
                    <a:pt x="30599" y="83179"/>
                  </a:cubicBezTo>
                  <a:cubicBezTo>
                    <a:pt x="26477" y="81555"/>
                    <a:pt x="23105" y="79432"/>
                    <a:pt x="20482" y="76684"/>
                  </a:cubicBezTo>
                  <a:cubicBezTo>
                    <a:pt x="17860" y="73937"/>
                    <a:pt x="15737" y="70939"/>
                    <a:pt x="14238" y="67442"/>
                  </a:cubicBezTo>
                  <a:lnTo>
                    <a:pt x="13863" y="67442"/>
                  </a:lnTo>
                  <a:lnTo>
                    <a:pt x="13863" y="116400"/>
                  </a:lnTo>
                  <a:lnTo>
                    <a:pt x="125" y="116400"/>
                  </a:lnTo>
                  <a:lnTo>
                    <a:pt x="125" y="1499"/>
                  </a:lnTo>
                  <a:close/>
                  <a:moveTo>
                    <a:pt x="17110" y="59699"/>
                  </a:moveTo>
                  <a:cubicBezTo>
                    <a:pt x="19358" y="64320"/>
                    <a:pt x="22481" y="67942"/>
                    <a:pt x="26477" y="70315"/>
                  </a:cubicBezTo>
                  <a:cubicBezTo>
                    <a:pt x="30474" y="72688"/>
                    <a:pt x="34970" y="73812"/>
                    <a:pt x="39841" y="73812"/>
                  </a:cubicBezTo>
                  <a:cubicBezTo>
                    <a:pt x="44712" y="73812"/>
                    <a:pt x="49333" y="72688"/>
                    <a:pt x="53205" y="70315"/>
                  </a:cubicBezTo>
                  <a:cubicBezTo>
                    <a:pt x="57201" y="67942"/>
                    <a:pt x="60199" y="64445"/>
                    <a:pt x="62572" y="59699"/>
                  </a:cubicBezTo>
                  <a:cubicBezTo>
                    <a:pt x="64820" y="55078"/>
                    <a:pt x="65944" y="49333"/>
                    <a:pt x="65944" y="42713"/>
                  </a:cubicBezTo>
                  <a:cubicBezTo>
                    <a:pt x="65944" y="36094"/>
                    <a:pt x="64820" y="30349"/>
                    <a:pt x="62572" y="25728"/>
                  </a:cubicBezTo>
                  <a:cubicBezTo>
                    <a:pt x="60323" y="21107"/>
                    <a:pt x="57201" y="17610"/>
                    <a:pt x="53205" y="15237"/>
                  </a:cubicBezTo>
                  <a:cubicBezTo>
                    <a:pt x="49208" y="12864"/>
                    <a:pt x="44837" y="11740"/>
                    <a:pt x="39841" y="11740"/>
                  </a:cubicBezTo>
                  <a:cubicBezTo>
                    <a:pt x="34845" y="11740"/>
                    <a:pt x="30349" y="12864"/>
                    <a:pt x="26477" y="15237"/>
                  </a:cubicBezTo>
                  <a:cubicBezTo>
                    <a:pt x="22481" y="17610"/>
                    <a:pt x="19358" y="21107"/>
                    <a:pt x="17110" y="25728"/>
                  </a:cubicBezTo>
                  <a:cubicBezTo>
                    <a:pt x="14862" y="30349"/>
                    <a:pt x="13738" y="36094"/>
                    <a:pt x="13738" y="42713"/>
                  </a:cubicBezTo>
                  <a:cubicBezTo>
                    <a:pt x="13738" y="49333"/>
                    <a:pt x="14862" y="55078"/>
                    <a:pt x="17110" y="59699"/>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3" name="Freeform: Shape 1152">
              <a:extLst>
                <a:ext uri="{FF2B5EF4-FFF2-40B4-BE49-F238E27FC236}">
                  <a16:creationId xmlns:a16="http://schemas.microsoft.com/office/drawing/2014/main" id="{6D3A2C50-37F2-ABF1-C04B-042CCDEA8F69}"/>
                </a:ext>
              </a:extLst>
            </p:cNvPr>
            <p:cNvSpPr/>
            <p:nvPr/>
          </p:nvSpPr>
          <p:spPr>
            <a:xfrm>
              <a:off x="5182154" y="3583897"/>
              <a:ext cx="13012" cy="82798"/>
            </a:xfrm>
            <a:custGeom>
              <a:avLst/>
              <a:gdLst>
                <a:gd name="connsiteX0" fmla="*/ 1124 w 18234"/>
                <a:gd name="connsiteY0" fmla="*/ 4371 h 116025"/>
                <a:gd name="connsiteX1" fmla="*/ 4371 w 18234"/>
                <a:gd name="connsiteY1" fmla="*/ 1124 h 116025"/>
                <a:gd name="connsiteX2" fmla="*/ 9117 w 18234"/>
                <a:gd name="connsiteY2" fmla="*/ 0 h 116025"/>
                <a:gd name="connsiteX3" fmla="*/ 13863 w 18234"/>
                <a:gd name="connsiteY3" fmla="*/ 1124 h 116025"/>
                <a:gd name="connsiteX4" fmla="*/ 17110 w 18234"/>
                <a:gd name="connsiteY4" fmla="*/ 4371 h 116025"/>
                <a:gd name="connsiteX5" fmla="*/ 18235 w 18234"/>
                <a:gd name="connsiteY5" fmla="*/ 9117 h 116025"/>
                <a:gd name="connsiteX6" fmla="*/ 17110 w 18234"/>
                <a:gd name="connsiteY6" fmla="*/ 13863 h 116025"/>
                <a:gd name="connsiteX7" fmla="*/ 13863 w 18234"/>
                <a:gd name="connsiteY7" fmla="*/ 17110 h 116025"/>
                <a:gd name="connsiteX8" fmla="*/ 9117 w 18234"/>
                <a:gd name="connsiteY8" fmla="*/ 18234 h 116025"/>
                <a:gd name="connsiteX9" fmla="*/ 4371 w 18234"/>
                <a:gd name="connsiteY9" fmla="*/ 17110 h 116025"/>
                <a:gd name="connsiteX10" fmla="*/ 1124 w 18234"/>
                <a:gd name="connsiteY10" fmla="*/ 13863 h 116025"/>
                <a:gd name="connsiteX11" fmla="*/ 0 w 18234"/>
                <a:gd name="connsiteY11" fmla="*/ 9117 h 116025"/>
                <a:gd name="connsiteX12" fmla="*/ 1124 w 18234"/>
                <a:gd name="connsiteY12" fmla="*/ 4371 h 116025"/>
                <a:gd name="connsiteX13" fmla="*/ 2248 w 18234"/>
                <a:gd name="connsiteY13" fmla="*/ 33596 h 116025"/>
                <a:gd name="connsiteX14" fmla="*/ 15986 w 18234"/>
                <a:gd name="connsiteY14" fmla="*/ 33596 h 116025"/>
                <a:gd name="connsiteX15" fmla="*/ 15986 w 18234"/>
                <a:gd name="connsiteY15" fmla="*/ 116026 h 116025"/>
                <a:gd name="connsiteX16" fmla="*/ 2248 w 18234"/>
                <a:gd name="connsiteY16" fmla="*/ 116026 h 116025"/>
                <a:gd name="connsiteX17" fmla="*/ 2248 w 18234"/>
                <a:gd name="connsiteY17" fmla="*/ 33596 h 1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34" h="116025">
                  <a:moveTo>
                    <a:pt x="1124" y="4371"/>
                  </a:moveTo>
                  <a:cubicBezTo>
                    <a:pt x="1873" y="2997"/>
                    <a:pt x="2998" y="1873"/>
                    <a:pt x="4371" y="1124"/>
                  </a:cubicBezTo>
                  <a:cubicBezTo>
                    <a:pt x="5745" y="375"/>
                    <a:pt x="7369" y="0"/>
                    <a:pt x="9117" y="0"/>
                  </a:cubicBezTo>
                  <a:cubicBezTo>
                    <a:pt x="10866" y="0"/>
                    <a:pt x="12489" y="375"/>
                    <a:pt x="13863" y="1124"/>
                  </a:cubicBezTo>
                  <a:cubicBezTo>
                    <a:pt x="15237" y="1873"/>
                    <a:pt x="16361" y="2997"/>
                    <a:pt x="17110" y="4371"/>
                  </a:cubicBezTo>
                  <a:cubicBezTo>
                    <a:pt x="17860" y="5745"/>
                    <a:pt x="18235" y="7369"/>
                    <a:pt x="18235" y="9117"/>
                  </a:cubicBezTo>
                  <a:cubicBezTo>
                    <a:pt x="18235" y="10866"/>
                    <a:pt x="17860" y="12489"/>
                    <a:pt x="17110" y="13863"/>
                  </a:cubicBezTo>
                  <a:cubicBezTo>
                    <a:pt x="16361" y="15237"/>
                    <a:pt x="15237" y="16361"/>
                    <a:pt x="13863" y="17110"/>
                  </a:cubicBezTo>
                  <a:cubicBezTo>
                    <a:pt x="12489" y="17860"/>
                    <a:pt x="10866" y="18234"/>
                    <a:pt x="9117" y="18234"/>
                  </a:cubicBezTo>
                  <a:cubicBezTo>
                    <a:pt x="7369" y="18234"/>
                    <a:pt x="5870" y="17860"/>
                    <a:pt x="4371" y="17110"/>
                  </a:cubicBezTo>
                  <a:cubicBezTo>
                    <a:pt x="2998" y="16361"/>
                    <a:pt x="1873" y="15237"/>
                    <a:pt x="1124" y="13863"/>
                  </a:cubicBezTo>
                  <a:cubicBezTo>
                    <a:pt x="375" y="12489"/>
                    <a:pt x="0" y="10866"/>
                    <a:pt x="0" y="9117"/>
                  </a:cubicBezTo>
                  <a:cubicBezTo>
                    <a:pt x="0" y="7369"/>
                    <a:pt x="375" y="5745"/>
                    <a:pt x="1124" y="4371"/>
                  </a:cubicBezTo>
                  <a:close/>
                  <a:moveTo>
                    <a:pt x="2248" y="33596"/>
                  </a:moveTo>
                  <a:lnTo>
                    <a:pt x="15986" y="33596"/>
                  </a:lnTo>
                  <a:lnTo>
                    <a:pt x="15986" y="116026"/>
                  </a:lnTo>
                  <a:lnTo>
                    <a:pt x="2248" y="116026"/>
                  </a:lnTo>
                  <a:lnTo>
                    <a:pt x="2248" y="33596"/>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4" name="Freeform: Shape 1153">
              <a:extLst>
                <a:ext uri="{FF2B5EF4-FFF2-40B4-BE49-F238E27FC236}">
                  <a16:creationId xmlns:a16="http://schemas.microsoft.com/office/drawing/2014/main" id="{D91BD0C7-8B28-21AE-7460-211060CE7603}"/>
                </a:ext>
              </a:extLst>
            </p:cNvPr>
            <p:cNvSpPr/>
            <p:nvPr/>
          </p:nvSpPr>
          <p:spPr>
            <a:xfrm>
              <a:off x="5201137" y="3593701"/>
              <a:ext cx="31728" cy="73975"/>
            </a:xfrm>
            <a:custGeom>
              <a:avLst/>
              <a:gdLst>
                <a:gd name="connsiteX0" fmla="*/ 21232 w 44461"/>
                <a:gd name="connsiteY0" fmla="*/ 101538 h 103661"/>
                <a:gd name="connsiteX1" fmla="*/ 14488 w 44461"/>
                <a:gd name="connsiteY1" fmla="*/ 95418 h 103661"/>
                <a:gd name="connsiteX2" fmla="*/ 12240 w 44461"/>
                <a:gd name="connsiteY2" fmla="*/ 84553 h 103661"/>
                <a:gd name="connsiteX3" fmla="*/ 12240 w 44461"/>
                <a:gd name="connsiteY3" fmla="*/ 31473 h 103661"/>
                <a:gd name="connsiteX4" fmla="*/ 0 w 44461"/>
                <a:gd name="connsiteY4" fmla="*/ 31473 h 103661"/>
                <a:gd name="connsiteX5" fmla="*/ 0 w 44461"/>
                <a:gd name="connsiteY5" fmla="*/ 24354 h 103661"/>
                <a:gd name="connsiteX6" fmla="*/ 24354 w 44461"/>
                <a:gd name="connsiteY6" fmla="*/ 0 h 103661"/>
                <a:gd name="connsiteX7" fmla="*/ 25978 w 44461"/>
                <a:gd name="connsiteY7" fmla="*/ 0 h 103661"/>
                <a:gd name="connsiteX8" fmla="*/ 25978 w 44461"/>
                <a:gd name="connsiteY8" fmla="*/ 19983 h 103661"/>
                <a:gd name="connsiteX9" fmla="*/ 44462 w 44461"/>
                <a:gd name="connsiteY9" fmla="*/ 19983 h 103661"/>
                <a:gd name="connsiteX10" fmla="*/ 44462 w 44461"/>
                <a:gd name="connsiteY10" fmla="*/ 31473 h 103661"/>
                <a:gd name="connsiteX11" fmla="*/ 25978 w 44461"/>
                <a:gd name="connsiteY11" fmla="*/ 31473 h 103661"/>
                <a:gd name="connsiteX12" fmla="*/ 25978 w 44461"/>
                <a:gd name="connsiteY12" fmla="*/ 81805 h 103661"/>
                <a:gd name="connsiteX13" fmla="*/ 26852 w 44461"/>
                <a:gd name="connsiteY13" fmla="*/ 87425 h 103661"/>
                <a:gd name="connsiteX14" fmla="*/ 29725 w 44461"/>
                <a:gd name="connsiteY14" fmla="*/ 90298 h 103661"/>
                <a:gd name="connsiteX15" fmla="*/ 35095 w 44461"/>
                <a:gd name="connsiteY15" fmla="*/ 91172 h 103661"/>
                <a:gd name="connsiteX16" fmla="*/ 44462 w 44461"/>
                <a:gd name="connsiteY16" fmla="*/ 89923 h 103661"/>
                <a:gd name="connsiteX17" fmla="*/ 44462 w 44461"/>
                <a:gd name="connsiteY17" fmla="*/ 102412 h 103661"/>
                <a:gd name="connsiteX18" fmla="*/ 39217 w 44461"/>
                <a:gd name="connsiteY18" fmla="*/ 103287 h 103661"/>
                <a:gd name="connsiteX19" fmla="*/ 33097 w 44461"/>
                <a:gd name="connsiteY19" fmla="*/ 103661 h 103661"/>
                <a:gd name="connsiteX20" fmla="*/ 21357 w 44461"/>
                <a:gd name="connsiteY20" fmla="*/ 101663 h 10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461" h="103661">
                  <a:moveTo>
                    <a:pt x="21232" y="101538"/>
                  </a:moveTo>
                  <a:cubicBezTo>
                    <a:pt x="18234" y="100164"/>
                    <a:pt x="15986" y="98166"/>
                    <a:pt x="14488" y="95418"/>
                  </a:cubicBezTo>
                  <a:cubicBezTo>
                    <a:pt x="12989" y="92671"/>
                    <a:pt x="12240" y="89049"/>
                    <a:pt x="12240" y="84553"/>
                  </a:cubicBezTo>
                  <a:lnTo>
                    <a:pt x="12240" y="31473"/>
                  </a:lnTo>
                  <a:lnTo>
                    <a:pt x="0" y="31473"/>
                  </a:lnTo>
                  <a:lnTo>
                    <a:pt x="0" y="24354"/>
                  </a:lnTo>
                  <a:lnTo>
                    <a:pt x="24354" y="0"/>
                  </a:lnTo>
                  <a:lnTo>
                    <a:pt x="25978" y="0"/>
                  </a:lnTo>
                  <a:lnTo>
                    <a:pt x="25978" y="19983"/>
                  </a:lnTo>
                  <a:lnTo>
                    <a:pt x="44462" y="19983"/>
                  </a:lnTo>
                  <a:lnTo>
                    <a:pt x="44462" y="31473"/>
                  </a:lnTo>
                  <a:lnTo>
                    <a:pt x="25978" y="31473"/>
                  </a:lnTo>
                  <a:lnTo>
                    <a:pt x="25978" y="81805"/>
                  </a:lnTo>
                  <a:cubicBezTo>
                    <a:pt x="25978" y="84303"/>
                    <a:pt x="26228" y="86176"/>
                    <a:pt x="26852" y="87425"/>
                  </a:cubicBezTo>
                  <a:cubicBezTo>
                    <a:pt x="27477" y="88799"/>
                    <a:pt x="28351" y="89673"/>
                    <a:pt x="29725" y="90298"/>
                  </a:cubicBezTo>
                  <a:cubicBezTo>
                    <a:pt x="30974" y="90797"/>
                    <a:pt x="32847" y="91172"/>
                    <a:pt x="35095" y="91172"/>
                  </a:cubicBezTo>
                  <a:cubicBezTo>
                    <a:pt x="38092" y="91172"/>
                    <a:pt x="41215" y="90797"/>
                    <a:pt x="44462" y="89923"/>
                  </a:cubicBezTo>
                  <a:lnTo>
                    <a:pt x="44462" y="102412"/>
                  </a:lnTo>
                  <a:cubicBezTo>
                    <a:pt x="42963" y="102787"/>
                    <a:pt x="41215" y="103037"/>
                    <a:pt x="39217" y="103287"/>
                  </a:cubicBezTo>
                  <a:cubicBezTo>
                    <a:pt x="37218" y="103536"/>
                    <a:pt x="35095" y="103661"/>
                    <a:pt x="33097" y="103661"/>
                  </a:cubicBezTo>
                  <a:cubicBezTo>
                    <a:pt x="28226" y="103661"/>
                    <a:pt x="24354" y="103037"/>
                    <a:pt x="21357" y="101663"/>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5" name="Freeform: Shape 1154">
              <a:extLst>
                <a:ext uri="{FF2B5EF4-FFF2-40B4-BE49-F238E27FC236}">
                  <a16:creationId xmlns:a16="http://schemas.microsoft.com/office/drawing/2014/main" id="{FA2D4A63-7912-96F7-0F52-94B60B14AC88}"/>
                </a:ext>
              </a:extLst>
            </p:cNvPr>
            <p:cNvSpPr/>
            <p:nvPr/>
          </p:nvSpPr>
          <p:spPr>
            <a:xfrm>
              <a:off x="5240798" y="3606892"/>
              <a:ext cx="47058" cy="61051"/>
            </a:xfrm>
            <a:custGeom>
              <a:avLst/>
              <a:gdLst>
                <a:gd name="connsiteX0" fmla="*/ 12115 w 65943"/>
                <a:gd name="connsiteY0" fmla="*/ 82554 h 85551"/>
                <a:gd name="connsiteX1" fmla="*/ 3247 w 65943"/>
                <a:gd name="connsiteY1" fmla="*/ 74311 h 85551"/>
                <a:gd name="connsiteX2" fmla="*/ 0 w 65943"/>
                <a:gd name="connsiteY2" fmla="*/ 61323 h 85551"/>
                <a:gd name="connsiteX3" fmla="*/ 4871 w 65943"/>
                <a:gd name="connsiteY3" fmla="*/ 46210 h 85551"/>
                <a:gd name="connsiteX4" fmla="*/ 18109 w 65943"/>
                <a:gd name="connsiteY4" fmla="*/ 37593 h 85551"/>
                <a:gd name="connsiteX5" fmla="*/ 37593 w 65943"/>
                <a:gd name="connsiteY5" fmla="*/ 34845 h 85551"/>
                <a:gd name="connsiteX6" fmla="*/ 52205 w 65943"/>
                <a:gd name="connsiteY6" fmla="*/ 34845 h 85551"/>
                <a:gd name="connsiteX7" fmla="*/ 52205 w 65943"/>
                <a:gd name="connsiteY7" fmla="*/ 29225 h 85551"/>
                <a:gd name="connsiteX8" fmla="*/ 48084 w 65943"/>
                <a:gd name="connsiteY8" fmla="*/ 15986 h 85551"/>
                <a:gd name="connsiteX9" fmla="*/ 35594 w 65943"/>
                <a:gd name="connsiteY9" fmla="*/ 11490 h 85551"/>
                <a:gd name="connsiteX10" fmla="*/ 22231 w 65943"/>
                <a:gd name="connsiteY10" fmla="*/ 14613 h 85551"/>
                <a:gd name="connsiteX11" fmla="*/ 12239 w 65943"/>
                <a:gd name="connsiteY11" fmla="*/ 23605 h 85551"/>
                <a:gd name="connsiteX12" fmla="*/ 3372 w 65943"/>
                <a:gd name="connsiteY12" fmla="*/ 14737 h 85551"/>
                <a:gd name="connsiteX13" fmla="*/ 36469 w 65943"/>
                <a:gd name="connsiteY13" fmla="*/ 0 h 85551"/>
                <a:gd name="connsiteX14" fmla="*/ 52580 w 65943"/>
                <a:gd name="connsiteY14" fmla="*/ 3622 h 85551"/>
                <a:gd name="connsiteX15" fmla="*/ 62571 w 65943"/>
                <a:gd name="connsiteY15" fmla="*/ 13863 h 85551"/>
                <a:gd name="connsiteX16" fmla="*/ 65944 w 65943"/>
                <a:gd name="connsiteY16" fmla="*/ 29350 h 85551"/>
                <a:gd name="connsiteX17" fmla="*/ 65944 w 65943"/>
                <a:gd name="connsiteY17" fmla="*/ 84053 h 85551"/>
                <a:gd name="connsiteX18" fmla="*/ 52830 w 65943"/>
                <a:gd name="connsiteY18" fmla="*/ 84053 h 85551"/>
                <a:gd name="connsiteX19" fmla="*/ 52830 w 65943"/>
                <a:gd name="connsiteY19" fmla="*/ 68691 h 85551"/>
                <a:gd name="connsiteX20" fmla="*/ 52580 w 65943"/>
                <a:gd name="connsiteY20" fmla="*/ 68691 h 85551"/>
                <a:gd name="connsiteX21" fmla="*/ 41964 w 65943"/>
                <a:gd name="connsiteY21" fmla="*/ 81555 h 85551"/>
                <a:gd name="connsiteX22" fmla="*/ 25353 w 65943"/>
                <a:gd name="connsiteY22" fmla="*/ 85552 h 85551"/>
                <a:gd name="connsiteX23" fmla="*/ 12364 w 65943"/>
                <a:gd name="connsiteY23" fmla="*/ 82679 h 85551"/>
                <a:gd name="connsiteX24" fmla="*/ 15861 w 65943"/>
                <a:gd name="connsiteY24" fmla="*/ 67817 h 85551"/>
                <a:gd name="connsiteX25" fmla="*/ 20982 w 65943"/>
                <a:gd name="connsiteY25" fmla="*/ 72313 h 85551"/>
                <a:gd name="connsiteX26" fmla="*/ 28850 w 65943"/>
                <a:gd name="connsiteY26" fmla="*/ 73812 h 85551"/>
                <a:gd name="connsiteX27" fmla="*/ 41340 w 65943"/>
                <a:gd name="connsiteY27" fmla="*/ 70939 h 85551"/>
                <a:gd name="connsiteX28" fmla="*/ 49333 w 65943"/>
                <a:gd name="connsiteY28" fmla="*/ 63196 h 85551"/>
                <a:gd name="connsiteX29" fmla="*/ 52080 w 65943"/>
                <a:gd name="connsiteY29" fmla="*/ 53080 h 85551"/>
                <a:gd name="connsiteX30" fmla="*/ 52080 w 65943"/>
                <a:gd name="connsiteY30" fmla="*/ 45086 h 85551"/>
                <a:gd name="connsiteX31" fmla="*/ 39216 w 65943"/>
                <a:gd name="connsiteY31" fmla="*/ 45086 h 85551"/>
                <a:gd name="connsiteX32" fmla="*/ 20982 w 65943"/>
                <a:gd name="connsiteY32" fmla="*/ 48583 h 85551"/>
                <a:gd name="connsiteX33" fmla="*/ 14113 w 65943"/>
                <a:gd name="connsiteY33" fmla="*/ 61073 h 85551"/>
                <a:gd name="connsiteX34" fmla="*/ 15861 w 65943"/>
                <a:gd name="connsiteY34" fmla="*/ 67817 h 8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943" h="85551">
                  <a:moveTo>
                    <a:pt x="12115" y="82554"/>
                  </a:moveTo>
                  <a:cubicBezTo>
                    <a:pt x="8368" y="80681"/>
                    <a:pt x="5370" y="77933"/>
                    <a:pt x="3247" y="74311"/>
                  </a:cubicBezTo>
                  <a:cubicBezTo>
                    <a:pt x="1124" y="70690"/>
                    <a:pt x="0" y="66443"/>
                    <a:pt x="0" y="61323"/>
                  </a:cubicBezTo>
                  <a:cubicBezTo>
                    <a:pt x="0" y="55203"/>
                    <a:pt x="1624" y="50082"/>
                    <a:pt x="4871" y="46210"/>
                  </a:cubicBezTo>
                  <a:cubicBezTo>
                    <a:pt x="8118" y="42339"/>
                    <a:pt x="12489" y="39341"/>
                    <a:pt x="18109" y="37593"/>
                  </a:cubicBezTo>
                  <a:cubicBezTo>
                    <a:pt x="23730" y="35844"/>
                    <a:pt x="30224" y="34845"/>
                    <a:pt x="37593" y="34845"/>
                  </a:cubicBezTo>
                  <a:lnTo>
                    <a:pt x="52205" y="34845"/>
                  </a:lnTo>
                  <a:lnTo>
                    <a:pt x="52205" y="29225"/>
                  </a:lnTo>
                  <a:cubicBezTo>
                    <a:pt x="52205" y="23480"/>
                    <a:pt x="50831" y="18984"/>
                    <a:pt x="48084" y="15986"/>
                  </a:cubicBezTo>
                  <a:cubicBezTo>
                    <a:pt x="45336" y="12989"/>
                    <a:pt x="41090" y="11490"/>
                    <a:pt x="35594" y="11490"/>
                  </a:cubicBezTo>
                  <a:cubicBezTo>
                    <a:pt x="30474" y="11490"/>
                    <a:pt x="26103" y="12489"/>
                    <a:pt x="22231" y="14613"/>
                  </a:cubicBezTo>
                  <a:cubicBezTo>
                    <a:pt x="18484" y="16736"/>
                    <a:pt x="15112" y="19608"/>
                    <a:pt x="12239" y="23605"/>
                  </a:cubicBezTo>
                  <a:lnTo>
                    <a:pt x="3372" y="14737"/>
                  </a:lnTo>
                  <a:cubicBezTo>
                    <a:pt x="11615" y="4871"/>
                    <a:pt x="22606" y="0"/>
                    <a:pt x="36469" y="0"/>
                  </a:cubicBezTo>
                  <a:cubicBezTo>
                    <a:pt x="42838" y="0"/>
                    <a:pt x="48209" y="1249"/>
                    <a:pt x="52580" y="3622"/>
                  </a:cubicBezTo>
                  <a:cubicBezTo>
                    <a:pt x="56951" y="6120"/>
                    <a:pt x="60323" y="9492"/>
                    <a:pt x="62571" y="13863"/>
                  </a:cubicBezTo>
                  <a:cubicBezTo>
                    <a:pt x="64820" y="18234"/>
                    <a:pt x="65944" y="23355"/>
                    <a:pt x="65944" y="29350"/>
                  </a:cubicBezTo>
                  <a:lnTo>
                    <a:pt x="65944" y="84053"/>
                  </a:lnTo>
                  <a:lnTo>
                    <a:pt x="52830" y="84053"/>
                  </a:lnTo>
                  <a:lnTo>
                    <a:pt x="52830" y="68691"/>
                  </a:lnTo>
                  <a:lnTo>
                    <a:pt x="52580" y="68691"/>
                  </a:lnTo>
                  <a:cubicBezTo>
                    <a:pt x="49832" y="74561"/>
                    <a:pt x="46335" y="78808"/>
                    <a:pt x="41964" y="81555"/>
                  </a:cubicBezTo>
                  <a:cubicBezTo>
                    <a:pt x="37593" y="84303"/>
                    <a:pt x="32097" y="85552"/>
                    <a:pt x="25353" y="85552"/>
                  </a:cubicBezTo>
                  <a:cubicBezTo>
                    <a:pt x="20482" y="85552"/>
                    <a:pt x="16111" y="84553"/>
                    <a:pt x="12364" y="82679"/>
                  </a:cubicBezTo>
                  <a:close/>
                  <a:moveTo>
                    <a:pt x="15861" y="67817"/>
                  </a:moveTo>
                  <a:cubicBezTo>
                    <a:pt x="16985" y="69690"/>
                    <a:pt x="18734" y="71189"/>
                    <a:pt x="20982" y="72313"/>
                  </a:cubicBezTo>
                  <a:cubicBezTo>
                    <a:pt x="23230" y="73312"/>
                    <a:pt x="25853" y="73812"/>
                    <a:pt x="28850" y="73812"/>
                  </a:cubicBezTo>
                  <a:cubicBezTo>
                    <a:pt x="33721" y="73812"/>
                    <a:pt x="37843" y="72813"/>
                    <a:pt x="41340" y="70939"/>
                  </a:cubicBezTo>
                  <a:cubicBezTo>
                    <a:pt x="44837" y="68941"/>
                    <a:pt x="47459" y="66443"/>
                    <a:pt x="49333" y="63196"/>
                  </a:cubicBezTo>
                  <a:cubicBezTo>
                    <a:pt x="51206" y="59949"/>
                    <a:pt x="52080" y="56702"/>
                    <a:pt x="52080" y="53080"/>
                  </a:cubicBezTo>
                  <a:lnTo>
                    <a:pt x="52080" y="45086"/>
                  </a:lnTo>
                  <a:lnTo>
                    <a:pt x="39216" y="45086"/>
                  </a:lnTo>
                  <a:cubicBezTo>
                    <a:pt x="31598" y="45086"/>
                    <a:pt x="25603" y="46210"/>
                    <a:pt x="20982" y="48583"/>
                  </a:cubicBezTo>
                  <a:cubicBezTo>
                    <a:pt x="16361" y="50956"/>
                    <a:pt x="14113" y="55078"/>
                    <a:pt x="14113" y="61073"/>
                  </a:cubicBezTo>
                  <a:cubicBezTo>
                    <a:pt x="14113" y="63696"/>
                    <a:pt x="14737" y="65944"/>
                    <a:pt x="15861" y="67817"/>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6" name="Freeform: Shape 1155">
              <a:extLst>
                <a:ext uri="{FF2B5EF4-FFF2-40B4-BE49-F238E27FC236}">
                  <a16:creationId xmlns:a16="http://schemas.microsoft.com/office/drawing/2014/main" id="{DCA8EE70-F21D-E0FE-BBA2-6D67A7FA7490}"/>
                </a:ext>
              </a:extLst>
            </p:cNvPr>
            <p:cNvSpPr/>
            <p:nvPr/>
          </p:nvSpPr>
          <p:spPr>
            <a:xfrm>
              <a:off x="5302028" y="3585947"/>
              <a:ext cx="20588" cy="81639"/>
            </a:xfrm>
            <a:custGeom>
              <a:avLst/>
              <a:gdLst>
                <a:gd name="connsiteX0" fmla="*/ 7993 w 28850"/>
                <a:gd name="connsiteY0" fmla="*/ 112154 h 114402"/>
                <a:gd name="connsiteX1" fmla="*/ 1873 w 28850"/>
                <a:gd name="connsiteY1" fmla="*/ 105535 h 114402"/>
                <a:gd name="connsiteX2" fmla="*/ 0 w 28850"/>
                <a:gd name="connsiteY2" fmla="*/ 94419 h 114402"/>
                <a:gd name="connsiteX3" fmla="*/ 0 w 28850"/>
                <a:gd name="connsiteY3" fmla="*/ 0 h 114402"/>
                <a:gd name="connsiteX4" fmla="*/ 13738 w 28850"/>
                <a:gd name="connsiteY4" fmla="*/ 0 h 114402"/>
                <a:gd name="connsiteX5" fmla="*/ 13738 w 28850"/>
                <a:gd name="connsiteY5" fmla="*/ 92296 h 114402"/>
                <a:gd name="connsiteX6" fmla="*/ 14363 w 28850"/>
                <a:gd name="connsiteY6" fmla="*/ 98166 h 114402"/>
                <a:gd name="connsiteX7" fmla="*/ 16736 w 28850"/>
                <a:gd name="connsiteY7" fmla="*/ 101039 h 114402"/>
                <a:gd name="connsiteX8" fmla="*/ 21482 w 28850"/>
                <a:gd name="connsiteY8" fmla="*/ 101913 h 114402"/>
                <a:gd name="connsiteX9" fmla="*/ 25228 w 28850"/>
                <a:gd name="connsiteY9" fmla="*/ 101663 h 114402"/>
                <a:gd name="connsiteX10" fmla="*/ 28850 w 28850"/>
                <a:gd name="connsiteY10" fmla="*/ 101039 h 114402"/>
                <a:gd name="connsiteX11" fmla="*/ 28850 w 28850"/>
                <a:gd name="connsiteY11" fmla="*/ 113278 h 114402"/>
                <a:gd name="connsiteX12" fmla="*/ 24229 w 28850"/>
                <a:gd name="connsiteY12" fmla="*/ 114152 h 114402"/>
                <a:gd name="connsiteX13" fmla="*/ 18859 w 28850"/>
                <a:gd name="connsiteY13" fmla="*/ 114402 h 114402"/>
                <a:gd name="connsiteX14" fmla="*/ 7993 w 28850"/>
                <a:gd name="connsiteY14" fmla="*/ 112154 h 1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50" h="114402">
                  <a:moveTo>
                    <a:pt x="7993" y="112154"/>
                  </a:moveTo>
                  <a:cubicBezTo>
                    <a:pt x="5245" y="110655"/>
                    <a:pt x="3122" y="108532"/>
                    <a:pt x="1873" y="105535"/>
                  </a:cubicBezTo>
                  <a:cubicBezTo>
                    <a:pt x="624" y="102662"/>
                    <a:pt x="0" y="98915"/>
                    <a:pt x="0" y="94419"/>
                  </a:cubicBezTo>
                  <a:lnTo>
                    <a:pt x="0" y="0"/>
                  </a:lnTo>
                  <a:lnTo>
                    <a:pt x="13738" y="0"/>
                  </a:lnTo>
                  <a:lnTo>
                    <a:pt x="13738" y="92296"/>
                  </a:lnTo>
                  <a:cubicBezTo>
                    <a:pt x="13738" y="94794"/>
                    <a:pt x="13988" y="96792"/>
                    <a:pt x="14363" y="98166"/>
                  </a:cubicBezTo>
                  <a:cubicBezTo>
                    <a:pt x="14862" y="99540"/>
                    <a:pt x="15612" y="100539"/>
                    <a:pt x="16736" y="101039"/>
                  </a:cubicBezTo>
                  <a:cubicBezTo>
                    <a:pt x="17860" y="101663"/>
                    <a:pt x="19483" y="101913"/>
                    <a:pt x="21482" y="101913"/>
                  </a:cubicBezTo>
                  <a:cubicBezTo>
                    <a:pt x="22731" y="101913"/>
                    <a:pt x="23979" y="101913"/>
                    <a:pt x="25228" y="101663"/>
                  </a:cubicBezTo>
                  <a:cubicBezTo>
                    <a:pt x="26477" y="101413"/>
                    <a:pt x="27726" y="101288"/>
                    <a:pt x="28850" y="101039"/>
                  </a:cubicBezTo>
                  <a:lnTo>
                    <a:pt x="28850" y="113278"/>
                  </a:lnTo>
                  <a:cubicBezTo>
                    <a:pt x="27476" y="113653"/>
                    <a:pt x="25978" y="114027"/>
                    <a:pt x="24229" y="114152"/>
                  </a:cubicBezTo>
                  <a:cubicBezTo>
                    <a:pt x="22481" y="114277"/>
                    <a:pt x="20607" y="114402"/>
                    <a:pt x="18859" y="114402"/>
                  </a:cubicBezTo>
                  <a:cubicBezTo>
                    <a:pt x="14363" y="114402"/>
                    <a:pt x="10741" y="113653"/>
                    <a:pt x="7993" y="112154"/>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7" name="Freeform: Shape 1156">
              <a:extLst>
                <a:ext uri="{FF2B5EF4-FFF2-40B4-BE49-F238E27FC236}">
                  <a16:creationId xmlns:a16="http://schemas.microsoft.com/office/drawing/2014/main" id="{F43C520F-B14D-DD98-8027-8701BFDAEFEC}"/>
                </a:ext>
              </a:extLst>
            </p:cNvPr>
            <p:cNvSpPr/>
            <p:nvPr/>
          </p:nvSpPr>
          <p:spPr>
            <a:xfrm>
              <a:off x="4844635" y="3740403"/>
              <a:ext cx="78073" cy="60160"/>
            </a:xfrm>
            <a:custGeom>
              <a:avLst/>
              <a:gdLst>
                <a:gd name="connsiteX0" fmla="*/ 250 w 109406"/>
                <a:gd name="connsiteY0" fmla="*/ 1624 h 84302"/>
                <a:gd name="connsiteX1" fmla="*/ 13364 w 109406"/>
                <a:gd name="connsiteY1" fmla="*/ 1624 h 84302"/>
                <a:gd name="connsiteX2" fmla="*/ 13364 w 109406"/>
                <a:gd name="connsiteY2" fmla="*/ 18734 h 84302"/>
                <a:gd name="connsiteX3" fmla="*/ 13613 w 109406"/>
                <a:gd name="connsiteY3" fmla="*/ 18734 h 84302"/>
                <a:gd name="connsiteX4" fmla="*/ 22856 w 109406"/>
                <a:gd name="connsiteY4" fmla="*/ 4871 h 84302"/>
                <a:gd name="connsiteX5" fmla="*/ 37718 w 109406"/>
                <a:gd name="connsiteY5" fmla="*/ 0 h 84302"/>
                <a:gd name="connsiteX6" fmla="*/ 52205 w 109406"/>
                <a:gd name="connsiteY6" fmla="*/ 4746 h 84302"/>
                <a:gd name="connsiteX7" fmla="*/ 60199 w 109406"/>
                <a:gd name="connsiteY7" fmla="*/ 18859 h 84302"/>
                <a:gd name="connsiteX8" fmla="*/ 60448 w 109406"/>
                <a:gd name="connsiteY8" fmla="*/ 18859 h 84302"/>
                <a:gd name="connsiteX9" fmla="*/ 65944 w 109406"/>
                <a:gd name="connsiteY9" fmla="*/ 8368 h 84302"/>
                <a:gd name="connsiteX10" fmla="*/ 74561 w 109406"/>
                <a:gd name="connsiteY10" fmla="*/ 2123 h 84302"/>
                <a:gd name="connsiteX11" fmla="*/ 85302 w 109406"/>
                <a:gd name="connsiteY11" fmla="*/ 125 h 84302"/>
                <a:gd name="connsiteX12" fmla="*/ 103287 w 109406"/>
                <a:gd name="connsiteY12" fmla="*/ 7119 h 84302"/>
                <a:gd name="connsiteX13" fmla="*/ 109407 w 109406"/>
                <a:gd name="connsiteY13" fmla="*/ 29100 h 84302"/>
                <a:gd name="connsiteX14" fmla="*/ 109407 w 109406"/>
                <a:gd name="connsiteY14" fmla="*/ 84053 h 84302"/>
                <a:gd name="connsiteX15" fmla="*/ 95668 w 109406"/>
                <a:gd name="connsiteY15" fmla="*/ 84053 h 84302"/>
                <a:gd name="connsiteX16" fmla="*/ 95668 w 109406"/>
                <a:gd name="connsiteY16" fmla="*/ 31723 h 84302"/>
                <a:gd name="connsiteX17" fmla="*/ 92171 w 109406"/>
                <a:gd name="connsiteY17" fmla="*/ 17235 h 84302"/>
                <a:gd name="connsiteX18" fmla="*/ 80806 w 109406"/>
                <a:gd name="connsiteY18" fmla="*/ 12240 h 84302"/>
                <a:gd name="connsiteX19" fmla="*/ 70565 w 109406"/>
                <a:gd name="connsiteY19" fmla="*/ 15112 h 84302"/>
                <a:gd name="connsiteX20" fmla="*/ 63945 w 109406"/>
                <a:gd name="connsiteY20" fmla="*/ 23355 h 84302"/>
                <a:gd name="connsiteX21" fmla="*/ 61572 w 109406"/>
                <a:gd name="connsiteY21" fmla="*/ 36344 h 84302"/>
                <a:gd name="connsiteX22" fmla="*/ 61572 w 109406"/>
                <a:gd name="connsiteY22" fmla="*/ 84178 h 84302"/>
                <a:gd name="connsiteX23" fmla="*/ 47834 w 109406"/>
                <a:gd name="connsiteY23" fmla="*/ 84178 h 84302"/>
                <a:gd name="connsiteX24" fmla="*/ 47834 w 109406"/>
                <a:gd name="connsiteY24" fmla="*/ 31848 h 84302"/>
                <a:gd name="connsiteX25" fmla="*/ 44462 w 109406"/>
                <a:gd name="connsiteY25" fmla="*/ 17360 h 84302"/>
                <a:gd name="connsiteX26" fmla="*/ 32972 w 109406"/>
                <a:gd name="connsiteY26" fmla="*/ 12364 h 84302"/>
                <a:gd name="connsiteX27" fmla="*/ 22731 w 109406"/>
                <a:gd name="connsiteY27" fmla="*/ 15237 h 84302"/>
                <a:gd name="connsiteX28" fmla="*/ 16111 w 109406"/>
                <a:gd name="connsiteY28" fmla="*/ 23480 h 84302"/>
                <a:gd name="connsiteX29" fmla="*/ 13738 w 109406"/>
                <a:gd name="connsiteY29" fmla="*/ 36469 h 84302"/>
                <a:gd name="connsiteX30" fmla="*/ 13738 w 109406"/>
                <a:gd name="connsiteY30" fmla="*/ 84303 h 84302"/>
                <a:gd name="connsiteX31" fmla="*/ 0 w 109406"/>
                <a:gd name="connsiteY31" fmla="*/ 84303 h 84302"/>
                <a:gd name="connsiteX32" fmla="*/ 0 w 109406"/>
                <a:gd name="connsiteY32" fmla="*/ 1873 h 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9406" h="84302">
                  <a:moveTo>
                    <a:pt x="250" y="1624"/>
                  </a:moveTo>
                  <a:lnTo>
                    <a:pt x="13364" y="1624"/>
                  </a:lnTo>
                  <a:lnTo>
                    <a:pt x="13364" y="18734"/>
                  </a:lnTo>
                  <a:lnTo>
                    <a:pt x="13613" y="18734"/>
                  </a:lnTo>
                  <a:cubicBezTo>
                    <a:pt x="15612" y="12739"/>
                    <a:pt x="18609" y="8118"/>
                    <a:pt x="22856" y="4871"/>
                  </a:cubicBezTo>
                  <a:cubicBezTo>
                    <a:pt x="26977" y="1624"/>
                    <a:pt x="31973" y="0"/>
                    <a:pt x="37718" y="0"/>
                  </a:cubicBezTo>
                  <a:cubicBezTo>
                    <a:pt x="43463" y="0"/>
                    <a:pt x="48209" y="1499"/>
                    <a:pt x="52205" y="4746"/>
                  </a:cubicBezTo>
                  <a:cubicBezTo>
                    <a:pt x="56202" y="7868"/>
                    <a:pt x="58825" y="12614"/>
                    <a:pt x="60199" y="18859"/>
                  </a:cubicBezTo>
                  <a:lnTo>
                    <a:pt x="60448" y="18859"/>
                  </a:lnTo>
                  <a:cubicBezTo>
                    <a:pt x="61697" y="14612"/>
                    <a:pt x="63446" y="11115"/>
                    <a:pt x="65944" y="8368"/>
                  </a:cubicBezTo>
                  <a:cubicBezTo>
                    <a:pt x="68442" y="5620"/>
                    <a:pt x="71314" y="3497"/>
                    <a:pt x="74561" y="2123"/>
                  </a:cubicBezTo>
                  <a:cubicBezTo>
                    <a:pt x="77933" y="749"/>
                    <a:pt x="81430" y="125"/>
                    <a:pt x="85302" y="125"/>
                  </a:cubicBezTo>
                  <a:cubicBezTo>
                    <a:pt x="93170" y="125"/>
                    <a:pt x="99290" y="2498"/>
                    <a:pt x="103287" y="7119"/>
                  </a:cubicBezTo>
                  <a:cubicBezTo>
                    <a:pt x="107283" y="11740"/>
                    <a:pt x="109407" y="19109"/>
                    <a:pt x="109407" y="29100"/>
                  </a:cubicBezTo>
                  <a:lnTo>
                    <a:pt x="109407" y="84053"/>
                  </a:lnTo>
                  <a:lnTo>
                    <a:pt x="95668" y="84053"/>
                  </a:lnTo>
                  <a:lnTo>
                    <a:pt x="95668" y="31723"/>
                  </a:lnTo>
                  <a:cubicBezTo>
                    <a:pt x="95668" y="25353"/>
                    <a:pt x="94544" y="20482"/>
                    <a:pt x="92171" y="17235"/>
                  </a:cubicBezTo>
                  <a:cubicBezTo>
                    <a:pt x="89798" y="13863"/>
                    <a:pt x="86052" y="12240"/>
                    <a:pt x="80806" y="12240"/>
                  </a:cubicBezTo>
                  <a:cubicBezTo>
                    <a:pt x="76934" y="12240"/>
                    <a:pt x="73437" y="13239"/>
                    <a:pt x="70565" y="15112"/>
                  </a:cubicBezTo>
                  <a:cubicBezTo>
                    <a:pt x="67692" y="16985"/>
                    <a:pt x="65444" y="19733"/>
                    <a:pt x="63945" y="23355"/>
                  </a:cubicBezTo>
                  <a:cubicBezTo>
                    <a:pt x="62447" y="26977"/>
                    <a:pt x="61572" y="31223"/>
                    <a:pt x="61572" y="36344"/>
                  </a:cubicBezTo>
                  <a:lnTo>
                    <a:pt x="61572" y="84178"/>
                  </a:lnTo>
                  <a:lnTo>
                    <a:pt x="47834" y="84178"/>
                  </a:lnTo>
                  <a:lnTo>
                    <a:pt x="47834" y="31848"/>
                  </a:lnTo>
                  <a:cubicBezTo>
                    <a:pt x="47834" y="25478"/>
                    <a:pt x="46710" y="20607"/>
                    <a:pt x="44462" y="17360"/>
                  </a:cubicBezTo>
                  <a:cubicBezTo>
                    <a:pt x="42214" y="13988"/>
                    <a:pt x="38342" y="12364"/>
                    <a:pt x="32972" y="12364"/>
                  </a:cubicBezTo>
                  <a:cubicBezTo>
                    <a:pt x="29100" y="12364"/>
                    <a:pt x="25603" y="13364"/>
                    <a:pt x="22731" y="15237"/>
                  </a:cubicBezTo>
                  <a:cubicBezTo>
                    <a:pt x="19858" y="17110"/>
                    <a:pt x="17610" y="19858"/>
                    <a:pt x="16111" y="23480"/>
                  </a:cubicBezTo>
                  <a:cubicBezTo>
                    <a:pt x="14488" y="27102"/>
                    <a:pt x="13738" y="31348"/>
                    <a:pt x="13738" y="36469"/>
                  </a:cubicBezTo>
                  <a:lnTo>
                    <a:pt x="13738" y="84303"/>
                  </a:lnTo>
                  <a:lnTo>
                    <a:pt x="0" y="84303"/>
                  </a:lnTo>
                  <a:lnTo>
                    <a:pt x="0" y="1873"/>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8" name="Freeform: Shape 1157">
              <a:extLst>
                <a:ext uri="{FF2B5EF4-FFF2-40B4-BE49-F238E27FC236}">
                  <a16:creationId xmlns:a16="http://schemas.microsoft.com/office/drawing/2014/main" id="{457E37CB-A0CD-3D4D-F9A6-163B223D8A6A}"/>
                </a:ext>
              </a:extLst>
            </p:cNvPr>
            <p:cNvSpPr/>
            <p:nvPr/>
          </p:nvSpPr>
          <p:spPr>
            <a:xfrm>
              <a:off x="4934653" y="3740582"/>
              <a:ext cx="47058" cy="61051"/>
            </a:xfrm>
            <a:custGeom>
              <a:avLst/>
              <a:gdLst>
                <a:gd name="connsiteX0" fmla="*/ 12115 w 65943"/>
                <a:gd name="connsiteY0" fmla="*/ 82554 h 85551"/>
                <a:gd name="connsiteX1" fmla="*/ 3247 w 65943"/>
                <a:gd name="connsiteY1" fmla="*/ 74311 h 85551"/>
                <a:gd name="connsiteX2" fmla="*/ 0 w 65943"/>
                <a:gd name="connsiteY2" fmla="*/ 61323 h 85551"/>
                <a:gd name="connsiteX3" fmla="*/ 4871 w 65943"/>
                <a:gd name="connsiteY3" fmla="*/ 46210 h 85551"/>
                <a:gd name="connsiteX4" fmla="*/ 18109 w 65943"/>
                <a:gd name="connsiteY4" fmla="*/ 37593 h 85551"/>
                <a:gd name="connsiteX5" fmla="*/ 37593 w 65943"/>
                <a:gd name="connsiteY5" fmla="*/ 34845 h 85551"/>
                <a:gd name="connsiteX6" fmla="*/ 52205 w 65943"/>
                <a:gd name="connsiteY6" fmla="*/ 34845 h 85551"/>
                <a:gd name="connsiteX7" fmla="*/ 52205 w 65943"/>
                <a:gd name="connsiteY7" fmla="*/ 29225 h 85551"/>
                <a:gd name="connsiteX8" fmla="*/ 48084 w 65943"/>
                <a:gd name="connsiteY8" fmla="*/ 15986 h 85551"/>
                <a:gd name="connsiteX9" fmla="*/ 35595 w 65943"/>
                <a:gd name="connsiteY9" fmla="*/ 11490 h 85551"/>
                <a:gd name="connsiteX10" fmla="*/ 22231 w 65943"/>
                <a:gd name="connsiteY10" fmla="*/ 14612 h 85551"/>
                <a:gd name="connsiteX11" fmla="*/ 12240 w 65943"/>
                <a:gd name="connsiteY11" fmla="*/ 23605 h 85551"/>
                <a:gd name="connsiteX12" fmla="*/ 3372 w 65943"/>
                <a:gd name="connsiteY12" fmla="*/ 14737 h 85551"/>
                <a:gd name="connsiteX13" fmla="*/ 36469 w 65943"/>
                <a:gd name="connsiteY13" fmla="*/ 0 h 85551"/>
                <a:gd name="connsiteX14" fmla="*/ 52580 w 65943"/>
                <a:gd name="connsiteY14" fmla="*/ 3622 h 85551"/>
                <a:gd name="connsiteX15" fmla="*/ 62572 w 65943"/>
                <a:gd name="connsiteY15" fmla="*/ 13863 h 85551"/>
                <a:gd name="connsiteX16" fmla="*/ 65944 w 65943"/>
                <a:gd name="connsiteY16" fmla="*/ 29350 h 85551"/>
                <a:gd name="connsiteX17" fmla="*/ 65944 w 65943"/>
                <a:gd name="connsiteY17" fmla="*/ 84053 h 85551"/>
                <a:gd name="connsiteX18" fmla="*/ 52830 w 65943"/>
                <a:gd name="connsiteY18" fmla="*/ 84053 h 85551"/>
                <a:gd name="connsiteX19" fmla="*/ 52830 w 65943"/>
                <a:gd name="connsiteY19" fmla="*/ 68691 h 85551"/>
                <a:gd name="connsiteX20" fmla="*/ 52580 w 65943"/>
                <a:gd name="connsiteY20" fmla="*/ 68691 h 85551"/>
                <a:gd name="connsiteX21" fmla="*/ 41964 w 65943"/>
                <a:gd name="connsiteY21" fmla="*/ 81555 h 85551"/>
                <a:gd name="connsiteX22" fmla="*/ 25353 w 65943"/>
                <a:gd name="connsiteY22" fmla="*/ 85552 h 85551"/>
                <a:gd name="connsiteX23" fmla="*/ 12364 w 65943"/>
                <a:gd name="connsiteY23" fmla="*/ 82679 h 85551"/>
                <a:gd name="connsiteX24" fmla="*/ 15986 w 65943"/>
                <a:gd name="connsiteY24" fmla="*/ 67817 h 85551"/>
                <a:gd name="connsiteX25" fmla="*/ 21107 w 65943"/>
                <a:gd name="connsiteY25" fmla="*/ 72313 h 85551"/>
                <a:gd name="connsiteX26" fmla="*/ 28975 w 65943"/>
                <a:gd name="connsiteY26" fmla="*/ 73812 h 85551"/>
                <a:gd name="connsiteX27" fmla="*/ 41465 w 65943"/>
                <a:gd name="connsiteY27" fmla="*/ 70939 h 85551"/>
                <a:gd name="connsiteX28" fmla="*/ 49458 w 65943"/>
                <a:gd name="connsiteY28" fmla="*/ 63196 h 85551"/>
                <a:gd name="connsiteX29" fmla="*/ 52205 w 65943"/>
                <a:gd name="connsiteY29" fmla="*/ 53080 h 85551"/>
                <a:gd name="connsiteX30" fmla="*/ 52205 w 65943"/>
                <a:gd name="connsiteY30" fmla="*/ 45086 h 85551"/>
                <a:gd name="connsiteX31" fmla="*/ 39341 w 65943"/>
                <a:gd name="connsiteY31" fmla="*/ 45086 h 85551"/>
                <a:gd name="connsiteX32" fmla="*/ 21107 w 65943"/>
                <a:gd name="connsiteY32" fmla="*/ 48583 h 85551"/>
                <a:gd name="connsiteX33" fmla="*/ 14238 w 65943"/>
                <a:gd name="connsiteY33" fmla="*/ 61073 h 85551"/>
                <a:gd name="connsiteX34" fmla="*/ 15986 w 65943"/>
                <a:gd name="connsiteY34" fmla="*/ 67817 h 8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943" h="85551">
                  <a:moveTo>
                    <a:pt x="12115" y="82554"/>
                  </a:moveTo>
                  <a:cubicBezTo>
                    <a:pt x="8368" y="80681"/>
                    <a:pt x="5370" y="77933"/>
                    <a:pt x="3247" y="74311"/>
                  </a:cubicBezTo>
                  <a:cubicBezTo>
                    <a:pt x="1124" y="70690"/>
                    <a:pt x="0" y="66443"/>
                    <a:pt x="0" y="61323"/>
                  </a:cubicBezTo>
                  <a:cubicBezTo>
                    <a:pt x="0" y="55203"/>
                    <a:pt x="1624" y="50082"/>
                    <a:pt x="4871" y="46210"/>
                  </a:cubicBezTo>
                  <a:cubicBezTo>
                    <a:pt x="8118" y="42339"/>
                    <a:pt x="12489" y="39341"/>
                    <a:pt x="18109" y="37593"/>
                  </a:cubicBezTo>
                  <a:cubicBezTo>
                    <a:pt x="23730" y="35844"/>
                    <a:pt x="30224" y="34845"/>
                    <a:pt x="37593" y="34845"/>
                  </a:cubicBezTo>
                  <a:lnTo>
                    <a:pt x="52205" y="34845"/>
                  </a:lnTo>
                  <a:lnTo>
                    <a:pt x="52205" y="29225"/>
                  </a:lnTo>
                  <a:cubicBezTo>
                    <a:pt x="52205" y="23480"/>
                    <a:pt x="50832" y="18984"/>
                    <a:pt x="48084" y="15986"/>
                  </a:cubicBezTo>
                  <a:cubicBezTo>
                    <a:pt x="45336" y="12989"/>
                    <a:pt x="41090" y="11490"/>
                    <a:pt x="35595" y="11490"/>
                  </a:cubicBezTo>
                  <a:cubicBezTo>
                    <a:pt x="30474" y="11490"/>
                    <a:pt x="26103" y="12489"/>
                    <a:pt x="22231" y="14612"/>
                  </a:cubicBezTo>
                  <a:cubicBezTo>
                    <a:pt x="18484" y="16736"/>
                    <a:pt x="15112" y="19608"/>
                    <a:pt x="12240" y="23605"/>
                  </a:cubicBezTo>
                  <a:lnTo>
                    <a:pt x="3372" y="14737"/>
                  </a:lnTo>
                  <a:cubicBezTo>
                    <a:pt x="11615" y="4871"/>
                    <a:pt x="22606" y="0"/>
                    <a:pt x="36469" y="0"/>
                  </a:cubicBezTo>
                  <a:cubicBezTo>
                    <a:pt x="42838" y="0"/>
                    <a:pt x="48209" y="1249"/>
                    <a:pt x="52580" y="3622"/>
                  </a:cubicBezTo>
                  <a:cubicBezTo>
                    <a:pt x="56951" y="6120"/>
                    <a:pt x="60323" y="9492"/>
                    <a:pt x="62572" y="13863"/>
                  </a:cubicBezTo>
                  <a:cubicBezTo>
                    <a:pt x="64820" y="18234"/>
                    <a:pt x="65944" y="23355"/>
                    <a:pt x="65944" y="29350"/>
                  </a:cubicBezTo>
                  <a:lnTo>
                    <a:pt x="65944" y="84053"/>
                  </a:lnTo>
                  <a:lnTo>
                    <a:pt x="52830" y="84053"/>
                  </a:lnTo>
                  <a:lnTo>
                    <a:pt x="52830" y="68691"/>
                  </a:lnTo>
                  <a:lnTo>
                    <a:pt x="52580" y="68691"/>
                  </a:lnTo>
                  <a:cubicBezTo>
                    <a:pt x="49832" y="74561"/>
                    <a:pt x="46335" y="78808"/>
                    <a:pt x="41964" y="81555"/>
                  </a:cubicBezTo>
                  <a:cubicBezTo>
                    <a:pt x="37593" y="84303"/>
                    <a:pt x="32098" y="85552"/>
                    <a:pt x="25353" y="85552"/>
                  </a:cubicBezTo>
                  <a:cubicBezTo>
                    <a:pt x="20482" y="85552"/>
                    <a:pt x="16111" y="84553"/>
                    <a:pt x="12364" y="82679"/>
                  </a:cubicBezTo>
                  <a:close/>
                  <a:moveTo>
                    <a:pt x="15986" y="67817"/>
                  </a:moveTo>
                  <a:cubicBezTo>
                    <a:pt x="17110" y="69690"/>
                    <a:pt x="18859" y="71189"/>
                    <a:pt x="21107" y="72313"/>
                  </a:cubicBezTo>
                  <a:cubicBezTo>
                    <a:pt x="23355" y="73312"/>
                    <a:pt x="25978" y="73812"/>
                    <a:pt x="28975" y="73812"/>
                  </a:cubicBezTo>
                  <a:cubicBezTo>
                    <a:pt x="33846" y="73812"/>
                    <a:pt x="37968" y="72813"/>
                    <a:pt x="41465" y="70939"/>
                  </a:cubicBezTo>
                  <a:cubicBezTo>
                    <a:pt x="44962" y="68941"/>
                    <a:pt x="47584" y="66443"/>
                    <a:pt x="49458" y="63196"/>
                  </a:cubicBezTo>
                  <a:cubicBezTo>
                    <a:pt x="51331" y="59949"/>
                    <a:pt x="52205" y="56701"/>
                    <a:pt x="52205" y="53080"/>
                  </a:cubicBezTo>
                  <a:lnTo>
                    <a:pt x="52205" y="45086"/>
                  </a:lnTo>
                  <a:lnTo>
                    <a:pt x="39341" y="45086"/>
                  </a:lnTo>
                  <a:cubicBezTo>
                    <a:pt x="31723" y="45086"/>
                    <a:pt x="25728" y="46210"/>
                    <a:pt x="21107" y="48583"/>
                  </a:cubicBezTo>
                  <a:cubicBezTo>
                    <a:pt x="16486" y="50956"/>
                    <a:pt x="14238" y="55078"/>
                    <a:pt x="14238" y="61073"/>
                  </a:cubicBezTo>
                  <a:cubicBezTo>
                    <a:pt x="14238" y="63696"/>
                    <a:pt x="14862" y="65944"/>
                    <a:pt x="15986" y="67817"/>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19" name="Freeform: Shape 1158">
              <a:extLst>
                <a:ext uri="{FF2B5EF4-FFF2-40B4-BE49-F238E27FC236}">
                  <a16:creationId xmlns:a16="http://schemas.microsoft.com/office/drawing/2014/main" id="{7C4DE574-2AE0-9029-227C-3E1DDA117BAB}"/>
                </a:ext>
              </a:extLst>
            </p:cNvPr>
            <p:cNvSpPr/>
            <p:nvPr/>
          </p:nvSpPr>
          <p:spPr>
            <a:xfrm>
              <a:off x="4996238" y="3740403"/>
              <a:ext cx="47058" cy="60070"/>
            </a:xfrm>
            <a:custGeom>
              <a:avLst/>
              <a:gdLst>
                <a:gd name="connsiteX0" fmla="*/ 125 w 65943"/>
                <a:gd name="connsiteY0" fmla="*/ 1624 h 84177"/>
                <a:gd name="connsiteX1" fmla="*/ 13239 w 65943"/>
                <a:gd name="connsiteY1" fmla="*/ 1624 h 84177"/>
                <a:gd name="connsiteX2" fmla="*/ 13239 w 65943"/>
                <a:gd name="connsiteY2" fmla="*/ 18734 h 84177"/>
                <a:gd name="connsiteX3" fmla="*/ 13488 w 65943"/>
                <a:gd name="connsiteY3" fmla="*/ 18734 h 84177"/>
                <a:gd name="connsiteX4" fmla="*/ 22731 w 65943"/>
                <a:gd name="connsiteY4" fmla="*/ 5370 h 84177"/>
                <a:gd name="connsiteX5" fmla="*/ 40216 w 65943"/>
                <a:gd name="connsiteY5" fmla="*/ 0 h 84177"/>
                <a:gd name="connsiteX6" fmla="*/ 54453 w 65943"/>
                <a:gd name="connsiteY6" fmla="*/ 3622 h 84177"/>
                <a:gd name="connsiteX7" fmla="*/ 63071 w 65943"/>
                <a:gd name="connsiteY7" fmla="*/ 13738 h 84177"/>
                <a:gd name="connsiteX8" fmla="*/ 65944 w 65943"/>
                <a:gd name="connsiteY8" fmla="*/ 29100 h 84177"/>
                <a:gd name="connsiteX9" fmla="*/ 65944 w 65943"/>
                <a:gd name="connsiteY9" fmla="*/ 84053 h 84177"/>
                <a:gd name="connsiteX10" fmla="*/ 52205 w 65943"/>
                <a:gd name="connsiteY10" fmla="*/ 84053 h 84177"/>
                <a:gd name="connsiteX11" fmla="*/ 52205 w 65943"/>
                <a:gd name="connsiteY11" fmla="*/ 31723 h 84177"/>
                <a:gd name="connsiteX12" fmla="*/ 48209 w 65943"/>
                <a:gd name="connsiteY12" fmla="*/ 17235 h 84177"/>
                <a:gd name="connsiteX13" fmla="*/ 35220 w 65943"/>
                <a:gd name="connsiteY13" fmla="*/ 12240 h 84177"/>
                <a:gd name="connsiteX14" fmla="*/ 23855 w 65943"/>
                <a:gd name="connsiteY14" fmla="*/ 15112 h 84177"/>
                <a:gd name="connsiteX15" fmla="*/ 16361 w 65943"/>
                <a:gd name="connsiteY15" fmla="*/ 23355 h 84177"/>
                <a:gd name="connsiteX16" fmla="*/ 13738 w 65943"/>
                <a:gd name="connsiteY16" fmla="*/ 36344 h 84177"/>
                <a:gd name="connsiteX17" fmla="*/ 13738 w 65943"/>
                <a:gd name="connsiteY17" fmla="*/ 84178 h 84177"/>
                <a:gd name="connsiteX18" fmla="*/ 0 w 65943"/>
                <a:gd name="connsiteY18" fmla="*/ 84178 h 84177"/>
                <a:gd name="connsiteX19" fmla="*/ 0 w 65943"/>
                <a:gd name="connsiteY19" fmla="*/ 1748 h 8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943" h="84177">
                  <a:moveTo>
                    <a:pt x="125" y="1624"/>
                  </a:moveTo>
                  <a:lnTo>
                    <a:pt x="13239" y="1624"/>
                  </a:lnTo>
                  <a:lnTo>
                    <a:pt x="13239" y="18734"/>
                  </a:lnTo>
                  <a:lnTo>
                    <a:pt x="13488" y="18734"/>
                  </a:lnTo>
                  <a:cubicBezTo>
                    <a:pt x="15487" y="13364"/>
                    <a:pt x="18609" y="8992"/>
                    <a:pt x="22731" y="5370"/>
                  </a:cubicBezTo>
                  <a:cubicBezTo>
                    <a:pt x="26852" y="1748"/>
                    <a:pt x="32722" y="0"/>
                    <a:pt x="40216" y="0"/>
                  </a:cubicBezTo>
                  <a:cubicBezTo>
                    <a:pt x="45961" y="0"/>
                    <a:pt x="50707" y="1249"/>
                    <a:pt x="54453" y="3622"/>
                  </a:cubicBezTo>
                  <a:cubicBezTo>
                    <a:pt x="58325" y="5995"/>
                    <a:pt x="61198" y="9367"/>
                    <a:pt x="63071" y="13738"/>
                  </a:cubicBezTo>
                  <a:cubicBezTo>
                    <a:pt x="64944" y="18109"/>
                    <a:pt x="65944" y="23230"/>
                    <a:pt x="65944" y="29100"/>
                  </a:cubicBezTo>
                  <a:lnTo>
                    <a:pt x="65944" y="84053"/>
                  </a:lnTo>
                  <a:lnTo>
                    <a:pt x="52205" y="84053"/>
                  </a:lnTo>
                  <a:lnTo>
                    <a:pt x="52205" y="31723"/>
                  </a:lnTo>
                  <a:cubicBezTo>
                    <a:pt x="52205" y="25353"/>
                    <a:pt x="50832" y="20482"/>
                    <a:pt x="48209" y="17235"/>
                  </a:cubicBezTo>
                  <a:cubicBezTo>
                    <a:pt x="45586" y="13863"/>
                    <a:pt x="41215" y="12240"/>
                    <a:pt x="35220" y="12240"/>
                  </a:cubicBezTo>
                  <a:cubicBezTo>
                    <a:pt x="30849" y="12240"/>
                    <a:pt x="27102" y="13239"/>
                    <a:pt x="23855" y="15112"/>
                  </a:cubicBezTo>
                  <a:cubicBezTo>
                    <a:pt x="20607" y="16985"/>
                    <a:pt x="18109" y="19733"/>
                    <a:pt x="16361" y="23355"/>
                  </a:cubicBezTo>
                  <a:cubicBezTo>
                    <a:pt x="14612" y="26977"/>
                    <a:pt x="13738" y="31223"/>
                    <a:pt x="13738" y="36344"/>
                  </a:cubicBezTo>
                  <a:lnTo>
                    <a:pt x="13738" y="84178"/>
                  </a:lnTo>
                  <a:lnTo>
                    <a:pt x="0" y="84178"/>
                  </a:lnTo>
                  <a:lnTo>
                    <a:pt x="0" y="1748"/>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20" name="Freeform: Shape 1159">
              <a:extLst>
                <a:ext uri="{FF2B5EF4-FFF2-40B4-BE49-F238E27FC236}">
                  <a16:creationId xmlns:a16="http://schemas.microsoft.com/office/drawing/2014/main" id="{E4F5EB8F-1BA0-1BA6-4503-5A4C4E4A48E6}"/>
                </a:ext>
              </a:extLst>
            </p:cNvPr>
            <p:cNvSpPr/>
            <p:nvPr/>
          </p:nvSpPr>
          <p:spPr>
            <a:xfrm>
              <a:off x="5055238" y="3740582"/>
              <a:ext cx="47058" cy="61051"/>
            </a:xfrm>
            <a:custGeom>
              <a:avLst/>
              <a:gdLst>
                <a:gd name="connsiteX0" fmla="*/ 12115 w 65943"/>
                <a:gd name="connsiteY0" fmla="*/ 82554 h 85551"/>
                <a:gd name="connsiteX1" fmla="*/ 3247 w 65943"/>
                <a:gd name="connsiteY1" fmla="*/ 74311 h 85551"/>
                <a:gd name="connsiteX2" fmla="*/ 0 w 65943"/>
                <a:gd name="connsiteY2" fmla="*/ 61323 h 85551"/>
                <a:gd name="connsiteX3" fmla="*/ 4871 w 65943"/>
                <a:gd name="connsiteY3" fmla="*/ 46210 h 85551"/>
                <a:gd name="connsiteX4" fmla="*/ 18110 w 65943"/>
                <a:gd name="connsiteY4" fmla="*/ 37593 h 85551"/>
                <a:gd name="connsiteX5" fmla="*/ 37593 w 65943"/>
                <a:gd name="connsiteY5" fmla="*/ 34845 h 85551"/>
                <a:gd name="connsiteX6" fmla="*/ 52205 w 65943"/>
                <a:gd name="connsiteY6" fmla="*/ 34845 h 85551"/>
                <a:gd name="connsiteX7" fmla="*/ 52205 w 65943"/>
                <a:gd name="connsiteY7" fmla="*/ 29225 h 85551"/>
                <a:gd name="connsiteX8" fmla="*/ 48084 w 65943"/>
                <a:gd name="connsiteY8" fmla="*/ 15986 h 85551"/>
                <a:gd name="connsiteX9" fmla="*/ 35595 w 65943"/>
                <a:gd name="connsiteY9" fmla="*/ 11490 h 85551"/>
                <a:gd name="connsiteX10" fmla="*/ 22231 w 65943"/>
                <a:gd name="connsiteY10" fmla="*/ 14612 h 85551"/>
                <a:gd name="connsiteX11" fmla="*/ 12240 w 65943"/>
                <a:gd name="connsiteY11" fmla="*/ 23605 h 85551"/>
                <a:gd name="connsiteX12" fmla="*/ 3372 w 65943"/>
                <a:gd name="connsiteY12" fmla="*/ 14737 h 85551"/>
                <a:gd name="connsiteX13" fmla="*/ 36469 w 65943"/>
                <a:gd name="connsiteY13" fmla="*/ 0 h 85551"/>
                <a:gd name="connsiteX14" fmla="*/ 52580 w 65943"/>
                <a:gd name="connsiteY14" fmla="*/ 3622 h 85551"/>
                <a:gd name="connsiteX15" fmla="*/ 62572 w 65943"/>
                <a:gd name="connsiteY15" fmla="*/ 13863 h 85551"/>
                <a:gd name="connsiteX16" fmla="*/ 65944 w 65943"/>
                <a:gd name="connsiteY16" fmla="*/ 29350 h 85551"/>
                <a:gd name="connsiteX17" fmla="*/ 65944 w 65943"/>
                <a:gd name="connsiteY17" fmla="*/ 84053 h 85551"/>
                <a:gd name="connsiteX18" fmla="*/ 52830 w 65943"/>
                <a:gd name="connsiteY18" fmla="*/ 84053 h 85551"/>
                <a:gd name="connsiteX19" fmla="*/ 52830 w 65943"/>
                <a:gd name="connsiteY19" fmla="*/ 68691 h 85551"/>
                <a:gd name="connsiteX20" fmla="*/ 52580 w 65943"/>
                <a:gd name="connsiteY20" fmla="*/ 68691 h 85551"/>
                <a:gd name="connsiteX21" fmla="*/ 41964 w 65943"/>
                <a:gd name="connsiteY21" fmla="*/ 81555 h 85551"/>
                <a:gd name="connsiteX22" fmla="*/ 25353 w 65943"/>
                <a:gd name="connsiteY22" fmla="*/ 85552 h 85551"/>
                <a:gd name="connsiteX23" fmla="*/ 12364 w 65943"/>
                <a:gd name="connsiteY23" fmla="*/ 82679 h 85551"/>
                <a:gd name="connsiteX24" fmla="*/ 15861 w 65943"/>
                <a:gd name="connsiteY24" fmla="*/ 67817 h 85551"/>
                <a:gd name="connsiteX25" fmla="*/ 20982 w 65943"/>
                <a:gd name="connsiteY25" fmla="*/ 72313 h 85551"/>
                <a:gd name="connsiteX26" fmla="*/ 28850 w 65943"/>
                <a:gd name="connsiteY26" fmla="*/ 73812 h 85551"/>
                <a:gd name="connsiteX27" fmla="*/ 41340 w 65943"/>
                <a:gd name="connsiteY27" fmla="*/ 70939 h 85551"/>
                <a:gd name="connsiteX28" fmla="*/ 49333 w 65943"/>
                <a:gd name="connsiteY28" fmla="*/ 63196 h 85551"/>
                <a:gd name="connsiteX29" fmla="*/ 52080 w 65943"/>
                <a:gd name="connsiteY29" fmla="*/ 53080 h 85551"/>
                <a:gd name="connsiteX30" fmla="*/ 52080 w 65943"/>
                <a:gd name="connsiteY30" fmla="*/ 45086 h 85551"/>
                <a:gd name="connsiteX31" fmla="*/ 39216 w 65943"/>
                <a:gd name="connsiteY31" fmla="*/ 45086 h 85551"/>
                <a:gd name="connsiteX32" fmla="*/ 20982 w 65943"/>
                <a:gd name="connsiteY32" fmla="*/ 48583 h 85551"/>
                <a:gd name="connsiteX33" fmla="*/ 14113 w 65943"/>
                <a:gd name="connsiteY33" fmla="*/ 61073 h 85551"/>
                <a:gd name="connsiteX34" fmla="*/ 15861 w 65943"/>
                <a:gd name="connsiteY34" fmla="*/ 67817 h 8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943" h="85551">
                  <a:moveTo>
                    <a:pt x="12115" y="82554"/>
                  </a:moveTo>
                  <a:cubicBezTo>
                    <a:pt x="8368" y="80681"/>
                    <a:pt x="5370" y="77933"/>
                    <a:pt x="3247" y="74311"/>
                  </a:cubicBezTo>
                  <a:cubicBezTo>
                    <a:pt x="1124" y="70690"/>
                    <a:pt x="0" y="66443"/>
                    <a:pt x="0" y="61323"/>
                  </a:cubicBezTo>
                  <a:cubicBezTo>
                    <a:pt x="0" y="55203"/>
                    <a:pt x="1624" y="50082"/>
                    <a:pt x="4871" y="46210"/>
                  </a:cubicBezTo>
                  <a:cubicBezTo>
                    <a:pt x="8118" y="42339"/>
                    <a:pt x="12489" y="39341"/>
                    <a:pt x="18110" y="37593"/>
                  </a:cubicBezTo>
                  <a:cubicBezTo>
                    <a:pt x="23730" y="35844"/>
                    <a:pt x="30224" y="34845"/>
                    <a:pt x="37593" y="34845"/>
                  </a:cubicBezTo>
                  <a:lnTo>
                    <a:pt x="52205" y="34845"/>
                  </a:lnTo>
                  <a:lnTo>
                    <a:pt x="52205" y="29225"/>
                  </a:lnTo>
                  <a:cubicBezTo>
                    <a:pt x="52205" y="23480"/>
                    <a:pt x="50832" y="18984"/>
                    <a:pt x="48084" y="15986"/>
                  </a:cubicBezTo>
                  <a:cubicBezTo>
                    <a:pt x="45336" y="12989"/>
                    <a:pt x="41090" y="11490"/>
                    <a:pt x="35595" y="11490"/>
                  </a:cubicBezTo>
                  <a:cubicBezTo>
                    <a:pt x="30474" y="11490"/>
                    <a:pt x="26103" y="12489"/>
                    <a:pt x="22231" y="14612"/>
                  </a:cubicBezTo>
                  <a:cubicBezTo>
                    <a:pt x="18484" y="16736"/>
                    <a:pt x="15112" y="19608"/>
                    <a:pt x="12240" y="23605"/>
                  </a:cubicBezTo>
                  <a:lnTo>
                    <a:pt x="3372" y="14737"/>
                  </a:lnTo>
                  <a:cubicBezTo>
                    <a:pt x="11615" y="4871"/>
                    <a:pt x="22606" y="0"/>
                    <a:pt x="36469" y="0"/>
                  </a:cubicBezTo>
                  <a:cubicBezTo>
                    <a:pt x="42838" y="0"/>
                    <a:pt x="48209" y="1249"/>
                    <a:pt x="52580" y="3622"/>
                  </a:cubicBezTo>
                  <a:cubicBezTo>
                    <a:pt x="56951" y="6120"/>
                    <a:pt x="60323" y="9492"/>
                    <a:pt x="62572" y="13863"/>
                  </a:cubicBezTo>
                  <a:cubicBezTo>
                    <a:pt x="64820" y="18234"/>
                    <a:pt x="65944" y="23355"/>
                    <a:pt x="65944" y="29350"/>
                  </a:cubicBezTo>
                  <a:lnTo>
                    <a:pt x="65944" y="84053"/>
                  </a:lnTo>
                  <a:lnTo>
                    <a:pt x="52830" y="84053"/>
                  </a:lnTo>
                  <a:lnTo>
                    <a:pt x="52830" y="68691"/>
                  </a:lnTo>
                  <a:lnTo>
                    <a:pt x="52580" y="68691"/>
                  </a:lnTo>
                  <a:cubicBezTo>
                    <a:pt x="49832" y="74561"/>
                    <a:pt x="46335" y="78808"/>
                    <a:pt x="41964" y="81555"/>
                  </a:cubicBezTo>
                  <a:cubicBezTo>
                    <a:pt x="37593" y="84303"/>
                    <a:pt x="32098" y="85552"/>
                    <a:pt x="25353" y="85552"/>
                  </a:cubicBezTo>
                  <a:cubicBezTo>
                    <a:pt x="20482" y="85552"/>
                    <a:pt x="16111" y="84553"/>
                    <a:pt x="12364" y="82679"/>
                  </a:cubicBezTo>
                  <a:close/>
                  <a:moveTo>
                    <a:pt x="15861" y="67817"/>
                  </a:moveTo>
                  <a:cubicBezTo>
                    <a:pt x="16985" y="69690"/>
                    <a:pt x="18734" y="71189"/>
                    <a:pt x="20982" y="72313"/>
                  </a:cubicBezTo>
                  <a:cubicBezTo>
                    <a:pt x="23230" y="73312"/>
                    <a:pt x="25853" y="73812"/>
                    <a:pt x="28850" y="73812"/>
                  </a:cubicBezTo>
                  <a:cubicBezTo>
                    <a:pt x="33721" y="73812"/>
                    <a:pt x="37843" y="72813"/>
                    <a:pt x="41340" y="70939"/>
                  </a:cubicBezTo>
                  <a:cubicBezTo>
                    <a:pt x="44837" y="68941"/>
                    <a:pt x="47459" y="66443"/>
                    <a:pt x="49333" y="63196"/>
                  </a:cubicBezTo>
                  <a:cubicBezTo>
                    <a:pt x="51206" y="59949"/>
                    <a:pt x="52080" y="56701"/>
                    <a:pt x="52080" y="53080"/>
                  </a:cubicBezTo>
                  <a:lnTo>
                    <a:pt x="52080" y="45086"/>
                  </a:lnTo>
                  <a:lnTo>
                    <a:pt x="39216" y="45086"/>
                  </a:lnTo>
                  <a:cubicBezTo>
                    <a:pt x="31598" y="45086"/>
                    <a:pt x="25603" y="46210"/>
                    <a:pt x="20982" y="48583"/>
                  </a:cubicBezTo>
                  <a:cubicBezTo>
                    <a:pt x="16361" y="50956"/>
                    <a:pt x="14113" y="55078"/>
                    <a:pt x="14113" y="61073"/>
                  </a:cubicBezTo>
                  <a:cubicBezTo>
                    <a:pt x="14113" y="63696"/>
                    <a:pt x="14737" y="65944"/>
                    <a:pt x="15861" y="67817"/>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21" name="Freeform: Shape 1160">
              <a:extLst>
                <a:ext uri="{FF2B5EF4-FFF2-40B4-BE49-F238E27FC236}">
                  <a16:creationId xmlns:a16="http://schemas.microsoft.com/office/drawing/2014/main" id="{5366644A-221F-6A10-C0E9-A212D3479FFA}"/>
                </a:ext>
              </a:extLst>
            </p:cNvPr>
            <p:cNvSpPr/>
            <p:nvPr/>
          </p:nvSpPr>
          <p:spPr>
            <a:xfrm>
              <a:off x="5111834" y="3733719"/>
              <a:ext cx="54901" cy="90820"/>
            </a:xfrm>
            <a:custGeom>
              <a:avLst/>
              <a:gdLst>
                <a:gd name="connsiteX0" fmla="*/ 8618 w 76934"/>
                <a:gd name="connsiteY0" fmla="*/ 121896 h 127266"/>
                <a:gd name="connsiteX1" fmla="*/ 0 w 76934"/>
                <a:gd name="connsiteY1" fmla="*/ 106784 h 127266"/>
                <a:gd name="connsiteX2" fmla="*/ 1998 w 76934"/>
                <a:gd name="connsiteY2" fmla="*/ 98666 h 127266"/>
                <a:gd name="connsiteX3" fmla="*/ 7369 w 76934"/>
                <a:gd name="connsiteY3" fmla="*/ 92546 h 127266"/>
                <a:gd name="connsiteX4" fmla="*/ 14862 w 76934"/>
                <a:gd name="connsiteY4" fmla="*/ 88799 h 127266"/>
                <a:gd name="connsiteX5" fmla="*/ 8243 w 76934"/>
                <a:gd name="connsiteY5" fmla="*/ 84428 h 127266"/>
                <a:gd name="connsiteX6" fmla="*/ 5870 w 76934"/>
                <a:gd name="connsiteY6" fmla="*/ 77309 h 127266"/>
                <a:gd name="connsiteX7" fmla="*/ 8867 w 76934"/>
                <a:gd name="connsiteY7" fmla="*/ 68816 h 127266"/>
                <a:gd name="connsiteX8" fmla="*/ 17360 w 76934"/>
                <a:gd name="connsiteY8" fmla="*/ 63196 h 127266"/>
                <a:gd name="connsiteX9" fmla="*/ 7494 w 76934"/>
                <a:gd name="connsiteY9" fmla="*/ 53205 h 127266"/>
                <a:gd name="connsiteX10" fmla="*/ 3996 w 76934"/>
                <a:gd name="connsiteY10" fmla="*/ 38717 h 127266"/>
                <a:gd name="connsiteX11" fmla="*/ 7743 w 76934"/>
                <a:gd name="connsiteY11" fmla="*/ 23855 h 127266"/>
                <a:gd name="connsiteX12" fmla="*/ 18734 w 76934"/>
                <a:gd name="connsiteY12" fmla="*/ 13239 h 127266"/>
                <a:gd name="connsiteX13" fmla="*/ 36344 w 76934"/>
                <a:gd name="connsiteY13" fmla="*/ 9367 h 127266"/>
                <a:gd name="connsiteX14" fmla="*/ 55203 w 76934"/>
                <a:gd name="connsiteY14" fmla="*/ 13738 h 127266"/>
                <a:gd name="connsiteX15" fmla="*/ 59324 w 76934"/>
                <a:gd name="connsiteY15" fmla="*/ 6245 h 127266"/>
                <a:gd name="connsiteX16" fmla="*/ 65069 w 76934"/>
                <a:gd name="connsiteY16" fmla="*/ 1624 h 127266"/>
                <a:gd name="connsiteX17" fmla="*/ 73063 w 76934"/>
                <a:gd name="connsiteY17" fmla="*/ 0 h 127266"/>
                <a:gd name="connsiteX18" fmla="*/ 75685 w 76934"/>
                <a:gd name="connsiteY18" fmla="*/ 0 h 127266"/>
                <a:gd name="connsiteX19" fmla="*/ 75685 w 76934"/>
                <a:gd name="connsiteY19" fmla="*/ 13738 h 127266"/>
                <a:gd name="connsiteX20" fmla="*/ 72813 w 76934"/>
                <a:gd name="connsiteY20" fmla="*/ 13738 h 127266"/>
                <a:gd name="connsiteX21" fmla="*/ 64570 w 76934"/>
                <a:gd name="connsiteY21" fmla="*/ 14488 h 127266"/>
                <a:gd name="connsiteX22" fmla="*/ 59449 w 76934"/>
                <a:gd name="connsiteY22" fmla="*/ 16736 h 127266"/>
                <a:gd name="connsiteX23" fmla="*/ 66068 w 76934"/>
                <a:gd name="connsiteY23" fmla="*/ 26352 h 127266"/>
                <a:gd name="connsiteX24" fmla="*/ 68317 w 76934"/>
                <a:gd name="connsiteY24" fmla="*/ 38592 h 127266"/>
                <a:gd name="connsiteX25" fmla="*/ 64570 w 76934"/>
                <a:gd name="connsiteY25" fmla="*/ 53080 h 127266"/>
                <a:gd name="connsiteX26" fmla="*/ 53454 w 76934"/>
                <a:gd name="connsiteY26" fmla="*/ 63446 h 127266"/>
                <a:gd name="connsiteX27" fmla="*/ 35844 w 76934"/>
                <a:gd name="connsiteY27" fmla="*/ 67317 h 127266"/>
                <a:gd name="connsiteX28" fmla="*/ 21482 w 76934"/>
                <a:gd name="connsiteY28" fmla="*/ 64820 h 127266"/>
                <a:gd name="connsiteX29" fmla="*/ 18609 w 76934"/>
                <a:gd name="connsiteY29" fmla="*/ 70440 h 127266"/>
                <a:gd name="connsiteX30" fmla="*/ 21107 w 76934"/>
                <a:gd name="connsiteY30" fmla="*/ 75436 h 127266"/>
                <a:gd name="connsiteX31" fmla="*/ 28101 w 76934"/>
                <a:gd name="connsiteY31" fmla="*/ 77933 h 127266"/>
                <a:gd name="connsiteX32" fmla="*/ 40965 w 76934"/>
                <a:gd name="connsiteY32" fmla="*/ 79057 h 127266"/>
                <a:gd name="connsiteX33" fmla="*/ 59824 w 76934"/>
                <a:gd name="connsiteY33" fmla="*/ 81181 h 127266"/>
                <a:gd name="connsiteX34" fmla="*/ 72063 w 76934"/>
                <a:gd name="connsiteY34" fmla="*/ 87300 h 127266"/>
                <a:gd name="connsiteX35" fmla="*/ 76934 w 76934"/>
                <a:gd name="connsiteY35" fmla="*/ 101039 h 127266"/>
                <a:gd name="connsiteX36" fmla="*/ 66818 w 76934"/>
                <a:gd name="connsiteY36" fmla="*/ 120897 h 127266"/>
                <a:gd name="connsiteX37" fmla="*/ 36594 w 76934"/>
                <a:gd name="connsiteY37" fmla="*/ 127266 h 127266"/>
                <a:gd name="connsiteX38" fmla="*/ 8742 w 76934"/>
                <a:gd name="connsiteY38" fmla="*/ 121646 h 127266"/>
                <a:gd name="connsiteX39" fmla="*/ 15736 w 76934"/>
                <a:gd name="connsiteY39" fmla="*/ 110780 h 127266"/>
                <a:gd name="connsiteX40" fmla="*/ 23230 w 76934"/>
                <a:gd name="connsiteY40" fmla="*/ 115152 h 127266"/>
                <a:gd name="connsiteX41" fmla="*/ 36968 w 76934"/>
                <a:gd name="connsiteY41" fmla="*/ 116525 h 127266"/>
                <a:gd name="connsiteX42" fmla="*/ 50831 w 76934"/>
                <a:gd name="connsiteY42" fmla="*/ 115276 h 127266"/>
                <a:gd name="connsiteX43" fmla="*/ 59324 w 76934"/>
                <a:gd name="connsiteY43" fmla="*/ 111030 h 127266"/>
                <a:gd name="connsiteX44" fmla="*/ 62322 w 76934"/>
                <a:gd name="connsiteY44" fmla="*/ 102787 h 127266"/>
                <a:gd name="connsiteX45" fmla="*/ 59699 w 76934"/>
                <a:gd name="connsiteY45" fmla="*/ 96418 h 127266"/>
                <a:gd name="connsiteX46" fmla="*/ 51956 w 76934"/>
                <a:gd name="connsiteY46" fmla="*/ 93420 h 127266"/>
                <a:gd name="connsiteX47" fmla="*/ 36968 w 76934"/>
                <a:gd name="connsiteY47" fmla="*/ 92171 h 127266"/>
                <a:gd name="connsiteX48" fmla="*/ 27601 w 76934"/>
                <a:gd name="connsiteY48" fmla="*/ 91547 h 127266"/>
                <a:gd name="connsiteX49" fmla="*/ 19983 w 76934"/>
                <a:gd name="connsiteY49" fmla="*/ 90423 h 127266"/>
                <a:gd name="connsiteX50" fmla="*/ 15112 w 76934"/>
                <a:gd name="connsiteY50" fmla="*/ 95668 h 127266"/>
                <a:gd name="connsiteX51" fmla="*/ 13363 w 76934"/>
                <a:gd name="connsiteY51" fmla="*/ 102787 h 127266"/>
                <a:gd name="connsiteX52" fmla="*/ 15736 w 76934"/>
                <a:gd name="connsiteY52" fmla="*/ 110780 h 127266"/>
                <a:gd name="connsiteX53" fmla="*/ 20108 w 76934"/>
                <a:gd name="connsiteY53" fmla="*/ 48708 h 127266"/>
                <a:gd name="connsiteX54" fmla="*/ 26352 w 76934"/>
                <a:gd name="connsiteY54" fmla="*/ 54703 h 127266"/>
                <a:gd name="connsiteX55" fmla="*/ 35470 w 76934"/>
                <a:gd name="connsiteY55" fmla="*/ 56702 h 127266"/>
                <a:gd name="connsiteX56" fmla="*/ 45336 w 76934"/>
                <a:gd name="connsiteY56" fmla="*/ 54453 h 127266"/>
                <a:gd name="connsiteX57" fmla="*/ 51831 w 76934"/>
                <a:gd name="connsiteY57" fmla="*/ 48084 h 127266"/>
                <a:gd name="connsiteX58" fmla="*/ 54079 w 76934"/>
                <a:gd name="connsiteY58" fmla="*/ 38717 h 127266"/>
                <a:gd name="connsiteX59" fmla="*/ 51956 w 76934"/>
                <a:gd name="connsiteY59" fmla="*/ 28850 h 127266"/>
                <a:gd name="connsiteX60" fmla="*/ 45836 w 76934"/>
                <a:gd name="connsiteY60" fmla="*/ 22356 h 127266"/>
                <a:gd name="connsiteX61" fmla="*/ 36344 w 76934"/>
                <a:gd name="connsiteY61" fmla="*/ 20108 h 127266"/>
                <a:gd name="connsiteX62" fmla="*/ 26602 w 76934"/>
                <a:gd name="connsiteY62" fmla="*/ 22356 h 127266"/>
                <a:gd name="connsiteX63" fmla="*/ 20233 w 76934"/>
                <a:gd name="connsiteY63" fmla="*/ 28850 h 127266"/>
                <a:gd name="connsiteX64" fmla="*/ 17985 w 76934"/>
                <a:gd name="connsiteY64" fmla="*/ 38717 h 127266"/>
                <a:gd name="connsiteX65" fmla="*/ 20233 w 76934"/>
                <a:gd name="connsiteY65" fmla="*/ 48708 h 1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6934" h="127266">
                  <a:moveTo>
                    <a:pt x="8618" y="121896"/>
                  </a:moveTo>
                  <a:cubicBezTo>
                    <a:pt x="2872" y="118149"/>
                    <a:pt x="0" y="113153"/>
                    <a:pt x="0" y="106784"/>
                  </a:cubicBezTo>
                  <a:cubicBezTo>
                    <a:pt x="0" y="103786"/>
                    <a:pt x="624" y="101039"/>
                    <a:pt x="1998" y="98666"/>
                  </a:cubicBezTo>
                  <a:cubicBezTo>
                    <a:pt x="3372" y="96293"/>
                    <a:pt x="5121" y="94294"/>
                    <a:pt x="7369" y="92546"/>
                  </a:cubicBezTo>
                  <a:cubicBezTo>
                    <a:pt x="9617" y="90922"/>
                    <a:pt x="12115" y="89673"/>
                    <a:pt x="14862" y="88799"/>
                  </a:cubicBezTo>
                  <a:cubicBezTo>
                    <a:pt x="11990" y="87675"/>
                    <a:pt x="9742" y="86301"/>
                    <a:pt x="8243" y="84428"/>
                  </a:cubicBezTo>
                  <a:cubicBezTo>
                    <a:pt x="6744" y="82554"/>
                    <a:pt x="5870" y="80181"/>
                    <a:pt x="5870" y="77309"/>
                  </a:cubicBezTo>
                  <a:cubicBezTo>
                    <a:pt x="5870" y="74062"/>
                    <a:pt x="6869" y="71189"/>
                    <a:pt x="8867" y="68816"/>
                  </a:cubicBezTo>
                  <a:cubicBezTo>
                    <a:pt x="10866" y="66318"/>
                    <a:pt x="13613" y="64445"/>
                    <a:pt x="17360" y="63196"/>
                  </a:cubicBezTo>
                  <a:cubicBezTo>
                    <a:pt x="13114" y="60698"/>
                    <a:pt x="9742" y="57451"/>
                    <a:pt x="7494" y="53205"/>
                  </a:cubicBezTo>
                  <a:cubicBezTo>
                    <a:pt x="5121" y="48958"/>
                    <a:pt x="3996" y="44212"/>
                    <a:pt x="3996" y="38717"/>
                  </a:cubicBezTo>
                  <a:cubicBezTo>
                    <a:pt x="3996" y="33222"/>
                    <a:pt x="5245" y="28351"/>
                    <a:pt x="7743" y="23855"/>
                  </a:cubicBezTo>
                  <a:cubicBezTo>
                    <a:pt x="10241" y="19358"/>
                    <a:pt x="13863" y="15861"/>
                    <a:pt x="18734" y="13239"/>
                  </a:cubicBezTo>
                  <a:cubicBezTo>
                    <a:pt x="23605" y="10616"/>
                    <a:pt x="29475" y="9367"/>
                    <a:pt x="36344" y="9367"/>
                  </a:cubicBezTo>
                  <a:cubicBezTo>
                    <a:pt x="43837" y="9367"/>
                    <a:pt x="50082" y="10866"/>
                    <a:pt x="55203" y="13738"/>
                  </a:cubicBezTo>
                  <a:cubicBezTo>
                    <a:pt x="56452" y="10741"/>
                    <a:pt x="57826" y="8243"/>
                    <a:pt x="59324" y="6245"/>
                  </a:cubicBezTo>
                  <a:cubicBezTo>
                    <a:pt x="60823" y="4246"/>
                    <a:pt x="62821" y="2748"/>
                    <a:pt x="65069" y="1624"/>
                  </a:cubicBezTo>
                  <a:cubicBezTo>
                    <a:pt x="67317" y="500"/>
                    <a:pt x="69940" y="0"/>
                    <a:pt x="73063" y="0"/>
                  </a:cubicBezTo>
                  <a:lnTo>
                    <a:pt x="75685" y="0"/>
                  </a:lnTo>
                  <a:lnTo>
                    <a:pt x="75685" y="13738"/>
                  </a:lnTo>
                  <a:lnTo>
                    <a:pt x="72813" y="13738"/>
                  </a:lnTo>
                  <a:cubicBezTo>
                    <a:pt x="69316" y="13738"/>
                    <a:pt x="66568" y="13988"/>
                    <a:pt x="64570" y="14488"/>
                  </a:cubicBezTo>
                  <a:cubicBezTo>
                    <a:pt x="62571" y="14987"/>
                    <a:pt x="60823" y="15737"/>
                    <a:pt x="59449" y="16736"/>
                  </a:cubicBezTo>
                  <a:cubicBezTo>
                    <a:pt x="62447" y="19358"/>
                    <a:pt x="64570" y="22606"/>
                    <a:pt x="66068" y="26352"/>
                  </a:cubicBezTo>
                  <a:cubicBezTo>
                    <a:pt x="67567" y="30099"/>
                    <a:pt x="68317" y="34221"/>
                    <a:pt x="68317" y="38592"/>
                  </a:cubicBezTo>
                  <a:cubicBezTo>
                    <a:pt x="68317" y="43838"/>
                    <a:pt x="67068" y="48708"/>
                    <a:pt x="64570" y="53080"/>
                  </a:cubicBezTo>
                  <a:cubicBezTo>
                    <a:pt x="62072" y="57451"/>
                    <a:pt x="58325" y="60948"/>
                    <a:pt x="53454" y="63446"/>
                  </a:cubicBezTo>
                  <a:cubicBezTo>
                    <a:pt x="48583" y="66069"/>
                    <a:pt x="42713" y="67317"/>
                    <a:pt x="35844" y="67317"/>
                  </a:cubicBezTo>
                  <a:cubicBezTo>
                    <a:pt x="30474" y="67317"/>
                    <a:pt x="25728" y="66568"/>
                    <a:pt x="21482" y="64820"/>
                  </a:cubicBezTo>
                  <a:cubicBezTo>
                    <a:pt x="19608" y="66193"/>
                    <a:pt x="18609" y="68067"/>
                    <a:pt x="18609" y="70440"/>
                  </a:cubicBezTo>
                  <a:cubicBezTo>
                    <a:pt x="18609" y="72688"/>
                    <a:pt x="19483" y="74311"/>
                    <a:pt x="21107" y="75436"/>
                  </a:cubicBezTo>
                  <a:cubicBezTo>
                    <a:pt x="22730" y="76559"/>
                    <a:pt x="25103" y="77434"/>
                    <a:pt x="28101" y="77933"/>
                  </a:cubicBezTo>
                  <a:cubicBezTo>
                    <a:pt x="31098" y="78433"/>
                    <a:pt x="35470" y="78808"/>
                    <a:pt x="40965" y="79057"/>
                  </a:cubicBezTo>
                  <a:cubicBezTo>
                    <a:pt x="48583" y="79432"/>
                    <a:pt x="54953" y="80181"/>
                    <a:pt x="59824" y="81181"/>
                  </a:cubicBezTo>
                  <a:cubicBezTo>
                    <a:pt x="64695" y="82180"/>
                    <a:pt x="68816" y="84178"/>
                    <a:pt x="72063" y="87300"/>
                  </a:cubicBezTo>
                  <a:cubicBezTo>
                    <a:pt x="75311" y="90423"/>
                    <a:pt x="76934" y="94919"/>
                    <a:pt x="76934" y="101039"/>
                  </a:cubicBezTo>
                  <a:cubicBezTo>
                    <a:pt x="76934" y="110031"/>
                    <a:pt x="73562" y="116650"/>
                    <a:pt x="66818" y="120897"/>
                  </a:cubicBezTo>
                  <a:cubicBezTo>
                    <a:pt x="60074" y="125143"/>
                    <a:pt x="49957" y="127266"/>
                    <a:pt x="36594" y="127266"/>
                  </a:cubicBezTo>
                  <a:cubicBezTo>
                    <a:pt x="23230" y="127266"/>
                    <a:pt x="14488" y="125393"/>
                    <a:pt x="8742" y="121646"/>
                  </a:cubicBezTo>
                  <a:close/>
                  <a:moveTo>
                    <a:pt x="15736" y="110780"/>
                  </a:moveTo>
                  <a:cubicBezTo>
                    <a:pt x="17360" y="112779"/>
                    <a:pt x="19858" y="114277"/>
                    <a:pt x="23230" y="115152"/>
                  </a:cubicBezTo>
                  <a:cubicBezTo>
                    <a:pt x="26727" y="116026"/>
                    <a:pt x="31223" y="116525"/>
                    <a:pt x="36968" y="116525"/>
                  </a:cubicBezTo>
                  <a:cubicBezTo>
                    <a:pt x="42713" y="116525"/>
                    <a:pt x="47210" y="116151"/>
                    <a:pt x="50831" y="115276"/>
                  </a:cubicBezTo>
                  <a:cubicBezTo>
                    <a:pt x="54453" y="114402"/>
                    <a:pt x="57326" y="113028"/>
                    <a:pt x="59324" y="111030"/>
                  </a:cubicBezTo>
                  <a:cubicBezTo>
                    <a:pt x="61323" y="109032"/>
                    <a:pt x="62322" y="106284"/>
                    <a:pt x="62322" y="102787"/>
                  </a:cubicBezTo>
                  <a:cubicBezTo>
                    <a:pt x="62322" y="100039"/>
                    <a:pt x="61447" y="97916"/>
                    <a:pt x="59699" y="96418"/>
                  </a:cubicBezTo>
                  <a:cubicBezTo>
                    <a:pt x="57950" y="95044"/>
                    <a:pt x="55328" y="94045"/>
                    <a:pt x="51956" y="93420"/>
                  </a:cubicBezTo>
                  <a:cubicBezTo>
                    <a:pt x="48459" y="92921"/>
                    <a:pt x="43463" y="92421"/>
                    <a:pt x="36968" y="92171"/>
                  </a:cubicBezTo>
                  <a:cubicBezTo>
                    <a:pt x="33471" y="92046"/>
                    <a:pt x="30349" y="91796"/>
                    <a:pt x="27601" y="91547"/>
                  </a:cubicBezTo>
                  <a:cubicBezTo>
                    <a:pt x="24854" y="91297"/>
                    <a:pt x="22231" y="90922"/>
                    <a:pt x="19983" y="90423"/>
                  </a:cubicBezTo>
                  <a:cubicBezTo>
                    <a:pt x="17860" y="91921"/>
                    <a:pt x="16236" y="93670"/>
                    <a:pt x="15112" y="95668"/>
                  </a:cubicBezTo>
                  <a:cubicBezTo>
                    <a:pt x="13988" y="97666"/>
                    <a:pt x="13363" y="100039"/>
                    <a:pt x="13363" y="102787"/>
                  </a:cubicBezTo>
                  <a:cubicBezTo>
                    <a:pt x="13363" y="106034"/>
                    <a:pt x="14113" y="108782"/>
                    <a:pt x="15736" y="110780"/>
                  </a:cubicBezTo>
                  <a:close/>
                  <a:moveTo>
                    <a:pt x="20108" y="48708"/>
                  </a:moveTo>
                  <a:cubicBezTo>
                    <a:pt x="21606" y="51456"/>
                    <a:pt x="23730" y="53454"/>
                    <a:pt x="26352" y="54703"/>
                  </a:cubicBezTo>
                  <a:cubicBezTo>
                    <a:pt x="28975" y="56077"/>
                    <a:pt x="32097" y="56702"/>
                    <a:pt x="35470" y="56702"/>
                  </a:cubicBezTo>
                  <a:cubicBezTo>
                    <a:pt x="39216" y="56702"/>
                    <a:pt x="42464" y="55952"/>
                    <a:pt x="45336" y="54453"/>
                  </a:cubicBezTo>
                  <a:cubicBezTo>
                    <a:pt x="48209" y="52955"/>
                    <a:pt x="50332" y="50832"/>
                    <a:pt x="51831" y="48084"/>
                  </a:cubicBezTo>
                  <a:cubicBezTo>
                    <a:pt x="53329" y="45336"/>
                    <a:pt x="54079" y="42214"/>
                    <a:pt x="54079" y="38717"/>
                  </a:cubicBezTo>
                  <a:cubicBezTo>
                    <a:pt x="54079" y="34970"/>
                    <a:pt x="53329" y="31723"/>
                    <a:pt x="51956" y="28850"/>
                  </a:cubicBezTo>
                  <a:cubicBezTo>
                    <a:pt x="50582" y="26103"/>
                    <a:pt x="48459" y="23855"/>
                    <a:pt x="45836" y="22356"/>
                  </a:cubicBezTo>
                  <a:cubicBezTo>
                    <a:pt x="43088" y="20857"/>
                    <a:pt x="39966" y="20108"/>
                    <a:pt x="36344" y="20108"/>
                  </a:cubicBezTo>
                  <a:cubicBezTo>
                    <a:pt x="32722" y="20108"/>
                    <a:pt x="29350" y="20857"/>
                    <a:pt x="26602" y="22356"/>
                  </a:cubicBezTo>
                  <a:cubicBezTo>
                    <a:pt x="23855" y="23855"/>
                    <a:pt x="21731" y="26103"/>
                    <a:pt x="20233" y="28850"/>
                  </a:cubicBezTo>
                  <a:cubicBezTo>
                    <a:pt x="18734" y="31598"/>
                    <a:pt x="17985" y="34970"/>
                    <a:pt x="17985" y="38717"/>
                  </a:cubicBezTo>
                  <a:cubicBezTo>
                    <a:pt x="17985" y="42713"/>
                    <a:pt x="18734" y="45961"/>
                    <a:pt x="20233" y="48708"/>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22" name="Freeform: Shape 1161">
              <a:extLst>
                <a:ext uri="{FF2B5EF4-FFF2-40B4-BE49-F238E27FC236}">
                  <a16:creationId xmlns:a16="http://schemas.microsoft.com/office/drawing/2014/main" id="{298FBC05-3B30-AFAD-25CB-ADE154F685C1}"/>
                </a:ext>
              </a:extLst>
            </p:cNvPr>
            <p:cNvSpPr/>
            <p:nvPr/>
          </p:nvSpPr>
          <p:spPr>
            <a:xfrm>
              <a:off x="5168874" y="3740403"/>
              <a:ext cx="54010" cy="61229"/>
            </a:xfrm>
            <a:custGeom>
              <a:avLst/>
              <a:gdLst>
                <a:gd name="connsiteX0" fmla="*/ 19608 w 75685"/>
                <a:gd name="connsiteY0" fmla="*/ 80681 h 85801"/>
                <a:gd name="connsiteX1" fmla="*/ 5121 w 75685"/>
                <a:gd name="connsiteY1" fmla="*/ 66069 h 85801"/>
                <a:gd name="connsiteX2" fmla="*/ 0 w 75685"/>
                <a:gd name="connsiteY2" fmla="*/ 42838 h 85801"/>
                <a:gd name="connsiteX3" fmla="*/ 5370 w 75685"/>
                <a:gd name="connsiteY3" fmla="*/ 19358 h 85801"/>
                <a:gd name="connsiteX4" fmla="*/ 19858 w 75685"/>
                <a:gd name="connsiteY4" fmla="*/ 4871 h 85801"/>
                <a:gd name="connsiteX5" fmla="*/ 39841 w 75685"/>
                <a:gd name="connsiteY5" fmla="*/ 0 h 85801"/>
                <a:gd name="connsiteX6" fmla="*/ 60448 w 75685"/>
                <a:gd name="connsiteY6" fmla="*/ 5870 h 85801"/>
                <a:gd name="connsiteX7" fmla="*/ 72063 w 75685"/>
                <a:gd name="connsiteY7" fmla="*/ 20732 h 85801"/>
                <a:gd name="connsiteX8" fmla="*/ 75685 w 75685"/>
                <a:gd name="connsiteY8" fmla="*/ 39841 h 85801"/>
                <a:gd name="connsiteX9" fmla="*/ 75436 w 75685"/>
                <a:gd name="connsiteY9" fmla="*/ 46210 h 85801"/>
                <a:gd name="connsiteX10" fmla="*/ 14238 w 75685"/>
                <a:gd name="connsiteY10" fmla="*/ 46210 h 85801"/>
                <a:gd name="connsiteX11" fmla="*/ 21856 w 75685"/>
                <a:gd name="connsiteY11" fmla="*/ 66818 h 85801"/>
                <a:gd name="connsiteX12" fmla="*/ 41340 w 75685"/>
                <a:gd name="connsiteY12" fmla="*/ 73937 h 85801"/>
                <a:gd name="connsiteX13" fmla="*/ 54329 w 75685"/>
                <a:gd name="connsiteY13" fmla="*/ 71689 h 85801"/>
                <a:gd name="connsiteX14" fmla="*/ 64195 w 75685"/>
                <a:gd name="connsiteY14" fmla="*/ 64195 h 85801"/>
                <a:gd name="connsiteX15" fmla="*/ 72813 w 75685"/>
                <a:gd name="connsiteY15" fmla="*/ 72688 h 85801"/>
                <a:gd name="connsiteX16" fmla="*/ 64195 w 75685"/>
                <a:gd name="connsiteY16" fmla="*/ 80181 h 85801"/>
                <a:gd name="connsiteX17" fmla="*/ 54079 w 75685"/>
                <a:gd name="connsiteY17" fmla="*/ 84428 h 85801"/>
                <a:gd name="connsiteX18" fmla="*/ 41215 w 75685"/>
                <a:gd name="connsiteY18" fmla="*/ 85802 h 85801"/>
                <a:gd name="connsiteX19" fmla="*/ 19358 w 75685"/>
                <a:gd name="connsiteY19" fmla="*/ 80931 h 85801"/>
                <a:gd name="connsiteX20" fmla="*/ 61947 w 75685"/>
                <a:gd name="connsiteY20" fmla="*/ 35719 h 85801"/>
                <a:gd name="connsiteX21" fmla="*/ 55078 w 75685"/>
                <a:gd name="connsiteY21" fmla="*/ 17860 h 85801"/>
                <a:gd name="connsiteX22" fmla="*/ 39466 w 75685"/>
                <a:gd name="connsiteY22" fmla="*/ 11865 h 85801"/>
                <a:gd name="connsiteX23" fmla="*/ 27976 w 75685"/>
                <a:gd name="connsiteY23" fmla="*/ 14488 h 85801"/>
                <a:gd name="connsiteX24" fmla="*/ 19483 w 75685"/>
                <a:gd name="connsiteY24" fmla="*/ 22481 h 85801"/>
                <a:gd name="connsiteX25" fmla="*/ 14987 w 75685"/>
                <a:gd name="connsiteY25" fmla="*/ 35719 h 85801"/>
                <a:gd name="connsiteX26" fmla="*/ 62072 w 75685"/>
                <a:gd name="connsiteY26" fmla="*/ 35719 h 8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685" h="85801">
                  <a:moveTo>
                    <a:pt x="19608" y="80681"/>
                  </a:moveTo>
                  <a:cubicBezTo>
                    <a:pt x="13364" y="77434"/>
                    <a:pt x="8618" y="72563"/>
                    <a:pt x="5121" y="66069"/>
                  </a:cubicBezTo>
                  <a:cubicBezTo>
                    <a:pt x="1748" y="59699"/>
                    <a:pt x="0" y="51831"/>
                    <a:pt x="0" y="42838"/>
                  </a:cubicBezTo>
                  <a:cubicBezTo>
                    <a:pt x="0" y="33846"/>
                    <a:pt x="1748" y="25853"/>
                    <a:pt x="5370" y="19358"/>
                  </a:cubicBezTo>
                  <a:cubicBezTo>
                    <a:pt x="8992" y="12864"/>
                    <a:pt x="13863" y="8118"/>
                    <a:pt x="19858" y="4871"/>
                  </a:cubicBezTo>
                  <a:cubicBezTo>
                    <a:pt x="25853" y="1624"/>
                    <a:pt x="32597" y="0"/>
                    <a:pt x="39841" y="0"/>
                  </a:cubicBezTo>
                  <a:cubicBezTo>
                    <a:pt x="48209" y="0"/>
                    <a:pt x="55078" y="1998"/>
                    <a:pt x="60448" y="5870"/>
                  </a:cubicBezTo>
                  <a:cubicBezTo>
                    <a:pt x="65819" y="9742"/>
                    <a:pt x="69690" y="14737"/>
                    <a:pt x="72063" y="20732"/>
                  </a:cubicBezTo>
                  <a:cubicBezTo>
                    <a:pt x="74436" y="26727"/>
                    <a:pt x="75685" y="33097"/>
                    <a:pt x="75685" y="39841"/>
                  </a:cubicBezTo>
                  <a:cubicBezTo>
                    <a:pt x="75685" y="42089"/>
                    <a:pt x="75685" y="44212"/>
                    <a:pt x="75436" y="46210"/>
                  </a:cubicBezTo>
                  <a:lnTo>
                    <a:pt x="14238" y="46210"/>
                  </a:lnTo>
                  <a:cubicBezTo>
                    <a:pt x="14737" y="55203"/>
                    <a:pt x="17235" y="62072"/>
                    <a:pt x="21856" y="66818"/>
                  </a:cubicBezTo>
                  <a:cubicBezTo>
                    <a:pt x="26477" y="71564"/>
                    <a:pt x="32847" y="73937"/>
                    <a:pt x="41340" y="73937"/>
                  </a:cubicBezTo>
                  <a:cubicBezTo>
                    <a:pt x="46460" y="73937"/>
                    <a:pt x="50707" y="73187"/>
                    <a:pt x="54329" y="71689"/>
                  </a:cubicBezTo>
                  <a:cubicBezTo>
                    <a:pt x="57950" y="70190"/>
                    <a:pt x="61198" y="67692"/>
                    <a:pt x="64195" y="64195"/>
                  </a:cubicBezTo>
                  <a:lnTo>
                    <a:pt x="72813" y="72688"/>
                  </a:lnTo>
                  <a:cubicBezTo>
                    <a:pt x="70065" y="75685"/>
                    <a:pt x="67193" y="78183"/>
                    <a:pt x="64195" y="80181"/>
                  </a:cubicBezTo>
                  <a:cubicBezTo>
                    <a:pt x="61198" y="82055"/>
                    <a:pt x="57826" y="83429"/>
                    <a:pt x="54079" y="84428"/>
                  </a:cubicBezTo>
                  <a:cubicBezTo>
                    <a:pt x="50332" y="85302"/>
                    <a:pt x="46086" y="85802"/>
                    <a:pt x="41215" y="85802"/>
                  </a:cubicBezTo>
                  <a:cubicBezTo>
                    <a:pt x="32847" y="85802"/>
                    <a:pt x="25478" y="84178"/>
                    <a:pt x="19358" y="80931"/>
                  </a:cubicBezTo>
                  <a:close/>
                  <a:moveTo>
                    <a:pt x="61947" y="35719"/>
                  </a:moveTo>
                  <a:cubicBezTo>
                    <a:pt x="61198" y="27851"/>
                    <a:pt x="58950" y="21856"/>
                    <a:pt x="55078" y="17860"/>
                  </a:cubicBezTo>
                  <a:cubicBezTo>
                    <a:pt x="51206" y="13863"/>
                    <a:pt x="45961" y="11865"/>
                    <a:pt x="39466" y="11865"/>
                  </a:cubicBezTo>
                  <a:cubicBezTo>
                    <a:pt x="35220" y="11865"/>
                    <a:pt x="31348" y="12739"/>
                    <a:pt x="27976" y="14488"/>
                  </a:cubicBezTo>
                  <a:cubicBezTo>
                    <a:pt x="24604" y="16236"/>
                    <a:pt x="21731" y="18984"/>
                    <a:pt x="19483" y="22481"/>
                  </a:cubicBezTo>
                  <a:cubicBezTo>
                    <a:pt x="17235" y="25978"/>
                    <a:pt x="15737" y="30474"/>
                    <a:pt x="14987" y="35719"/>
                  </a:cubicBezTo>
                  <a:lnTo>
                    <a:pt x="62072" y="35719"/>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23" name="Freeform: Shape 1162">
              <a:extLst>
                <a:ext uri="{FF2B5EF4-FFF2-40B4-BE49-F238E27FC236}">
                  <a16:creationId xmlns:a16="http://schemas.microsoft.com/office/drawing/2014/main" id="{D9CEA57D-98D1-9992-D3C5-834E6C0B89E5}"/>
                </a:ext>
              </a:extLst>
            </p:cNvPr>
            <p:cNvSpPr/>
            <p:nvPr/>
          </p:nvSpPr>
          <p:spPr>
            <a:xfrm>
              <a:off x="5234470" y="3740403"/>
              <a:ext cx="78073" cy="60160"/>
            </a:xfrm>
            <a:custGeom>
              <a:avLst/>
              <a:gdLst>
                <a:gd name="connsiteX0" fmla="*/ 250 w 109406"/>
                <a:gd name="connsiteY0" fmla="*/ 1624 h 84302"/>
                <a:gd name="connsiteX1" fmla="*/ 13364 w 109406"/>
                <a:gd name="connsiteY1" fmla="*/ 1624 h 84302"/>
                <a:gd name="connsiteX2" fmla="*/ 13364 w 109406"/>
                <a:gd name="connsiteY2" fmla="*/ 18734 h 84302"/>
                <a:gd name="connsiteX3" fmla="*/ 13614 w 109406"/>
                <a:gd name="connsiteY3" fmla="*/ 18734 h 84302"/>
                <a:gd name="connsiteX4" fmla="*/ 22856 w 109406"/>
                <a:gd name="connsiteY4" fmla="*/ 4871 h 84302"/>
                <a:gd name="connsiteX5" fmla="*/ 37718 w 109406"/>
                <a:gd name="connsiteY5" fmla="*/ 0 h 84302"/>
                <a:gd name="connsiteX6" fmla="*/ 52206 w 109406"/>
                <a:gd name="connsiteY6" fmla="*/ 4746 h 84302"/>
                <a:gd name="connsiteX7" fmla="*/ 60199 w 109406"/>
                <a:gd name="connsiteY7" fmla="*/ 18859 h 84302"/>
                <a:gd name="connsiteX8" fmla="*/ 60449 w 109406"/>
                <a:gd name="connsiteY8" fmla="*/ 18859 h 84302"/>
                <a:gd name="connsiteX9" fmla="*/ 65944 w 109406"/>
                <a:gd name="connsiteY9" fmla="*/ 8368 h 84302"/>
                <a:gd name="connsiteX10" fmla="*/ 74561 w 109406"/>
                <a:gd name="connsiteY10" fmla="*/ 2123 h 84302"/>
                <a:gd name="connsiteX11" fmla="*/ 85302 w 109406"/>
                <a:gd name="connsiteY11" fmla="*/ 125 h 84302"/>
                <a:gd name="connsiteX12" fmla="*/ 103287 w 109406"/>
                <a:gd name="connsiteY12" fmla="*/ 7119 h 84302"/>
                <a:gd name="connsiteX13" fmla="*/ 109407 w 109406"/>
                <a:gd name="connsiteY13" fmla="*/ 29100 h 84302"/>
                <a:gd name="connsiteX14" fmla="*/ 109407 w 109406"/>
                <a:gd name="connsiteY14" fmla="*/ 84053 h 84302"/>
                <a:gd name="connsiteX15" fmla="*/ 95668 w 109406"/>
                <a:gd name="connsiteY15" fmla="*/ 84053 h 84302"/>
                <a:gd name="connsiteX16" fmla="*/ 95668 w 109406"/>
                <a:gd name="connsiteY16" fmla="*/ 31723 h 84302"/>
                <a:gd name="connsiteX17" fmla="*/ 92171 w 109406"/>
                <a:gd name="connsiteY17" fmla="*/ 17235 h 84302"/>
                <a:gd name="connsiteX18" fmla="*/ 80806 w 109406"/>
                <a:gd name="connsiteY18" fmla="*/ 12240 h 84302"/>
                <a:gd name="connsiteX19" fmla="*/ 70565 w 109406"/>
                <a:gd name="connsiteY19" fmla="*/ 15112 h 84302"/>
                <a:gd name="connsiteX20" fmla="*/ 63946 w 109406"/>
                <a:gd name="connsiteY20" fmla="*/ 23355 h 84302"/>
                <a:gd name="connsiteX21" fmla="*/ 61573 w 109406"/>
                <a:gd name="connsiteY21" fmla="*/ 36344 h 84302"/>
                <a:gd name="connsiteX22" fmla="*/ 61573 w 109406"/>
                <a:gd name="connsiteY22" fmla="*/ 84178 h 84302"/>
                <a:gd name="connsiteX23" fmla="*/ 47834 w 109406"/>
                <a:gd name="connsiteY23" fmla="*/ 84178 h 84302"/>
                <a:gd name="connsiteX24" fmla="*/ 47834 w 109406"/>
                <a:gd name="connsiteY24" fmla="*/ 31848 h 84302"/>
                <a:gd name="connsiteX25" fmla="*/ 44337 w 109406"/>
                <a:gd name="connsiteY25" fmla="*/ 17360 h 84302"/>
                <a:gd name="connsiteX26" fmla="*/ 32847 w 109406"/>
                <a:gd name="connsiteY26" fmla="*/ 12364 h 84302"/>
                <a:gd name="connsiteX27" fmla="*/ 22731 w 109406"/>
                <a:gd name="connsiteY27" fmla="*/ 15237 h 84302"/>
                <a:gd name="connsiteX28" fmla="*/ 16111 w 109406"/>
                <a:gd name="connsiteY28" fmla="*/ 23480 h 84302"/>
                <a:gd name="connsiteX29" fmla="*/ 13738 w 109406"/>
                <a:gd name="connsiteY29" fmla="*/ 36469 h 84302"/>
                <a:gd name="connsiteX30" fmla="*/ 13738 w 109406"/>
                <a:gd name="connsiteY30" fmla="*/ 84303 h 84302"/>
                <a:gd name="connsiteX31" fmla="*/ 0 w 109406"/>
                <a:gd name="connsiteY31" fmla="*/ 84303 h 84302"/>
                <a:gd name="connsiteX32" fmla="*/ 0 w 109406"/>
                <a:gd name="connsiteY32" fmla="*/ 1873 h 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9406" h="84302">
                  <a:moveTo>
                    <a:pt x="250" y="1624"/>
                  </a:moveTo>
                  <a:lnTo>
                    <a:pt x="13364" y="1624"/>
                  </a:lnTo>
                  <a:lnTo>
                    <a:pt x="13364" y="18734"/>
                  </a:lnTo>
                  <a:lnTo>
                    <a:pt x="13614" y="18734"/>
                  </a:lnTo>
                  <a:cubicBezTo>
                    <a:pt x="15612" y="12739"/>
                    <a:pt x="18734" y="8118"/>
                    <a:pt x="22856" y="4871"/>
                  </a:cubicBezTo>
                  <a:cubicBezTo>
                    <a:pt x="26977" y="1624"/>
                    <a:pt x="31973" y="0"/>
                    <a:pt x="37718" y="0"/>
                  </a:cubicBezTo>
                  <a:cubicBezTo>
                    <a:pt x="43463" y="0"/>
                    <a:pt x="48209" y="1499"/>
                    <a:pt x="52206" y="4746"/>
                  </a:cubicBezTo>
                  <a:cubicBezTo>
                    <a:pt x="56202" y="7868"/>
                    <a:pt x="58825" y="12614"/>
                    <a:pt x="60199" y="18859"/>
                  </a:cubicBezTo>
                  <a:lnTo>
                    <a:pt x="60449" y="18859"/>
                  </a:lnTo>
                  <a:cubicBezTo>
                    <a:pt x="61697" y="14612"/>
                    <a:pt x="63446" y="11115"/>
                    <a:pt x="65944" y="8368"/>
                  </a:cubicBezTo>
                  <a:cubicBezTo>
                    <a:pt x="68442" y="5620"/>
                    <a:pt x="71314" y="3497"/>
                    <a:pt x="74561" y="2123"/>
                  </a:cubicBezTo>
                  <a:cubicBezTo>
                    <a:pt x="77934" y="749"/>
                    <a:pt x="81431" y="125"/>
                    <a:pt x="85302" y="125"/>
                  </a:cubicBezTo>
                  <a:cubicBezTo>
                    <a:pt x="93171" y="125"/>
                    <a:pt x="99290" y="2498"/>
                    <a:pt x="103287" y="7119"/>
                  </a:cubicBezTo>
                  <a:cubicBezTo>
                    <a:pt x="107408" y="11740"/>
                    <a:pt x="109407" y="19109"/>
                    <a:pt x="109407" y="29100"/>
                  </a:cubicBezTo>
                  <a:lnTo>
                    <a:pt x="109407" y="84053"/>
                  </a:lnTo>
                  <a:lnTo>
                    <a:pt x="95668" y="84053"/>
                  </a:lnTo>
                  <a:lnTo>
                    <a:pt x="95668" y="31723"/>
                  </a:lnTo>
                  <a:cubicBezTo>
                    <a:pt x="95668" y="25353"/>
                    <a:pt x="94544" y="20482"/>
                    <a:pt x="92171" y="17235"/>
                  </a:cubicBezTo>
                  <a:cubicBezTo>
                    <a:pt x="89798" y="13988"/>
                    <a:pt x="86052" y="12240"/>
                    <a:pt x="80806" y="12240"/>
                  </a:cubicBezTo>
                  <a:cubicBezTo>
                    <a:pt x="76934" y="12240"/>
                    <a:pt x="73437" y="13239"/>
                    <a:pt x="70565" y="15112"/>
                  </a:cubicBezTo>
                  <a:cubicBezTo>
                    <a:pt x="67692" y="16985"/>
                    <a:pt x="65444" y="19733"/>
                    <a:pt x="63946" y="23355"/>
                  </a:cubicBezTo>
                  <a:cubicBezTo>
                    <a:pt x="62447" y="26977"/>
                    <a:pt x="61573" y="31223"/>
                    <a:pt x="61573" y="36344"/>
                  </a:cubicBezTo>
                  <a:lnTo>
                    <a:pt x="61573" y="84178"/>
                  </a:lnTo>
                  <a:lnTo>
                    <a:pt x="47834" y="84178"/>
                  </a:lnTo>
                  <a:lnTo>
                    <a:pt x="47834" y="31848"/>
                  </a:lnTo>
                  <a:cubicBezTo>
                    <a:pt x="47834" y="25478"/>
                    <a:pt x="46710" y="20607"/>
                    <a:pt x="44337" y="17360"/>
                  </a:cubicBezTo>
                  <a:cubicBezTo>
                    <a:pt x="42089" y="13988"/>
                    <a:pt x="38217" y="12364"/>
                    <a:pt x="32847" y="12364"/>
                  </a:cubicBezTo>
                  <a:cubicBezTo>
                    <a:pt x="28975" y="12364"/>
                    <a:pt x="25603" y="13364"/>
                    <a:pt x="22731" y="15237"/>
                  </a:cubicBezTo>
                  <a:cubicBezTo>
                    <a:pt x="19858" y="17110"/>
                    <a:pt x="17610" y="19858"/>
                    <a:pt x="16111" y="23480"/>
                  </a:cubicBezTo>
                  <a:cubicBezTo>
                    <a:pt x="14488" y="27102"/>
                    <a:pt x="13738" y="31348"/>
                    <a:pt x="13738" y="36469"/>
                  </a:cubicBezTo>
                  <a:lnTo>
                    <a:pt x="13738" y="84303"/>
                  </a:lnTo>
                  <a:lnTo>
                    <a:pt x="0" y="84303"/>
                  </a:lnTo>
                  <a:lnTo>
                    <a:pt x="0" y="1873"/>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24" name="Freeform: Shape 1163">
              <a:extLst>
                <a:ext uri="{FF2B5EF4-FFF2-40B4-BE49-F238E27FC236}">
                  <a16:creationId xmlns:a16="http://schemas.microsoft.com/office/drawing/2014/main" id="{0D8C2690-D19F-6A57-773A-6EDC486F2BE4}"/>
                </a:ext>
              </a:extLst>
            </p:cNvPr>
            <p:cNvSpPr/>
            <p:nvPr/>
          </p:nvSpPr>
          <p:spPr>
            <a:xfrm>
              <a:off x="5323774" y="3740403"/>
              <a:ext cx="54099" cy="61229"/>
            </a:xfrm>
            <a:custGeom>
              <a:avLst/>
              <a:gdLst>
                <a:gd name="connsiteX0" fmla="*/ 19608 w 75810"/>
                <a:gd name="connsiteY0" fmla="*/ 80681 h 85801"/>
                <a:gd name="connsiteX1" fmla="*/ 5121 w 75810"/>
                <a:gd name="connsiteY1" fmla="*/ 66069 h 85801"/>
                <a:gd name="connsiteX2" fmla="*/ 0 w 75810"/>
                <a:gd name="connsiteY2" fmla="*/ 42838 h 85801"/>
                <a:gd name="connsiteX3" fmla="*/ 5370 w 75810"/>
                <a:gd name="connsiteY3" fmla="*/ 19358 h 85801"/>
                <a:gd name="connsiteX4" fmla="*/ 19858 w 75810"/>
                <a:gd name="connsiteY4" fmla="*/ 4871 h 85801"/>
                <a:gd name="connsiteX5" fmla="*/ 39966 w 75810"/>
                <a:gd name="connsiteY5" fmla="*/ 0 h 85801"/>
                <a:gd name="connsiteX6" fmla="*/ 60573 w 75810"/>
                <a:gd name="connsiteY6" fmla="*/ 5870 h 85801"/>
                <a:gd name="connsiteX7" fmla="*/ 72188 w 75810"/>
                <a:gd name="connsiteY7" fmla="*/ 20732 h 85801"/>
                <a:gd name="connsiteX8" fmla="*/ 75810 w 75810"/>
                <a:gd name="connsiteY8" fmla="*/ 39841 h 85801"/>
                <a:gd name="connsiteX9" fmla="*/ 75560 w 75810"/>
                <a:gd name="connsiteY9" fmla="*/ 46210 h 85801"/>
                <a:gd name="connsiteX10" fmla="*/ 14363 w 75810"/>
                <a:gd name="connsiteY10" fmla="*/ 46210 h 85801"/>
                <a:gd name="connsiteX11" fmla="*/ 21981 w 75810"/>
                <a:gd name="connsiteY11" fmla="*/ 66818 h 85801"/>
                <a:gd name="connsiteX12" fmla="*/ 41465 w 75810"/>
                <a:gd name="connsiteY12" fmla="*/ 73937 h 85801"/>
                <a:gd name="connsiteX13" fmla="*/ 54453 w 75810"/>
                <a:gd name="connsiteY13" fmla="*/ 71689 h 85801"/>
                <a:gd name="connsiteX14" fmla="*/ 64320 w 75810"/>
                <a:gd name="connsiteY14" fmla="*/ 64195 h 85801"/>
                <a:gd name="connsiteX15" fmla="*/ 72938 w 75810"/>
                <a:gd name="connsiteY15" fmla="*/ 72688 h 85801"/>
                <a:gd name="connsiteX16" fmla="*/ 64320 w 75810"/>
                <a:gd name="connsiteY16" fmla="*/ 80181 h 85801"/>
                <a:gd name="connsiteX17" fmla="*/ 54204 w 75810"/>
                <a:gd name="connsiteY17" fmla="*/ 84428 h 85801"/>
                <a:gd name="connsiteX18" fmla="*/ 41340 w 75810"/>
                <a:gd name="connsiteY18" fmla="*/ 85802 h 85801"/>
                <a:gd name="connsiteX19" fmla="*/ 19483 w 75810"/>
                <a:gd name="connsiteY19" fmla="*/ 80931 h 85801"/>
                <a:gd name="connsiteX20" fmla="*/ 61947 w 75810"/>
                <a:gd name="connsiteY20" fmla="*/ 35719 h 85801"/>
                <a:gd name="connsiteX21" fmla="*/ 54953 w 75810"/>
                <a:gd name="connsiteY21" fmla="*/ 17860 h 85801"/>
                <a:gd name="connsiteX22" fmla="*/ 39341 w 75810"/>
                <a:gd name="connsiteY22" fmla="*/ 11865 h 85801"/>
                <a:gd name="connsiteX23" fmla="*/ 27851 w 75810"/>
                <a:gd name="connsiteY23" fmla="*/ 14488 h 85801"/>
                <a:gd name="connsiteX24" fmla="*/ 19358 w 75810"/>
                <a:gd name="connsiteY24" fmla="*/ 22481 h 85801"/>
                <a:gd name="connsiteX25" fmla="*/ 14862 w 75810"/>
                <a:gd name="connsiteY25" fmla="*/ 35719 h 85801"/>
                <a:gd name="connsiteX26" fmla="*/ 61947 w 75810"/>
                <a:gd name="connsiteY26" fmla="*/ 35719 h 8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810" h="85801">
                  <a:moveTo>
                    <a:pt x="19608" y="80681"/>
                  </a:moveTo>
                  <a:cubicBezTo>
                    <a:pt x="13364" y="77434"/>
                    <a:pt x="8618" y="72563"/>
                    <a:pt x="5121" y="66069"/>
                  </a:cubicBezTo>
                  <a:cubicBezTo>
                    <a:pt x="1748" y="59699"/>
                    <a:pt x="0" y="51831"/>
                    <a:pt x="0" y="42838"/>
                  </a:cubicBezTo>
                  <a:cubicBezTo>
                    <a:pt x="0" y="33846"/>
                    <a:pt x="1748" y="25853"/>
                    <a:pt x="5370" y="19358"/>
                  </a:cubicBezTo>
                  <a:cubicBezTo>
                    <a:pt x="8992" y="12989"/>
                    <a:pt x="13863" y="8118"/>
                    <a:pt x="19858" y="4871"/>
                  </a:cubicBezTo>
                  <a:cubicBezTo>
                    <a:pt x="25853" y="1624"/>
                    <a:pt x="32597" y="0"/>
                    <a:pt x="39966" y="0"/>
                  </a:cubicBezTo>
                  <a:cubicBezTo>
                    <a:pt x="48334" y="0"/>
                    <a:pt x="55203" y="1998"/>
                    <a:pt x="60573" y="5870"/>
                  </a:cubicBezTo>
                  <a:cubicBezTo>
                    <a:pt x="65944" y="9742"/>
                    <a:pt x="69815" y="14737"/>
                    <a:pt x="72188" y="20732"/>
                  </a:cubicBezTo>
                  <a:cubicBezTo>
                    <a:pt x="74561" y="26727"/>
                    <a:pt x="75810" y="33097"/>
                    <a:pt x="75810" y="39841"/>
                  </a:cubicBezTo>
                  <a:cubicBezTo>
                    <a:pt x="75810" y="42089"/>
                    <a:pt x="75810" y="44212"/>
                    <a:pt x="75560" y="46210"/>
                  </a:cubicBezTo>
                  <a:lnTo>
                    <a:pt x="14363" y="46210"/>
                  </a:lnTo>
                  <a:cubicBezTo>
                    <a:pt x="14862" y="55203"/>
                    <a:pt x="17360" y="62072"/>
                    <a:pt x="21981" y="66818"/>
                  </a:cubicBezTo>
                  <a:cubicBezTo>
                    <a:pt x="26602" y="71564"/>
                    <a:pt x="32972" y="73937"/>
                    <a:pt x="41465" y="73937"/>
                  </a:cubicBezTo>
                  <a:cubicBezTo>
                    <a:pt x="46585" y="73937"/>
                    <a:pt x="50832" y="73187"/>
                    <a:pt x="54453" y="71689"/>
                  </a:cubicBezTo>
                  <a:cubicBezTo>
                    <a:pt x="58075" y="70190"/>
                    <a:pt x="61323" y="67692"/>
                    <a:pt x="64320" y="64195"/>
                  </a:cubicBezTo>
                  <a:lnTo>
                    <a:pt x="72938" y="72688"/>
                  </a:lnTo>
                  <a:cubicBezTo>
                    <a:pt x="70190" y="75685"/>
                    <a:pt x="67317" y="78183"/>
                    <a:pt x="64320" y="80181"/>
                  </a:cubicBezTo>
                  <a:cubicBezTo>
                    <a:pt x="61323" y="82055"/>
                    <a:pt x="57950" y="83429"/>
                    <a:pt x="54204" y="84428"/>
                  </a:cubicBezTo>
                  <a:cubicBezTo>
                    <a:pt x="50457" y="85302"/>
                    <a:pt x="46210" y="85802"/>
                    <a:pt x="41340" y="85802"/>
                  </a:cubicBezTo>
                  <a:cubicBezTo>
                    <a:pt x="32972" y="85802"/>
                    <a:pt x="25603" y="84178"/>
                    <a:pt x="19483" y="80931"/>
                  </a:cubicBezTo>
                  <a:close/>
                  <a:moveTo>
                    <a:pt x="61947" y="35719"/>
                  </a:moveTo>
                  <a:cubicBezTo>
                    <a:pt x="61198" y="27851"/>
                    <a:pt x="58950" y="21856"/>
                    <a:pt x="54953" y="17860"/>
                  </a:cubicBezTo>
                  <a:cubicBezTo>
                    <a:pt x="51081" y="13863"/>
                    <a:pt x="45836" y="11865"/>
                    <a:pt x="39341" y="11865"/>
                  </a:cubicBezTo>
                  <a:cubicBezTo>
                    <a:pt x="35095" y="11865"/>
                    <a:pt x="31223" y="12739"/>
                    <a:pt x="27851" y="14488"/>
                  </a:cubicBezTo>
                  <a:cubicBezTo>
                    <a:pt x="24479" y="16236"/>
                    <a:pt x="21606" y="18984"/>
                    <a:pt x="19358" y="22481"/>
                  </a:cubicBezTo>
                  <a:cubicBezTo>
                    <a:pt x="17110" y="25978"/>
                    <a:pt x="15612" y="30474"/>
                    <a:pt x="14862" y="35719"/>
                  </a:cubicBezTo>
                  <a:lnTo>
                    <a:pt x="61947" y="35719"/>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25" name="Freeform: Shape 1164">
              <a:extLst>
                <a:ext uri="{FF2B5EF4-FFF2-40B4-BE49-F238E27FC236}">
                  <a16:creationId xmlns:a16="http://schemas.microsoft.com/office/drawing/2014/main" id="{B739E609-0106-D651-6EB6-A04F13270B45}"/>
                </a:ext>
              </a:extLst>
            </p:cNvPr>
            <p:cNvSpPr/>
            <p:nvPr/>
          </p:nvSpPr>
          <p:spPr>
            <a:xfrm>
              <a:off x="5389459" y="3740403"/>
              <a:ext cx="47058" cy="60070"/>
            </a:xfrm>
            <a:custGeom>
              <a:avLst/>
              <a:gdLst>
                <a:gd name="connsiteX0" fmla="*/ 125 w 65943"/>
                <a:gd name="connsiteY0" fmla="*/ 1624 h 84177"/>
                <a:gd name="connsiteX1" fmla="*/ 13239 w 65943"/>
                <a:gd name="connsiteY1" fmla="*/ 1624 h 84177"/>
                <a:gd name="connsiteX2" fmla="*/ 13239 w 65943"/>
                <a:gd name="connsiteY2" fmla="*/ 18734 h 84177"/>
                <a:gd name="connsiteX3" fmla="*/ 13488 w 65943"/>
                <a:gd name="connsiteY3" fmla="*/ 18734 h 84177"/>
                <a:gd name="connsiteX4" fmla="*/ 22731 w 65943"/>
                <a:gd name="connsiteY4" fmla="*/ 5370 h 84177"/>
                <a:gd name="connsiteX5" fmla="*/ 40216 w 65943"/>
                <a:gd name="connsiteY5" fmla="*/ 0 h 84177"/>
                <a:gd name="connsiteX6" fmla="*/ 54453 w 65943"/>
                <a:gd name="connsiteY6" fmla="*/ 3622 h 84177"/>
                <a:gd name="connsiteX7" fmla="*/ 63071 w 65943"/>
                <a:gd name="connsiteY7" fmla="*/ 13738 h 84177"/>
                <a:gd name="connsiteX8" fmla="*/ 65944 w 65943"/>
                <a:gd name="connsiteY8" fmla="*/ 29100 h 84177"/>
                <a:gd name="connsiteX9" fmla="*/ 65944 w 65943"/>
                <a:gd name="connsiteY9" fmla="*/ 84053 h 84177"/>
                <a:gd name="connsiteX10" fmla="*/ 52205 w 65943"/>
                <a:gd name="connsiteY10" fmla="*/ 84053 h 84177"/>
                <a:gd name="connsiteX11" fmla="*/ 52205 w 65943"/>
                <a:gd name="connsiteY11" fmla="*/ 31723 h 84177"/>
                <a:gd name="connsiteX12" fmla="*/ 48209 w 65943"/>
                <a:gd name="connsiteY12" fmla="*/ 17235 h 84177"/>
                <a:gd name="connsiteX13" fmla="*/ 35220 w 65943"/>
                <a:gd name="connsiteY13" fmla="*/ 12240 h 84177"/>
                <a:gd name="connsiteX14" fmla="*/ 23855 w 65943"/>
                <a:gd name="connsiteY14" fmla="*/ 15112 h 84177"/>
                <a:gd name="connsiteX15" fmla="*/ 16361 w 65943"/>
                <a:gd name="connsiteY15" fmla="*/ 23355 h 84177"/>
                <a:gd name="connsiteX16" fmla="*/ 13738 w 65943"/>
                <a:gd name="connsiteY16" fmla="*/ 36344 h 84177"/>
                <a:gd name="connsiteX17" fmla="*/ 13738 w 65943"/>
                <a:gd name="connsiteY17" fmla="*/ 84178 h 84177"/>
                <a:gd name="connsiteX18" fmla="*/ 0 w 65943"/>
                <a:gd name="connsiteY18" fmla="*/ 84178 h 84177"/>
                <a:gd name="connsiteX19" fmla="*/ 0 w 65943"/>
                <a:gd name="connsiteY19" fmla="*/ 1748 h 8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943" h="84177">
                  <a:moveTo>
                    <a:pt x="125" y="1624"/>
                  </a:moveTo>
                  <a:lnTo>
                    <a:pt x="13239" y="1624"/>
                  </a:lnTo>
                  <a:lnTo>
                    <a:pt x="13239" y="18734"/>
                  </a:lnTo>
                  <a:lnTo>
                    <a:pt x="13488" y="18734"/>
                  </a:lnTo>
                  <a:cubicBezTo>
                    <a:pt x="15487" y="13364"/>
                    <a:pt x="18609" y="8992"/>
                    <a:pt x="22731" y="5370"/>
                  </a:cubicBezTo>
                  <a:cubicBezTo>
                    <a:pt x="26852" y="1748"/>
                    <a:pt x="32722" y="0"/>
                    <a:pt x="40216" y="0"/>
                  </a:cubicBezTo>
                  <a:cubicBezTo>
                    <a:pt x="45961" y="0"/>
                    <a:pt x="50707" y="1249"/>
                    <a:pt x="54453" y="3622"/>
                  </a:cubicBezTo>
                  <a:cubicBezTo>
                    <a:pt x="58325" y="5995"/>
                    <a:pt x="61198" y="9367"/>
                    <a:pt x="63071" y="13738"/>
                  </a:cubicBezTo>
                  <a:cubicBezTo>
                    <a:pt x="64945" y="18109"/>
                    <a:pt x="65944" y="23230"/>
                    <a:pt x="65944" y="29100"/>
                  </a:cubicBezTo>
                  <a:lnTo>
                    <a:pt x="65944" y="84053"/>
                  </a:lnTo>
                  <a:lnTo>
                    <a:pt x="52205" y="84053"/>
                  </a:lnTo>
                  <a:lnTo>
                    <a:pt x="52205" y="31723"/>
                  </a:lnTo>
                  <a:cubicBezTo>
                    <a:pt x="52205" y="25353"/>
                    <a:pt x="50832" y="20482"/>
                    <a:pt x="48209" y="17235"/>
                  </a:cubicBezTo>
                  <a:cubicBezTo>
                    <a:pt x="45586" y="13863"/>
                    <a:pt x="41215" y="12240"/>
                    <a:pt x="35220" y="12240"/>
                  </a:cubicBezTo>
                  <a:cubicBezTo>
                    <a:pt x="30849" y="12240"/>
                    <a:pt x="27102" y="13239"/>
                    <a:pt x="23855" y="15112"/>
                  </a:cubicBezTo>
                  <a:cubicBezTo>
                    <a:pt x="20607" y="16985"/>
                    <a:pt x="18110" y="19733"/>
                    <a:pt x="16361" y="23355"/>
                  </a:cubicBezTo>
                  <a:cubicBezTo>
                    <a:pt x="14612" y="26977"/>
                    <a:pt x="13738" y="31223"/>
                    <a:pt x="13738" y="36344"/>
                  </a:cubicBezTo>
                  <a:lnTo>
                    <a:pt x="13738" y="84178"/>
                  </a:lnTo>
                  <a:lnTo>
                    <a:pt x="0" y="84178"/>
                  </a:lnTo>
                  <a:lnTo>
                    <a:pt x="0" y="1748"/>
                  </a:ln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sp>
          <p:nvSpPr>
            <p:cNvPr id="26" name="Freeform: Shape 1165">
              <a:extLst>
                <a:ext uri="{FF2B5EF4-FFF2-40B4-BE49-F238E27FC236}">
                  <a16:creationId xmlns:a16="http://schemas.microsoft.com/office/drawing/2014/main" id="{0E5564BF-8A9A-0392-7A7D-05CF130982B7}"/>
                </a:ext>
              </a:extLst>
            </p:cNvPr>
            <p:cNvSpPr/>
            <p:nvPr/>
          </p:nvSpPr>
          <p:spPr>
            <a:xfrm>
              <a:off x="5443648" y="3727390"/>
              <a:ext cx="31728" cy="73975"/>
            </a:xfrm>
            <a:custGeom>
              <a:avLst/>
              <a:gdLst>
                <a:gd name="connsiteX0" fmla="*/ 21232 w 44461"/>
                <a:gd name="connsiteY0" fmla="*/ 101538 h 103661"/>
                <a:gd name="connsiteX1" fmla="*/ 14488 w 44461"/>
                <a:gd name="connsiteY1" fmla="*/ 95418 h 103661"/>
                <a:gd name="connsiteX2" fmla="*/ 12240 w 44461"/>
                <a:gd name="connsiteY2" fmla="*/ 84553 h 103661"/>
                <a:gd name="connsiteX3" fmla="*/ 12240 w 44461"/>
                <a:gd name="connsiteY3" fmla="*/ 31473 h 103661"/>
                <a:gd name="connsiteX4" fmla="*/ 0 w 44461"/>
                <a:gd name="connsiteY4" fmla="*/ 31473 h 103661"/>
                <a:gd name="connsiteX5" fmla="*/ 0 w 44461"/>
                <a:gd name="connsiteY5" fmla="*/ 24354 h 103661"/>
                <a:gd name="connsiteX6" fmla="*/ 24354 w 44461"/>
                <a:gd name="connsiteY6" fmla="*/ 0 h 103661"/>
                <a:gd name="connsiteX7" fmla="*/ 25978 w 44461"/>
                <a:gd name="connsiteY7" fmla="*/ 0 h 103661"/>
                <a:gd name="connsiteX8" fmla="*/ 25978 w 44461"/>
                <a:gd name="connsiteY8" fmla="*/ 19983 h 103661"/>
                <a:gd name="connsiteX9" fmla="*/ 44462 w 44461"/>
                <a:gd name="connsiteY9" fmla="*/ 19983 h 103661"/>
                <a:gd name="connsiteX10" fmla="*/ 44462 w 44461"/>
                <a:gd name="connsiteY10" fmla="*/ 31473 h 103661"/>
                <a:gd name="connsiteX11" fmla="*/ 25978 w 44461"/>
                <a:gd name="connsiteY11" fmla="*/ 31473 h 103661"/>
                <a:gd name="connsiteX12" fmla="*/ 25978 w 44461"/>
                <a:gd name="connsiteY12" fmla="*/ 81805 h 103661"/>
                <a:gd name="connsiteX13" fmla="*/ 26852 w 44461"/>
                <a:gd name="connsiteY13" fmla="*/ 87425 h 103661"/>
                <a:gd name="connsiteX14" fmla="*/ 29725 w 44461"/>
                <a:gd name="connsiteY14" fmla="*/ 90298 h 103661"/>
                <a:gd name="connsiteX15" fmla="*/ 35095 w 44461"/>
                <a:gd name="connsiteY15" fmla="*/ 91172 h 103661"/>
                <a:gd name="connsiteX16" fmla="*/ 44462 w 44461"/>
                <a:gd name="connsiteY16" fmla="*/ 89923 h 103661"/>
                <a:gd name="connsiteX17" fmla="*/ 44462 w 44461"/>
                <a:gd name="connsiteY17" fmla="*/ 102412 h 103661"/>
                <a:gd name="connsiteX18" fmla="*/ 39217 w 44461"/>
                <a:gd name="connsiteY18" fmla="*/ 103287 h 103661"/>
                <a:gd name="connsiteX19" fmla="*/ 33097 w 44461"/>
                <a:gd name="connsiteY19" fmla="*/ 103661 h 103661"/>
                <a:gd name="connsiteX20" fmla="*/ 21357 w 44461"/>
                <a:gd name="connsiteY20" fmla="*/ 101663 h 10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461" h="103661">
                  <a:moveTo>
                    <a:pt x="21232" y="101538"/>
                  </a:moveTo>
                  <a:cubicBezTo>
                    <a:pt x="18235" y="100164"/>
                    <a:pt x="15986" y="98166"/>
                    <a:pt x="14488" y="95418"/>
                  </a:cubicBezTo>
                  <a:cubicBezTo>
                    <a:pt x="12989" y="92671"/>
                    <a:pt x="12240" y="89049"/>
                    <a:pt x="12240" y="84553"/>
                  </a:cubicBezTo>
                  <a:lnTo>
                    <a:pt x="12240" y="31473"/>
                  </a:lnTo>
                  <a:lnTo>
                    <a:pt x="0" y="31473"/>
                  </a:lnTo>
                  <a:lnTo>
                    <a:pt x="0" y="24354"/>
                  </a:lnTo>
                  <a:lnTo>
                    <a:pt x="24354" y="0"/>
                  </a:lnTo>
                  <a:lnTo>
                    <a:pt x="25978" y="0"/>
                  </a:lnTo>
                  <a:lnTo>
                    <a:pt x="25978" y="19983"/>
                  </a:lnTo>
                  <a:lnTo>
                    <a:pt x="44462" y="19983"/>
                  </a:lnTo>
                  <a:lnTo>
                    <a:pt x="44462" y="31473"/>
                  </a:lnTo>
                  <a:lnTo>
                    <a:pt x="25978" y="31473"/>
                  </a:lnTo>
                  <a:lnTo>
                    <a:pt x="25978" y="81805"/>
                  </a:lnTo>
                  <a:cubicBezTo>
                    <a:pt x="25978" y="84303"/>
                    <a:pt x="26228" y="86176"/>
                    <a:pt x="26852" y="87425"/>
                  </a:cubicBezTo>
                  <a:cubicBezTo>
                    <a:pt x="27477" y="88799"/>
                    <a:pt x="28351" y="89673"/>
                    <a:pt x="29725" y="90298"/>
                  </a:cubicBezTo>
                  <a:cubicBezTo>
                    <a:pt x="31099" y="90922"/>
                    <a:pt x="32847" y="91172"/>
                    <a:pt x="35095" y="91172"/>
                  </a:cubicBezTo>
                  <a:cubicBezTo>
                    <a:pt x="38093" y="91172"/>
                    <a:pt x="41215" y="90797"/>
                    <a:pt x="44462" y="89923"/>
                  </a:cubicBezTo>
                  <a:lnTo>
                    <a:pt x="44462" y="102412"/>
                  </a:lnTo>
                  <a:cubicBezTo>
                    <a:pt x="42963" y="102787"/>
                    <a:pt x="41215" y="103037"/>
                    <a:pt x="39217" y="103287"/>
                  </a:cubicBezTo>
                  <a:cubicBezTo>
                    <a:pt x="37093" y="103536"/>
                    <a:pt x="35095" y="103661"/>
                    <a:pt x="33097" y="103661"/>
                  </a:cubicBezTo>
                  <a:cubicBezTo>
                    <a:pt x="28226" y="103661"/>
                    <a:pt x="24354" y="103037"/>
                    <a:pt x="21357" y="101663"/>
                  </a:cubicBezTo>
                  <a:close/>
                </a:path>
              </a:pathLst>
            </a:custGeom>
            <a:solidFill>
              <a:schemeClr val="bg1"/>
            </a:solidFill>
            <a:ln w="12477" cap="flat">
              <a:noFill/>
              <a:prstDash val="solid"/>
              <a:miter/>
            </a:ln>
          </p:spPr>
          <p:txBody>
            <a:bodyPr rtlCol="0" anchor="ctr"/>
            <a:lstStyle/>
            <a:p>
              <a:pPr defTabSz="913669"/>
              <a:endParaRPr lang="en-US" sz="1798" b="1">
                <a:solidFill>
                  <a:srgbClr val="000000"/>
                </a:solidFill>
                <a:latin typeface="72 Brand" panose="020B0504030603020204" pitchFamily="34" charset="0"/>
              </a:endParaRPr>
            </a:p>
          </p:txBody>
        </p:sp>
      </p:grpSp>
      <p:sp>
        <p:nvSpPr>
          <p:cNvPr id="40" name="Title 39">
            <a:extLst>
              <a:ext uri="{FF2B5EF4-FFF2-40B4-BE49-F238E27FC236}">
                <a16:creationId xmlns:a16="http://schemas.microsoft.com/office/drawing/2014/main" id="{ED68AB10-2AE5-684C-3DD1-8B495335D6FF}"/>
              </a:ext>
            </a:extLst>
          </p:cNvPr>
          <p:cNvSpPr>
            <a:spLocks noGrp="1"/>
          </p:cNvSpPr>
          <p:nvPr>
            <p:ph type="title"/>
          </p:nvPr>
        </p:nvSpPr>
        <p:spPr>
          <a:xfrm>
            <a:off x="504001" y="504000"/>
            <a:ext cx="11186476" cy="738664"/>
          </a:xfrm>
        </p:spPr>
        <p:txBody>
          <a:bodyPr/>
          <a:lstStyle/>
          <a:p>
            <a:r>
              <a:rPr lang="de-DE" dirty="0">
                <a:solidFill>
                  <a:srgbClr val="0070F2"/>
                </a:solidFill>
              </a:rPr>
              <a:t>Es gibt viele Möglichkeiten Künstliche Intelligenz in </a:t>
            </a:r>
            <a:br>
              <a:rPr lang="de-DE" dirty="0">
                <a:solidFill>
                  <a:srgbClr val="0070F2"/>
                </a:solidFill>
              </a:rPr>
            </a:br>
            <a:r>
              <a:rPr lang="de-DE" dirty="0">
                <a:solidFill>
                  <a:srgbClr val="0070F2"/>
                </a:solidFill>
              </a:rPr>
              <a:t>SAP-SuccessFactors HCM „out-</a:t>
            </a:r>
            <a:r>
              <a:rPr lang="de-DE" dirty="0" err="1">
                <a:solidFill>
                  <a:srgbClr val="0070F2"/>
                </a:solidFill>
              </a:rPr>
              <a:t>of</a:t>
            </a:r>
            <a:r>
              <a:rPr lang="de-DE" dirty="0">
                <a:solidFill>
                  <a:srgbClr val="0070F2"/>
                </a:solidFill>
              </a:rPr>
              <a:t>-</a:t>
            </a:r>
            <a:r>
              <a:rPr lang="de-DE" dirty="0" err="1">
                <a:solidFill>
                  <a:srgbClr val="0070F2"/>
                </a:solidFill>
              </a:rPr>
              <a:t>the</a:t>
            </a:r>
            <a:r>
              <a:rPr lang="de-DE" dirty="0">
                <a:solidFill>
                  <a:srgbClr val="0070F2"/>
                </a:solidFill>
              </a:rPr>
              <a:t>-box“ zu nutzen</a:t>
            </a:r>
            <a:endParaRPr lang="en-US" dirty="0">
              <a:solidFill>
                <a:srgbClr val="0070F2"/>
              </a:solidFill>
            </a:endParaRPr>
          </a:p>
        </p:txBody>
      </p:sp>
      <p:sp>
        <p:nvSpPr>
          <p:cNvPr id="41" name="TextBox 40">
            <a:extLst>
              <a:ext uri="{FF2B5EF4-FFF2-40B4-BE49-F238E27FC236}">
                <a16:creationId xmlns:a16="http://schemas.microsoft.com/office/drawing/2014/main" id="{86EA267A-A851-0103-A737-E7ADCD8DDD18}"/>
              </a:ext>
            </a:extLst>
          </p:cNvPr>
          <p:cNvSpPr txBox="1"/>
          <p:nvPr/>
        </p:nvSpPr>
        <p:spPr>
          <a:xfrm>
            <a:off x="988248" y="2587643"/>
            <a:ext cx="2721768" cy="1137299"/>
          </a:xfrm>
          <a:prstGeom prst="rect">
            <a:avLst/>
          </a:prstGeom>
          <a:noFill/>
          <a:ln/>
        </p:spPr>
        <p:txBody>
          <a:bodyPr wrap="square" lIns="0" tIns="0" rIns="0" bIns="0" rtlCol="0" anchor="t">
            <a:spAutoFit/>
          </a:bodyPr>
          <a:lstStyle>
            <a:defPPr>
              <a:defRPr lang="de-DE"/>
            </a:defPPr>
            <a:lvl1pPr algn="r">
              <a:lnSpc>
                <a:spcPts val="1800"/>
              </a:lnSpc>
              <a:defRPr sz="1600">
                <a:latin typeface="72 Brand Medium" panose="020B0504030603020204" pitchFamily="34" charset="0"/>
                <a:ea typeface="72 Brand Medium" pitchFamily="34" charset="-122"/>
                <a:cs typeface="72 Brand Medium" pitchFamily="34" charset="-120"/>
              </a:defRPr>
            </a:lvl1pPr>
          </a:lstStyle>
          <a:p>
            <a:pPr algn="l"/>
            <a:r>
              <a:rPr lang="en-US" sz="1400" spc="25" dirty="0">
                <a:solidFill>
                  <a:srgbClr val="000000"/>
                </a:solidFill>
                <a:latin typeface="+mj-lt"/>
                <a:cs typeface="72-Regular" panose="020B0503030000000003" pitchFamily="34" charset="0"/>
              </a:rPr>
              <a:t>Joule</a:t>
            </a:r>
            <a:r>
              <a:rPr lang="en-US" sz="1400" spc="25" dirty="0">
                <a:solidFill>
                  <a:srgbClr val="000000"/>
                </a:solidFill>
                <a:latin typeface="72 Brand Book" panose="020B0404030603020204" pitchFamily="34" charset="0"/>
                <a:cs typeface="72-Regular" panose="020B0503030000000003" pitchFamily="34" charset="0"/>
              </a:rPr>
              <a:t> </a:t>
            </a:r>
            <a:r>
              <a:rPr lang="de-DE" sz="1400" spc="25" dirty="0">
                <a:solidFill>
                  <a:srgbClr val="000000"/>
                </a:solidFill>
                <a:latin typeface="72 Brand Book" panose="020B0404030603020204" pitchFamily="34" charset="0"/>
                <a:cs typeface="72-Regular" panose="020B0503030000000003" pitchFamily="34" charset="0"/>
              </a:rPr>
              <a:t>koordiniert durchgängige Geschäftsprozesse in allen SAP-Cloud-Lösungen und ermöglicht es Ihnen, tägliche Aufgaben effizienter zu erledigen.</a:t>
            </a:r>
            <a:endParaRPr lang="en-US" sz="1400" dirty="0">
              <a:latin typeface="72 Brand Book" panose="020B0404030603020204" pitchFamily="34" charset="0"/>
              <a:ea typeface="+mn-ea"/>
              <a:cs typeface="+mn-cs"/>
            </a:endParaRPr>
          </a:p>
        </p:txBody>
      </p:sp>
      <p:sp>
        <p:nvSpPr>
          <p:cNvPr id="42" name="TextBox 41">
            <a:extLst>
              <a:ext uri="{FF2B5EF4-FFF2-40B4-BE49-F238E27FC236}">
                <a16:creationId xmlns:a16="http://schemas.microsoft.com/office/drawing/2014/main" id="{3630795F-10A6-78F4-6E6D-CCE1BE1C4053}"/>
              </a:ext>
            </a:extLst>
          </p:cNvPr>
          <p:cNvSpPr txBox="1"/>
          <p:nvPr/>
        </p:nvSpPr>
        <p:spPr>
          <a:xfrm>
            <a:off x="990806" y="4105494"/>
            <a:ext cx="2724538" cy="1137299"/>
          </a:xfrm>
          <a:prstGeom prst="rect">
            <a:avLst/>
          </a:prstGeom>
          <a:noFill/>
          <a:ln/>
        </p:spPr>
        <p:txBody>
          <a:bodyPr wrap="square" lIns="0" tIns="0" rIns="0" bIns="0" rtlCol="0" anchor="t">
            <a:spAutoFit/>
          </a:bodyPr>
          <a:lstStyle>
            <a:defPPr>
              <a:defRPr lang="de-DE"/>
            </a:defPPr>
            <a:lvl1pPr algn="ctr">
              <a:lnSpc>
                <a:spcPts val="1800"/>
              </a:lnSpc>
              <a:defRPr sz="1200" b="1" spc="25">
                <a:solidFill>
                  <a:srgbClr val="000000"/>
                </a:solidFill>
                <a:latin typeface="72 Brand" panose="020B0504030603020204" pitchFamily="34" charset="0"/>
                <a:ea typeface="72 Brand Medium" pitchFamily="34" charset="-122"/>
                <a:cs typeface="72-Regular" panose="020B0503030000000003" pitchFamily="34" charset="0"/>
              </a:defRPr>
            </a:lvl1pPr>
          </a:lstStyle>
          <a:p>
            <a:pPr algn="l"/>
            <a:r>
              <a:rPr lang="en-US" sz="1400" b="0" dirty="0">
                <a:latin typeface="+mj-lt"/>
              </a:rPr>
              <a:t>SAP Business KI </a:t>
            </a:r>
            <a:r>
              <a:rPr lang="en-US" sz="1400" b="0" dirty="0" err="1">
                <a:latin typeface="+mj-lt"/>
              </a:rPr>
              <a:t>Funktionen</a:t>
            </a:r>
            <a:r>
              <a:rPr lang="en-US" sz="1400" b="0" dirty="0">
                <a:latin typeface="+mj-lt"/>
              </a:rPr>
              <a:t> </a:t>
            </a:r>
            <a:r>
              <a:rPr lang="en-US" sz="1400" b="0" dirty="0" err="1">
                <a:latin typeface="+mj-lt"/>
              </a:rPr>
              <a:t>sind</a:t>
            </a:r>
            <a:r>
              <a:rPr lang="en-US" sz="1400" b="0" dirty="0">
                <a:latin typeface="+mj-lt"/>
              </a:rPr>
              <a:t> </a:t>
            </a:r>
            <a:r>
              <a:rPr lang="en-US" sz="1400" b="0" dirty="0" err="1">
                <a:latin typeface="+mj-lt"/>
              </a:rPr>
              <a:t>eingebettet</a:t>
            </a:r>
            <a:r>
              <a:rPr lang="en-US" sz="1400" b="0" dirty="0">
                <a:latin typeface="+mj-lt"/>
              </a:rPr>
              <a:t> </a:t>
            </a:r>
            <a:r>
              <a:rPr lang="de-DE" sz="1400" b="0" dirty="0">
                <a:latin typeface="72 Brand Book" panose="020B0404030603020204" pitchFamily="34" charset="0"/>
              </a:rPr>
              <a:t>in den SAP Business Suite Lösungen  einschließlich SAP SuccessFactors HCM</a:t>
            </a:r>
            <a:endParaRPr lang="en-US" sz="1400" b="0" dirty="0">
              <a:latin typeface="72 Brand Book" panose="020B0404030603020204" pitchFamily="34" charset="0"/>
            </a:endParaRPr>
          </a:p>
        </p:txBody>
      </p:sp>
      <p:pic>
        <p:nvPicPr>
          <p:cNvPr id="49" name="Graphic 48">
            <a:extLst>
              <a:ext uri="{FF2B5EF4-FFF2-40B4-BE49-F238E27FC236}">
                <a16:creationId xmlns:a16="http://schemas.microsoft.com/office/drawing/2014/main" id="{7CF8E771-942F-0D50-2F03-F70C997302C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0379" y="4161522"/>
            <a:ext cx="228600" cy="228600"/>
          </a:xfrm>
          <a:prstGeom prst="rect">
            <a:avLst/>
          </a:prstGeom>
        </p:spPr>
      </p:pic>
      <p:pic>
        <p:nvPicPr>
          <p:cNvPr id="50" name="Graphic 49">
            <a:extLst>
              <a:ext uri="{FF2B5EF4-FFF2-40B4-BE49-F238E27FC236}">
                <a16:creationId xmlns:a16="http://schemas.microsoft.com/office/drawing/2014/main" id="{1BFC3D4A-BF33-B9E9-A073-37222EF3482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3428" y="2636945"/>
            <a:ext cx="228600" cy="228600"/>
          </a:xfrm>
          <a:prstGeom prst="rect">
            <a:avLst/>
          </a:prstGeom>
        </p:spPr>
      </p:pic>
      <p:sp>
        <p:nvSpPr>
          <p:cNvPr id="6" name="Rounded Rectangle 5">
            <a:extLst>
              <a:ext uri="{FF2B5EF4-FFF2-40B4-BE49-F238E27FC236}">
                <a16:creationId xmlns:a16="http://schemas.microsoft.com/office/drawing/2014/main" id="{8294676B-40D7-1D0B-ECE2-B033E0479FD4}"/>
              </a:ext>
            </a:extLst>
          </p:cNvPr>
          <p:cNvSpPr/>
          <p:nvPr/>
        </p:nvSpPr>
        <p:spPr bwMode="gray">
          <a:xfrm>
            <a:off x="3975810" y="2128105"/>
            <a:ext cx="7772400" cy="3607673"/>
          </a:xfrm>
          <a:prstGeom prst="roundRect">
            <a:avLst>
              <a:gd name="adj" fmla="val 2922"/>
            </a:avLst>
          </a:prstGeom>
          <a:solidFill>
            <a:schemeClr val="bg1"/>
          </a:solidFill>
          <a:ln w="3175" algn="ctr">
            <a:solidFill>
              <a:schemeClr val="bg1">
                <a:lumMod val="85000"/>
              </a:schemeClr>
            </a:solidFill>
            <a:miter lim="800000"/>
            <a:headEnd/>
            <a:tailEnd/>
          </a:ln>
          <a:effectLst>
            <a:outerShdw blurRad="97574" dist="52071"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nvGrpSpPr>
          <p:cNvPr id="1609" name="Group 1608">
            <a:extLst>
              <a:ext uri="{FF2B5EF4-FFF2-40B4-BE49-F238E27FC236}">
                <a16:creationId xmlns:a16="http://schemas.microsoft.com/office/drawing/2014/main" id="{2CFC1094-BFD8-C346-782F-6AC334A55A55}"/>
              </a:ext>
            </a:extLst>
          </p:cNvPr>
          <p:cNvGrpSpPr>
            <a:grpSpLocks noChangeAspect="1"/>
          </p:cNvGrpSpPr>
          <p:nvPr/>
        </p:nvGrpSpPr>
        <p:grpSpPr>
          <a:xfrm>
            <a:off x="4213836" y="2287438"/>
            <a:ext cx="7318053" cy="3329623"/>
            <a:chOff x="931902" y="1433869"/>
            <a:chExt cx="10331370" cy="4700645"/>
          </a:xfrm>
        </p:grpSpPr>
        <p:sp>
          <p:nvSpPr>
            <p:cNvPr id="1610" name="Rectangle: Rounded Corners 93">
              <a:extLst>
                <a:ext uri="{FF2B5EF4-FFF2-40B4-BE49-F238E27FC236}">
                  <a16:creationId xmlns:a16="http://schemas.microsoft.com/office/drawing/2014/main" id="{B35BCEB2-E10F-82EC-5931-7FCDA977A786}"/>
                </a:ext>
              </a:extLst>
            </p:cNvPr>
            <p:cNvSpPr/>
            <p:nvPr/>
          </p:nvSpPr>
          <p:spPr bwMode="auto">
            <a:xfrm>
              <a:off x="931902" y="4362443"/>
              <a:ext cx="10324998" cy="885185"/>
            </a:xfrm>
            <a:prstGeom prst="roundRect">
              <a:avLst>
                <a:gd name="adj" fmla="val 2679"/>
              </a:avLst>
            </a:prstGeom>
            <a:gradFill>
              <a:gsLst>
                <a:gs pos="0">
                  <a:srgbClr val="5E37FF">
                    <a:alpha val="25000"/>
                  </a:srgbClr>
                </a:gs>
                <a:gs pos="100000">
                  <a:srgbClr val="8914D8">
                    <a:alpha val="25000"/>
                  </a:srgbClr>
                </a:gs>
              </a:gsLst>
              <a:lin ang="762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800" b="1">
                <a:solidFill>
                  <a:srgbClr val="E9ECEE"/>
                </a:solidFill>
                <a:latin typeface="72 Brand" panose="020B0504030603020204" pitchFamily="34" charset="0"/>
              </a:endParaRPr>
            </a:p>
          </p:txBody>
        </p:sp>
        <p:sp>
          <p:nvSpPr>
            <p:cNvPr id="1611" name="TextBox 1610">
              <a:extLst>
                <a:ext uri="{FF2B5EF4-FFF2-40B4-BE49-F238E27FC236}">
                  <a16:creationId xmlns:a16="http://schemas.microsoft.com/office/drawing/2014/main" id="{F2777D27-7212-B3E2-7F52-D213DDE8AF31}"/>
                </a:ext>
              </a:extLst>
            </p:cNvPr>
            <p:cNvSpPr txBox="1"/>
            <p:nvPr/>
          </p:nvSpPr>
          <p:spPr>
            <a:xfrm>
              <a:off x="5349005" y="4553470"/>
              <a:ext cx="1490793" cy="276999"/>
            </a:xfrm>
            <a:prstGeom prst="rect">
              <a:avLst/>
            </a:prstGeom>
            <a:noFill/>
          </p:spPr>
          <p:txBody>
            <a:bodyPr wrap="none" lIns="0" tIns="0" rIns="0" bIns="0" rtlCol="0">
              <a:spAutoFit/>
            </a:bodyPr>
            <a:lstStyle/>
            <a:p>
              <a:pPr algn="ctr" defTabSz="914126">
                <a:defRPr/>
              </a:pPr>
              <a:r>
                <a:rPr lang="en-US" sz="1200" dirty="0">
                  <a:solidFill>
                    <a:srgbClr val="00144A"/>
                  </a:solidFill>
                  <a:latin typeface="72 Brand Medium" panose="020B0504030603020204" pitchFamily="34" charset="0"/>
                  <a:cs typeface="72 Bold" panose="020B0803030000000003" pitchFamily="34" charset="0"/>
                </a:rPr>
                <a:t>AI Foundation</a:t>
              </a:r>
            </a:p>
          </p:txBody>
        </p:sp>
        <p:sp>
          <p:nvSpPr>
            <p:cNvPr id="1613" name="TextBox 1612">
              <a:extLst>
                <a:ext uri="{FF2B5EF4-FFF2-40B4-BE49-F238E27FC236}">
                  <a16:creationId xmlns:a16="http://schemas.microsoft.com/office/drawing/2014/main" id="{E28713AB-60B6-D189-A4E0-E5DE758A2679}"/>
                </a:ext>
              </a:extLst>
            </p:cNvPr>
            <p:cNvSpPr txBox="1"/>
            <p:nvPr/>
          </p:nvSpPr>
          <p:spPr>
            <a:xfrm>
              <a:off x="4362737" y="4852171"/>
              <a:ext cx="3469701" cy="253915"/>
            </a:xfrm>
            <a:prstGeom prst="rect">
              <a:avLst/>
            </a:prstGeom>
            <a:noFill/>
          </p:spPr>
          <p:txBody>
            <a:bodyPr wrap="none" lIns="0" tIns="0" rIns="0" bIns="0" rtlCol="0">
              <a:spAutoFit/>
            </a:bodyPr>
            <a:lstStyle/>
            <a:p>
              <a:pPr algn="ctr" defTabSz="914126">
                <a:defRPr/>
              </a:pPr>
              <a:r>
                <a:rPr lang="en-US" sz="1100" dirty="0">
                  <a:solidFill>
                    <a:srgbClr val="000000"/>
                  </a:solidFill>
                  <a:latin typeface="72 Brand Book" panose="020B0404030603020204" pitchFamily="34" charset="0"/>
                  <a:cs typeface="72" panose="020B0503030000000003" pitchFamily="34" charset="0"/>
                </a:rPr>
                <a:t>on SAP Business Technology Platform</a:t>
              </a:r>
            </a:p>
          </p:txBody>
        </p:sp>
        <p:grpSp>
          <p:nvGrpSpPr>
            <p:cNvPr id="1614" name="Group 1613">
              <a:extLst>
                <a:ext uri="{FF2B5EF4-FFF2-40B4-BE49-F238E27FC236}">
                  <a16:creationId xmlns:a16="http://schemas.microsoft.com/office/drawing/2014/main" id="{AE72658B-8E4E-5D94-DD4F-BB566D85EB0A}"/>
                </a:ext>
              </a:extLst>
            </p:cNvPr>
            <p:cNvGrpSpPr/>
            <p:nvPr/>
          </p:nvGrpSpPr>
          <p:grpSpPr>
            <a:xfrm>
              <a:off x="3857259" y="1433869"/>
              <a:ext cx="4878804" cy="276999"/>
              <a:chOff x="3857259" y="1433869"/>
              <a:chExt cx="4878804" cy="276999"/>
            </a:xfrm>
          </p:grpSpPr>
          <p:sp>
            <p:nvSpPr>
              <p:cNvPr id="1644" name="TextBox 1643">
                <a:extLst>
                  <a:ext uri="{FF2B5EF4-FFF2-40B4-BE49-F238E27FC236}">
                    <a16:creationId xmlns:a16="http://schemas.microsoft.com/office/drawing/2014/main" id="{CB16FB42-93F3-D2FF-AF45-F4DFB6FBCCF1}"/>
                  </a:ext>
                </a:extLst>
              </p:cNvPr>
              <p:cNvSpPr txBox="1"/>
              <p:nvPr/>
            </p:nvSpPr>
            <p:spPr>
              <a:xfrm>
                <a:off x="3857259" y="1433869"/>
                <a:ext cx="949779" cy="276999"/>
              </a:xfrm>
              <a:prstGeom prst="rect">
                <a:avLst/>
              </a:prstGeom>
              <a:noFill/>
            </p:spPr>
            <p:txBody>
              <a:bodyPr wrap="none" lIns="0" tIns="0" rIns="0" bIns="0" rtlCol="0">
                <a:spAutoFit/>
              </a:bodyPr>
              <a:lstStyle/>
              <a:p>
                <a:pPr algn="r" defTabSz="914126">
                  <a:defRPr/>
                </a:pPr>
                <a:r>
                  <a:rPr lang="en-US" sz="1200" dirty="0">
                    <a:solidFill>
                      <a:srgbClr val="00144A"/>
                    </a:solidFill>
                    <a:latin typeface="72 Brand Medium" panose="020B0504030603020204" pitchFamily="34" charset="0"/>
                    <a:cs typeface="72 Bold" panose="020B0803030000000003" pitchFamily="34" charset="0"/>
                  </a:rPr>
                  <a:t>Relevant</a:t>
                </a:r>
              </a:p>
            </p:txBody>
          </p:sp>
          <p:sp>
            <p:nvSpPr>
              <p:cNvPr id="1645" name="TextBox 1644">
                <a:extLst>
                  <a:ext uri="{FF2B5EF4-FFF2-40B4-BE49-F238E27FC236}">
                    <a16:creationId xmlns:a16="http://schemas.microsoft.com/office/drawing/2014/main" id="{2764B605-6690-1AEB-7122-3A3732CD3762}"/>
                  </a:ext>
                </a:extLst>
              </p:cNvPr>
              <p:cNvSpPr txBox="1"/>
              <p:nvPr/>
            </p:nvSpPr>
            <p:spPr>
              <a:xfrm>
                <a:off x="5655159" y="1433869"/>
                <a:ext cx="884858" cy="276999"/>
              </a:xfrm>
              <a:prstGeom prst="rect">
                <a:avLst/>
              </a:prstGeom>
              <a:noFill/>
            </p:spPr>
            <p:txBody>
              <a:bodyPr wrap="none" lIns="0" tIns="0" rIns="0" bIns="0" rtlCol="0">
                <a:spAutoFit/>
              </a:bodyPr>
              <a:lstStyle/>
              <a:p>
                <a:pPr algn="ctr" defTabSz="914126">
                  <a:defRPr/>
                </a:pPr>
                <a:r>
                  <a:rPr lang="en-US" sz="1200">
                    <a:solidFill>
                      <a:srgbClr val="00144A"/>
                    </a:solidFill>
                    <a:latin typeface="72 Brand Medium" panose="020B0504030603020204" pitchFamily="34" charset="0"/>
                    <a:cs typeface="72 Bold" panose="020B0803030000000003" pitchFamily="34" charset="0"/>
                  </a:rPr>
                  <a:t>Reliable</a:t>
                </a:r>
              </a:p>
            </p:txBody>
          </p:sp>
          <p:sp>
            <p:nvSpPr>
              <p:cNvPr id="1646" name="TextBox 1645">
                <a:extLst>
                  <a:ext uri="{FF2B5EF4-FFF2-40B4-BE49-F238E27FC236}">
                    <a16:creationId xmlns:a16="http://schemas.microsoft.com/office/drawing/2014/main" id="{D5457A55-CE21-113D-A565-197DCEFB8448}"/>
                  </a:ext>
                </a:extLst>
              </p:cNvPr>
              <p:cNvSpPr txBox="1"/>
              <p:nvPr/>
            </p:nvSpPr>
            <p:spPr>
              <a:xfrm>
                <a:off x="7403967" y="1433869"/>
                <a:ext cx="1332096" cy="276999"/>
              </a:xfrm>
              <a:prstGeom prst="rect">
                <a:avLst/>
              </a:prstGeom>
              <a:noFill/>
            </p:spPr>
            <p:txBody>
              <a:bodyPr wrap="none" lIns="0" tIns="0" rIns="0" bIns="0" rtlCol="0">
                <a:spAutoFit/>
              </a:bodyPr>
              <a:lstStyle/>
              <a:p>
                <a:pPr defTabSz="914126">
                  <a:defRPr/>
                </a:pPr>
                <a:r>
                  <a:rPr lang="en-US" sz="1200">
                    <a:solidFill>
                      <a:srgbClr val="00144A"/>
                    </a:solidFill>
                    <a:latin typeface="72 Brand Medium" panose="020B0504030603020204" pitchFamily="34" charset="0"/>
                    <a:cs typeface="72 Bold" panose="020B0803030000000003" pitchFamily="34" charset="0"/>
                  </a:rPr>
                  <a:t>Responsible</a:t>
                </a:r>
              </a:p>
            </p:txBody>
          </p:sp>
          <p:cxnSp>
            <p:nvCxnSpPr>
              <p:cNvPr id="1647" name="Straight Connector 1646">
                <a:extLst>
                  <a:ext uri="{FF2B5EF4-FFF2-40B4-BE49-F238E27FC236}">
                    <a16:creationId xmlns:a16="http://schemas.microsoft.com/office/drawing/2014/main" id="{733B36A1-3A9A-E5DD-EA56-64565229082C}"/>
                  </a:ext>
                </a:extLst>
              </p:cNvPr>
              <p:cNvCxnSpPr>
                <a:cxnSpLocks/>
              </p:cNvCxnSpPr>
              <p:nvPr/>
            </p:nvCxnSpPr>
            <p:spPr>
              <a:xfrm>
                <a:off x="5308117" y="1454691"/>
                <a:ext cx="0" cy="180247"/>
              </a:xfrm>
              <a:prstGeom prst="line">
                <a:avLst/>
              </a:prstGeom>
              <a:noFill/>
              <a:ln w="12700">
                <a:gradFill>
                  <a:gsLst>
                    <a:gs pos="20000">
                      <a:srgbClr val="1C0C6E"/>
                    </a:gs>
                    <a:gs pos="70000">
                      <a:srgbClr val="5D36FF"/>
                    </a:gs>
                    <a:gs pos="85000">
                      <a:srgbClr val="0070F2"/>
                    </a:gs>
                    <a:gs pos="95000">
                      <a:srgbClr val="1B9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cxnSp>
          <p:cxnSp>
            <p:nvCxnSpPr>
              <p:cNvPr id="1648" name="Straight Connector 1647">
                <a:extLst>
                  <a:ext uri="{FF2B5EF4-FFF2-40B4-BE49-F238E27FC236}">
                    <a16:creationId xmlns:a16="http://schemas.microsoft.com/office/drawing/2014/main" id="{1C7DA895-35C3-49DD-431C-74D5363EB3AB}"/>
                  </a:ext>
                </a:extLst>
              </p:cNvPr>
              <p:cNvCxnSpPr>
                <a:cxnSpLocks/>
              </p:cNvCxnSpPr>
              <p:nvPr/>
            </p:nvCxnSpPr>
            <p:spPr>
              <a:xfrm>
                <a:off x="6915257" y="1454691"/>
                <a:ext cx="0" cy="180247"/>
              </a:xfrm>
              <a:prstGeom prst="line">
                <a:avLst/>
              </a:prstGeom>
              <a:noFill/>
              <a:ln w="12700">
                <a:gradFill>
                  <a:gsLst>
                    <a:gs pos="20000">
                      <a:srgbClr val="1C0C6E"/>
                    </a:gs>
                    <a:gs pos="70000">
                      <a:srgbClr val="5D36FF"/>
                    </a:gs>
                    <a:gs pos="85000">
                      <a:srgbClr val="0070F2"/>
                    </a:gs>
                    <a:gs pos="95000">
                      <a:srgbClr val="1B9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cxnSp>
        </p:grpSp>
        <p:sp>
          <p:nvSpPr>
            <p:cNvPr id="1615" name="Rectangle: Rounded Corners 93">
              <a:extLst>
                <a:ext uri="{FF2B5EF4-FFF2-40B4-BE49-F238E27FC236}">
                  <a16:creationId xmlns:a16="http://schemas.microsoft.com/office/drawing/2014/main" id="{D65478F7-A7CB-4BBA-CFE8-4D9738B7722C}"/>
                </a:ext>
              </a:extLst>
            </p:cNvPr>
            <p:cNvSpPr/>
            <p:nvPr/>
          </p:nvSpPr>
          <p:spPr bwMode="auto">
            <a:xfrm>
              <a:off x="931903" y="1874180"/>
              <a:ext cx="10331369" cy="885185"/>
            </a:xfrm>
            <a:prstGeom prst="roundRect">
              <a:avLst>
                <a:gd name="adj" fmla="val 3274"/>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800" b="1">
                <a:solidFill>
                  <a:srgbClr val="E9ECEE"/>
                </a:solidFill>
                <a:latin typeface="72 Brand" panose="020B0504030603020204" pitchFamily="34" charset="0"/>
              </a:endParaRPr>
            </a:p>
          </p:txBody>
        </p:sp>
        <p:sp>
          <p:nvSpPr>
            <p:cNvPr id="1616" name="TextBox 1615">
              <a:extLst>
                <a:ext uri="{FF2B5EF4-FFF2-40B4-BE49-F238E27FC236}">
                  <a16:creationId xmlns:a16="http://schemas.microsoft.com/office/drawing/2014/main" id="{FBFA087E-B973-9541-81F1-2EA817084A64}"/>
                </a:ext>
              </a:extLst>
            </p:cNvPr>
            <p:cNvSpPr txBox="1"/>
            <p:nvPr/>
          </p:nvSpPr>
          <p:spPr>
            <a:xfrm>
              <a:off x="4017977" y="2407798"/>
              <a:ext cx="4191053" cy="253915"/>
            </a:xfrm>
            <a:prstGeom prst="rect">
              <a:avLst/>
            </a:prstGeom>
            <a:noFill/>
          </p:spPr>
          <p:txBody>
            <a:bodyPr wrap="none" lIns="0" tIns="0" rIns="0" bIns="0" rtlCol="0">
              <a:spAutoFit/>
            </a:bodyPr>
            <a:lstStyle/>
            <a:p>
              <a:pPr algn="ctr" defTabSz="914126">
                <a:defRPr/>
              </a:pPr>
              <a:r>
                <a:rPr lang="en-US" sz="1100" dirty="0">
                  <a:solidFill>
                    <a:srgbClr val="FFFFFF"/>
                  </a:solidFill>
                  <a:latin typeface="72 Brand Book" panose="020B0404030603020204" pitchFamily="34" charset="0"/>
                  <a:cs typeface="72" panose="020B0503030000000003" pitchFamily="34" charset="0"/>
                </a:rPr>
                <a:t>A copilot that truly understands your business</a:t>
              </a:r>
            </a:p>
          </p:txBody>
        </p:sp>
        <p:sp>
          <p:nvSpPr>
            <p:cNvPr id="1617" name="TextBox 1616">
              <a:extLst>
                <a:ext uri="{FF2B5EF4-FFF2-40B4-BE49-F238E27FC236}">
                  <a16:creationId xmlns:a16="http://schemas.microsoft.com/office/drawing/2014/main" id="{CF0E5972-E167-8980-99C9-48D4793EA7C7}"/>
                </a:ext>
              </a:extLst>
            </p:cNvPr>
            <p:cNvSpPr txBox="1"/>
            <p:nvPr/>
          </p:nvSpPr>
          <p:spPr>
            <a:xfrm>
              <a:off x="5800632" y="2043789"/>
              <a:ext cx="593913" cy="276999"/>
            </a:xfrm>
            <a:prstGeom prst="rect">
              <a:avLst/>
            </a:prstGeom>
            <a:noFill/>
          </p:spPr>
          <p:txBody>
            <a:bodyPr wrap="none" lIns="0" tIns="0" rIns="0" bIns="0" rtlCol="0">
              <a:spAutoFit/>
            </a:bodyPr>
            <a:lstStyle/>
            <a:p>
              <a:pPr algn="ctr" defTabSz="914126">
                <a:defRPr/>
              </a:pPr>
              <a:r>
                <a:rPr lang="en-US" sz="1200" dirty="0">
                  <a:solidFill>
                    <a:srgbClr val="FFFFFF"/>
                  </a:solidFill>
                  <a:latin typeface="72 Brand Medium" panose="020B0504030603020204" pitchFamily="34" charset="0"/>
                  <a:cs typeface="72 Bold" panose="020B0803030000000003" pitchFamily="34" charset="0"/>
                </a:rPr>
                <a:t>Joule</a:t>
              </a:r>
            </a:p>
          </p:txBody>
        </p:sp>
        <p:sp>
          <p:nvSpPr>
            <p:cNvPr id="1618" name="Rectangle: Rounded Corners 93">
              <a:extLst>
                <a:ext uri="{FF2B5EF4-FFF2-40B4-BE49-F238E27FC236}">
                  <a16:creationId xmlns:a16="http://schemas.microsoft.com/office/drawing/2014/main" id="{9EE53E98-366D-079F-D3EE-115B413F2A9D}"/>
                </a:ext>
              </a:extLst>
            </p:cNvPr>
            <p:cNvSpPr/>
            <p:nvPr/>
          </p:nvSpPr>
          <p:spPr bwMode="auto">
            <a:xfrm>
              <a:off x="9179651" y="2940989"/>
              <a:ext cx="2083621" cy="1234800"/>
            </a:xfrm>
            <a:prstGeom prst="roundRect">
              <a:avLst>
                <a:gd name="adj" fmla="val 1815"/>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800" b="1">
                <a:solidFill>
                  <a:srgbClr val="E9ECEE"/>
                </a:solidFill>
                <a:latin typeface="72 Brand" panose="020B0504030603020204" pitchFamily="34" charset="0"/>
              </a:endParaRPr>
            </a:p>
          </p:txBody>
        </p:sp>
        <p:sp>
          <p:nvSpPr>
            <p:cNvPr id="1619" name="TextBox 1618">
              <a:extLst>
                <a:ext uri="{FF2B5EF4-FFF2-40B4-BE49-F238E27FC236}">
                  <a16:creationId xmlns:a16="http://schemas.microsoft.com/office/drawing/2014/main" id="{5D1FD5A5-DC49-1808-D1CB-C1BF259984C2}"/>
                </a:ext>
              </a:extLst>
            </p:cNvPr>
            <p:cNvSpPr txBox="1"/>
            <p:nvPr/>
          </p:nvSpPr>
          <p:spPr>
            <a:xfrm>
              <a:off x="9456225" y="3466056"/>
              <a:ext cx="1541288" cy="276999"/>
            </a:xfrm>
            <a:prstGeom prst="rect">
              <a:avLst/>
            </a:prstGeom>
            <a:noFill/>
          </p:spPr>
          <p:txBody>
            <a:bodyPr wrap="none" lIns="0" tIns="0" rIns="0" bIns="0" rtlCol="0">
              <a:spAutoFit/>
            </a:bodyPr>
            <a:lstStyle/>
            <a:p>
              <a:pPr algn="ctr" defTabSz="914126">
                <a:defRPr/>
              </a:pPr>
              <a:r>
                <a:rPr lang="en-US" sz="1200" dirty="0">
                  <a:solidFill>
                    <a:srgbClr val="FFFFFF"/>
                  </a:solidFill>
                  <a:latin typeface="72 Brand Medium" panose="020B0504030603020204" pitchFamily="34" charset="0"/>
                  <a:cs typeface="72" panose="020B0503030000000003" pitchFamily="34" charset="0"/>
                </a:rPr>
                <a:t>Customized AI</a:t>
              </a:r>
            </a:p>
          </p:txBody>
        </p:sp>
        <p:sp>
          <p:nvSpPr>
            <p:cNvPr id="1620" name="Rectangle: Rounded Corners 93">
              <a:extLst>
                <a:ext uri="{FF2B5EF4-FFF2-40B4-BE49-F238E27FC236}">
                  <a16:creationId xmlns:a16="http://schemas.microsoft.com/office/drawing/2014/main" id="{881BB895-F998-9626-32E6-1B98A1DB8474}"/>
                </a:ext>
              </a:extLst>
            </p:cNvPr>
            <p:cNvSpPr/>
            <p:nvPr/>
          </p:nvSpPr>
          <p:spPr bwMode="auto">
            <a:xfrm>
              <a:off x="931903" y="2940989"/>
              <a:ext cx="8175357" cy="1234800"/>
            </a:xfrm>
            <a:prstGeom prst="roundRect">
              <a:avLst>
                <a:gd name="adj" fmla="val 2550"/>
              </a:avLst>
            </a:prstGeom>
            <a:solidFill>
              <a:schemeClr val="accent6">
                <a:lumMod val="20000"/>
                <a:lumOff val="80000"/>
                <a:alpha val="59913"/>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a:latin typeface="72 Brand" panose="020B0504030603020204" pitchFamily="34" charset="0"/>
              </a:endParaRPr>
            </a:p>
          </p:txBody>
        </p:sp>
        <p:sp>
          <p:nvSpPr>
            <p:cNvPr id="1621" name="TextBox 1620">
              <a:extLst>
                <a:ext uri="{FF2B5EF4-FFF2-40B4-BE49-F238E27FC236}">
                  <a16:creationId xmlns:a16="http://schemas.microsoft.com/office/drawing/2014/main" id="{D92D79D3-6AA6-DA6A-C706-4A27FA6AA175}"/>
                </a:ext>
              </a:extLst>
            </p:cNvPr>
            <p:cNvSpPr txBox="1"/>
            <p:nvPr/>
          </p:nvSpPr>
          <p:spPr>
            <a:xfrm>
              <a:off x="4704735" y="3062485"/>
              <a:ext cx="2741135" cy="276999"/>
            </a:xfrm>
            <a:prstGeom prst="rect">
              <a:avLst/>
            </a:prstGeom>
            <a:noFill/>
          </p:spPr>
          <p:txBody>
            <a:bodyPr wrap="none" lIns="0" tIns="0" rIns="0" bIns="0" rtlCol="0">
              <a:spAutoFit/>
            </a:bodyPr>
            <a:lstStyle/>
            <a:p>
              <a:pPr algn="ctr" defTabSz="914126">
                <a:defRPr/>
              </a:pPr>
              <a:r>
                <a:rPr lang="en-US" sz="1200" dirty="0">
                  <a:solidFill>
                    <a:srgbClr val="00144A"/>
                  </a:solidFill>
                  <a:latin typeface="72 Brand Medium" panose="020B0504030603020204" pitchFamily="34" charset="0"/>
                  <a:cs typeface="72" panose="020B0503030000000003" pitchFamily="34" charset="0"/>
                </a:rPr>
                <a:t>Embedded AI capabilities</a:t>
              </a:r>
            </a:p>
          </p:txBody>
        </p:sp>
        <p:sp>
          <p:nvSpPr>
            <p:cNvPr id="1622" name="Rectangle: Rounded Corners 86">
              <a:extLst>
                <a:ext uri="{FF2B5EF4-FFF2-40B4-BE49-F238E27FC236}">
                  <a16:creationId xmlns:a16="http://schemas.microsoft.com/office/drawing/2014/main" id="{17EE5C41-7403-7772-E1B2-AE235250B306}"/>
                </a:ext>
              </a:extLst>
            </p:cNvPr>
            <p:cNvSpPr/>
            <p:nvPr/>
          </p:nvSpPr>
          <p:spPr bwMode="auto">
            <a:xfrm>
              <a:off x="991126" y="3408749"/>
              <a:ext cx="1299600" cy="593724"/>
            </a:xfrm>
            <a:prstGeom prst="roundRect">
              <a:avLst>
                <a:gd name="adj" fmla="val 4368"/>
              </a:avLst>
            </a:prstGeom>
            <a:solidFill>
              <a:srgbClr val="B894FF">
                <a:alpha val="46004"/>
              </a:srgbClr>
            </a:solidFill>
            <a:ln w="9525" cap="flat">
              <a:noFill/>
              <a:prstDash val="solid"/>
              <a:miter/>
            </a:ln>
          </p:spPr>
          <p:txBody>
            <a:bodyPr lIns="0" tIns="0" rIns="0" bIns="0" rtlCol="0" anchor="ctr"/>
            <a:lstStyle/>
            <a:p>
              <a:pPr algn="ctr" defTabSz="913030"/>
              <a:r>
                <a:rPr lang="en-US" sz="700" dirty="0">
                  <a:solidFill>
                    <a:srgbClr val="000000"/>
                  </a:solidFill>
                  <a:latin typeface="72 Brand Book" panose="020B0404030603020204" pitchFamily="34" charset="0"/>
                  <a:cs typeface="72-Regular" panose="020B0503030000000003" pitchFamily="34" charset="0"/>
                </a:rPr>
                <a:t>SAP Cloud ERP</a:t>
              </a:r>
            </a:p>
          </p:txBody>
        </p:sp>
        <p:sp>
          <p:nvSpPr>
            <p:cNvPr id="1623" name="Rectangle: Rounded Corners 86">
              <a:extLst>
                <a:ext uri="{FF2B5EF4-FFF2-40B4-BE49-F238E27FC236}">
                  <a16:creationId xmlns:a16="http://schemas.microsoft.com/office/drawing/2014/main" id="{9CD7A47F-E09F-13A0-2A6D-BE16757DEDF3}"/>
                </a:ext>
              </a:extLst>
            </p:cNvPr>
            <p:cNvSpPr/>
            <p:nvPr/>
          </p:nvSpPr>
          <p:spPr bwMode="auto">
            <a:xfrm>
              <a:off x="2342588" y="3408749"/>
              <a:ext cx="1299600" cy="593724"/>
            </a:xfrm>
            <a:prstGeom prst="roundRect">
              <a:avLst>
                <a:gd name="adj" fmla="val 4368"/>
              </a:avLst>
            </a:prstGeom>
            <a:solidFill>
              <a:srgbClr val="B894FF">
                <a:alpha val="46004"/>
              </a:srgbClr>
            </a:solidFill>
            <a:ln w="9525" cap="flat">
              <a:noFill/>
              <a:prstDash val="solid"/>
              <a:miter/>
            </a:ln>
          </p:spPr>
          <p:txBody>
            <a:bodyPr lIns="0" tIns="0" rIns="0" bIns="0" rtlCol="0" anchor="ctr"/>
            <a:lstStyle/>
            <a:p>
              <a:pPr algn="ctr" defTabSz="913030"/>
              <a:r>
                <a:rPr lang="en-US" sz="700">
                  <a:solidFill>
                    <a:srgbClr val="000000"/>
                  </a:solidFill>
                  <a:latin typeface="72 Brand Book" panose="020B0404030603020204" pitchFamily="34" charset="0"/>
                  <a:cs typeface="72-Regular" panose="020B0503030000000003" pitchFamily="34" charset="0"/>
                </a:rPr>
                <a:t>SAP Supply Chain </a:t>
              </a:r>
              <a:br>
                <a:rPr lang="en-US" sz="700">
                  <a:solidFill>
                    <a:srgbClr val="000000"/>
                  </a:solidFill>
                  <a:latin typeface="72 Brand Book" panose="020B0404030603020204" pitchFamily="34" charset="0"/>
                  <a:cs typeface="72-Regular" panose="020B0503030000000003" pitchFamily="34" charset="0"/>
                </a:rPr>
              </a:br>
              <a:r>
                <a:rPr lang="en-US" sz="700">
                  <a:solidFill>
                    <a:srgbClr val="000000"/>
                  </a:solidFill>
                  <a:latin typeface="72 Brand Book" panose="020B0404030603020204" pitchFamily="34" charset="0"/>
                  <a:cs typeface="72-Regular" panose="020B0503030000000003" pitchFamily="34" charset="0"/>
                </a:rPr>
                <a:t>Management</a:t>
              </a:r>
            </a:p>
          </p:txBody>
        </p:sp>
        <p:sp>
          <p:nvSpPr>
            <p:cNvPr id="1624" name="Rectangle: Rounded Corners 86">
              <a:extLst>
                <a:ext uri="{FF2B5EF4-FFF2-40B4-BE49-F238E27FC236}">
                  <a16:creationId xmlns:a16="http://schemas.microsoft.com/office/drawing/2014/main" id="{1F502C7F-7053-5E4F-5930-BF1B59850C94}"/>
                </a:ext>
              </a:extLst>
            </p:cNvPr>
            <p:cNvSpPr/>
            <p:nvPr/>
          </p:nvSpPr>
          <p:spPr bwMode="auto">
            <a:xfrm>
              <a:off x="3694050" y="3408749"/>
              <a:ext cx="1299600" cy="593724"/>
            </a:xfrm>
            <a:prstGeom prst="roundRect">
              <a:avLst>
                <a:gd name="adj" fmla="val 4368"/>
              </a:avLst>
            </a:prstGeom>
            <a:solidFill>
              <a:schemeClr val="bg2">
                <a:lumMod val="20000"/>
                <a:lumOff val="80000"/>
                <a:alpha val="30000"/>
              </a:schemeClr>
            </a:solidFill>
            <a:ln w="9525" cap="flat">
              <a:solidFill>
                <a:schemeClr val="bg1"/>
              </a:solidFill>
              <a:prstDash val="solid"/>
              <a:miter/>
            </a:ln>
          </p:spPr>
          <p:txBody>
            <a:bodyPr lIns="0" tIns="0" rIns="0" bIns="0" rtlCol="0" anchor="ctr"/>
            <a:lstStyle/>
            <a:p>
              <a:pPr algn="ctr" defTabSz="913304">
                <a:defRPr/>
              </a:pPr>
              <a:r>
                <a:rPr lang="en-US" sz="1000">
                  <a:solidFill>
                    <a:srgbClr val="000000"/>
                  </a:solidFill>
                  <a:latin typeface="72 Brand Book" panose="020B0404030603020204" pitchFamily="34" charset="0"/>
                  <a:cs typeface="72" panose="020B0503030000000003" pitchFamily="34" charset="0"/>
                </a:rPr>
                <a:t>Human Capital</a:t>
              </a:r>
              <a:br>
                <a:rPr lang="en-US" sz="1000">
                  <a:solidFill>
                    <a:srgbClr val="000000"/>
                  </a:solidFill>
                  <a:latin typeface="72 Brand Book" panose="020B0404030603020204" pitchFamily="34" charset="0"/>
                  <a:cs typeface="72" panose="020B0503030000000003" pitchFamily="34" charset="0"/>
                </a:rPr>
              </a:br>
              <a:r>
                <a:rPr lang="en-US" sz="1000">
                  <a:solidFill>
                    <a:srgbClr val="000000"/>
                  </a:solidFill>
                  <a:latin typeface="72 Brand Book" panose="020B0404030603020204" pitchFamily="34" charset="0"/>
                  <a:cs typeface="72" panose="020B0503030000000003" pitchFamily="34" charset="0"/>
                </a:rPr>
                <a:t>Management</a:t>
              </a:r>
            </a:p>
          </p:txBody>
        </p:sp>
        <p:sp>
          <p:nvSpPr>
            <p:cNvPr id="1625" name="Rectangle: Rounded Corners 86">
              <a:extLst>
                <a:ext uri="{FF2B5EF4-FFF2-40B4-BE49-F238E27FC236}">
                  <a16:creationId xmlns:a16="http://schemas.microsoft.com/office/drawing/2014/main" id="{E78A1A10-BD80-9260-2EB3-9B49C1048702}"/>
                </a:ext>
              </a:extLst>
            </p:cNvPr>
            <p:cNvSpPr/>
            <p:nvPr/>
          </p:nvSpPr>
          <p:spPr bwMode="auto">
            <a:xfrm>
              <a:off x="5045512" y="3408749"/>
              <a:ext cx="1299600" cy="593724"/>
            </a:xfrm>
            <a:prstGeom prst="roundRect">
              <a:avLst>
                <a:gd name="adj" fmla="val 4368"/>
              </a:avLst>
            </a:prstGeom>
            <a:solidFill>
              <a:srgbClr val="B894FF">
                <a:alpha val="46004"/>
              </a:srgbClr>
            </a:solidFill>
            <a:ln w="9525" cap="flat">
              <a:noFill/>
              <a:prstDash val="solid"/>
              <a:miter/>
            </a:ln>
          </p:spPr>
          <p:txBody>
            <a:bodyPr lIns="0" tIns="0" rIns="0" bIns="0" rtlCol="0" anchor="ctr"/>
            <a:lstStyle/>
            <a:p>
              <a:pPr algn="ctr" defTabSz="913030"/>
              <a:r>
                <a:rPr lang="en-US" sz="700" dirty="0">
                  <a:solidFill>
                    <a:srgbClr val="000000"/>
                  </a:solidFill>
                  <a:latin typeface="72 Brand Book" panose="020B0404030603020204" pitchFamily="34" charset="0"/>
                  <a:cs typeface="72-Regular" panose="020B0503030000000003" pitchFamily="34" charset="0"/>
                </a:rPr>
                <a:t>Spend Management and SAP Business Network</a:t>
              </a:r>
            </a:p>
          </p:txBody>
        </p:sp>
        <p:sp>
          <p:nvSpPr>
            <p:cNvPr id="1626" name="Rectangle: Rounded Corners 86">
              <a:extLst>
                <a:ext uri="{FF2B5EF4-FFF2-40B4-BE49-F238E27FC236}">
                  <a16:creationId xmlns:a16="http://schemas.microsoft.com/office/drawing/2014/main" id="{94CE816D-4E78-E358-CC96-3CA67B6A080C}"/>
                </a:ext>
              </a:extLst>
            </p:cNvPr>
            <p:cNvSpPr/>
            <p:nvPr/>
          </p:nvSpPr>
          <p:spPr bwMode="auto">
            <a:xfrm>
              <a:off x="6396974" y="3408749"/>
              <a:ext cx="1299600" cy="593724"/>
            </a:xfrm>
            <a:prstGeom prst="roundRect">
              <a:avLst>
                <a:gd name="adj" fmla="val 4368"/>
              </a:avLst>
            </a:prstGeom>
            <a:solidFill>
              <a:srgbClr val="B894FF">
                <a:alpha val="46004"/>
              </a:srgbClr>
            </a:solidFill>
            <a:ln w="9525" cap="flat">
              <a:noFill/>
              <a:prstDash val="solid"/>
              <a:miter/>
            </a:ln>
          </p:spPr>
          <p:txBody>
            <a:bodyPr lIns="0" tIns="0" rIns="0" bIns="0" rtlCol="0" anchor="ctr"/>
            <a:lstStyle/>
            <a:p>
              <a:pPr algn="ctr" defTabSz="913030"/>
              <a:r>
                <a:rPr lang="en-US" sz="700">
                  <a:solidFill>
                    <a:srgbClr val="000000"/>
                  </a:solidFill>
                  <a:latin typeface="72 Brand Book" panose="020B0404030603020204" pitchFamily="34" charset="0"/>
                  <a:cs typeface="72-Regular" panose="020B0503030000000003" pitchFamily="34" charset="0"/>
                </a:rPr>
                <a:t>SAP Customer Relationship</a:t>
              </a:r>
              <a:br>
                <a:rPr lang="en-US" sz="700">
                  <a:solidFill>
                    <a:srgbClr val="000000"/>
                  </a:solidFill>
                  <a:latin typeface="72 Brand Book" panose="020B0404030603020204" pitchFamily="34" charset="0"/>
                  <a:cs typeface="72-Regular" panose="020B0503030000000003" pitchFamily="34" charset="0"/>
                </a:rPr>
              </a:br>
              <a:r>
                <a:rPr lang="en-US" sz="700">
                  <a:solidFill>
                    <a:srgbClr val="000000"/>
                  </a:solidFill>
                  <a:latin typeface="72 Brand Book" panose="020B0404030603020204" pitchFamily="34" charset="0"/>
                  <a:cs typeface="72-Regular" panose="020B0503030000000003" pitchFamily="34" charset="0"/>
                </a:rPr>
                <a:t>Management</a:t>
              </a:r>
            </a:p>
          </p:txBody>
        </p:sp>
        <p:sp>
          <p:nvSpPr>
            <p:cNvPr id="1627" name="Rectangle: Rounded Corners 86">
              <a:extLst>
                <a:ext uri="{FF2B5EF4-FFF2-40B4-BE49-F238E27FC236}">
                  <a16:creationId xmlns:a16="http://schemas.microsoft.com/office/drawing/2014/main" id="{83934E2B-A7F9-E8D3-AAB2-0E7A2C64794E}"/>
                </a:ext>
              </a:extLst>
            </p:cNvPr>
            <p:cNvSpPr/>
            <p:nvPr/>
          </p:nvSpPr>
          <p:spPr bwMode="auto">
            <a:xfrm>
              <a:off x="7748435" y="3408749"/>
              <a:ext cx="1299600" cy="593724"/>
            </a:xfrm>
            <a:prstGeom prst="roundRect">
              <a:avLst>
                <a:gd name="adj" fmla="val 4368"/>
              </a:avLst>
            </a:prstGeom>
            <a:solidFill>
              <a:srgbClr val="B894FF">
                <a:alpha val="46004"/>
              </a:srgbClr>
            </a:solidFill>
            <a:ln w="9525" cap="flat">
              <a:noFill/>
              <a:prstDash val="solid"/>
              <a:miter/>
            </a:ln>
          </p:spPr>
          <p:txBody>
            <a:bodyPr lIns="0" tIns="0" rIns="0" bIns="0" rtlCol="0" anchor="ctr"/>
            <a:lstStyle/>
            <a:p>
              <a:pPr algn="ctr" defTabSz="913030"/>
              <a:r>
                <a:rPr lang="en-US" sz="700">
                  <a:solidFill>
                    <a:srgbClr val="000000"/>
                  </a:solidFill>
                  <a:latin typeface="72 Brand Book" panose="020B0404030603020204" pitchFamily="34" charset="0"/>
                  <a:cs typeface="72-Regular" panose="020B0503030000000003" pitchFamily="34" charset="0"/>
                </a:rPr>
                <a:t>SAP Business Technology Platform</a:t>
              </a:r>
            </a:p>
          </p:txBody>
        </p:sp>
        <p:grpSp>
          <p:nvGrpSpPr>
            <p:cNvPr id="1628" name="Group 1627">
              <a:extLst>
                <a:ext uri="{FF2B5EF4-FFF2-40B4-BE49-F238E27FC236}">
                  <a16:creationId xmlns:a16="http://schemas.microsoft.com/office/drawing/2014/main" id="{CE41300F-4EAB-FE30-1BCC-32ADF7E22C4E}"/>
                </a:ext>
              </a:extLst>
            </p:cNvPr>
            <p:cNvGrpSpPr/>
            <p:nvPr/>
          </p:nvGrpSpPr>
          <p:grpSpPr>
            <a:xfrm>
              <a:off x="931903" y="5249329"/>
              <a:ext cx="10331367" cy="885185"/>
              <a:chOff x="931903" y="5177609"/>
              <a:chExt cx="10331367" cy="885185"/>
            </a:xfrm>
          </p:grpSpPr>
          <p:sp>
            <p:nvSpPr>
              <p:cNvPr id="1631" name="Rectangle: Rounded Corners 93">
                <a:extLst>
                  <a:ext uri="{FF2B5EF4-FFF2-40B4-BE49-F238E27FC236}">
                    <a16:creationId xmlns:a16="http://schemas.microsoft.com/office/drawing/2014/main" id="{533AAAED-CDA2-4EE8-E325-EA8264358B23}"/>
                  </a:ext>
                </a:extLst>
              </p:cNvPr>
              <p:cNvSpPr/>
              <p:nvPr/>
            </p:nvSpPr>
            <p:spPr bwMode="auto">
              <a:xfrm>
                <a:off x="931903" y="5177609"/>
                <a:ext cx="10331367" cy="885185"/>
              </a:xfrm>
              <a:prstGeom prst="roundRect">
                <a:avLst>
                  <a:gd name="adj" fmla="val 263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 b="1">
                  <a:solidFill>
                    <a:srgbClr val="E9ECEE"/>
                  </a:solidFill>
                  <a:latin typeface="72 Brand" panose="020B0504030603020204" pitchFamily="34" charset="0"/>
                </a:endParaRPr>
              </a:p>
            </p:txBody>
          </p:sp>
          <p:sp>
            <p:nvSpPr>
              <p:cNvPr id="1632" name="TextBox 1631">
                <a:extLst>
                  <a:ext uri="{FF2B5EF4-FFF2-40B4-BE49-F238E27FC236}">
                    <a16:creationId xmlns:a16="http://schemas.microsoft.com/office/drawing/2014/main" id="{E6DAEF4E-62D7-CC94-0352-0D117377048C}"/>
                  </a:ext>
                </a:extLst>
              </p:cNvPr>
              <p:cNvSpPr txBox="1"/>
              <p:nvPr/>
            </p:nvSpPr>
            <p:spPr>
              <a:xfrm>
                <a:off x="3803556" y="5362871"/>
                <a:ext cx="4638288" cy="276999"/>
              </a:xfrm>
              <a:prstGeom prst="rect">
                <a:avLst/>
              </a:prstGeom>
              <a:noFill/>
            </p:spPr>
            <p:txBody>
              <a:bodyPr wrap="none" lIns="0" tIns="0" rIns="0" bIns="0" rtlCol="0">
                <a:spAutoFit/>
              </a:bodyPr>
              <a:lstStyle/>
              <a:p>
                <a:pPr algn="ctr" defTabSz="914126">
                  <a:defRPr/>
                </a:pPr>
                <a:r>
                  <a:rPr lang="en-US" sz="1200" dirty="0">
                    <a:solidFill>
                      <a:srgbClr val="1C0C6E"/>
                    </a:solidFill>
                    <a:latin typeface="72 Brand Medium" panose="020B0504030603020204" pitchFamily="34" charset="0"/>
                    <a:cs typeface="72 Bold" panose="020B0803030000000003" pitchFamily="34" charset="0"/>
                  </a:rPr>
                  <a:t>AI ecosystem partnerships and investments</a:t>
                </a:r>
              </a:p>
            </p:txBody>
          </p:sp>
          <p:pic>
            <p:nvPicPr>
              <p:cNvPr id="1633" name="object 26">
                <a:extLst>
                  <a:ext uri="{FF2B5EF4-FFF2-40B4-BE49-F238E27FC236}">
                    <a16:creationId xmlns:a16="http://schemas.microsoft.com/office/drawing/2014/main" id="{E9EFB149-345C-3527-87F6-E1C14FB14588}"/>
                  </a:ext>
                </a:extLst>
              </p:cNvPr>
              <p:cNvPicPr/>
              <p:nvPr/>
            </p:nvPicPr>
            <p:blipFill>
              <a:blip r:embed="rId8">
                <a:extLst>
                  <a:ext uri="{96DAC541-7B7A-43D3-8B79-37D633B846F1}">
                    <asvg:svgBlip xmlns:asvg="http://schemas.microsoft.com/office/drawing/2016/SVG/main" r:embed="rId9"/>
                  </a:ext>
                </a:extLst>
              </a:blip>
              <a:srcRect/>
              <a:stretch/>
            </p:blipFill>
            <p:spPr>
              <a:xfrm>
                <a:off x="4869450" y="5835813"/>
                <a:ext cx="826928" cy="133645"/>
              </a:xfrm>
              <a:prstGeom prst="rect">
                <a:avLst/>
              </a:prstGeom>
            </p:spPr>
          </p:pic>
          <p:pic>
            <p:nvPicPr>
              <p:cNvPr id="1634" name="object 27">
                <a:extLst>
                  <a:ext uri="{FF2B5EF4-FFF2-40B4-BE49-F238E27FC236}">
                    <a16:creationId xmlns:a16="http://schemas.microsoft.com/office/drawing/2014/main" id="{585BB891-B78B-65C1-BECC-5EACF863F304}"/>
                  </a:ext>
                </a:extLst>
              </p:cNvPr>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175500" y="5854316"/>
                <a:ext cx="863013" cy="96639"/>
              </a:xfrm>
              <a:prstGeom prst="rect">
                <a:avLst/>
              </a:prstGeom>
            </p:spPr>
          </p:pic>
          <p:pic>
            <p:nvPicPr>
              <p:cNvPr id="1635" name="object 28">
                <a:extLst>
                  <a:ext uri="{FF2B5EF4-FFF2-40B4-BE49-F238E27FC236}">
                    <a16:creationId xmlns:a16="http://schemas.microsoft.com/office/drawing/2014/main" id="{00FA1C04-5AFF-0EAB-7C89-C8FE67D640E4}"/>
                  </a:ext>
                </a:extLst>
              </p:cNvPr>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8567894" y="5822545"/>
                <a:ext cx="750463" cy="160178"/>
              </a:xfrm>
              <a:prstGeom prst="rect">
                <a:avLst/>
              </a:prstGeom>
            </p:spPr>
          </p:pic>
          <p:pic>
            <p:nvPicPr>
              <p:cNvPr id="1636" name="object 29">
                <a:extLst>
                  <a:ext uri="{FF2B5EF4-FFF2-40B4-BE49-F238E27FC236}">
                    <a16:creationId xmlns:a16="http://schemas.microsoft.com/office/drawing/2014/main" id="{483D5137-4005-8795-6A92-7A5DD93D76EF}"/>
                  </a:ext>
                </a:extLst>
              </p:cNvPr>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7108634" y="5836401"/>
                <a:ext cx="331167" cy="132466"/>
              </a:xfrm>
              <a:prstGeom prst="rect">
                <a:avLst/>
              </a:prstGeom>
            </p:spPr>
          </p:pic>
          <p:pic>
            <p:nvPicPr>
              <p:cNvPr id="1637" name="object 30">
                <a:extLst>
                  <a:ext uri="{FF2B5EF4-FFF2-40B4-BE49-F238E27FC236}">
                    <a16:creationId xmlns:a16="http://schemas.microsoft.com/office/drawing/2014/main" id="{A87540BA-550D-5BB5-6F93-E81B9EEDACCC}"/>
                  </a:ext>
                </a:extLst>
              </p:cNvPr>
              <p:cNvPicPr/>
              <p:nvPr/>
            </p:nvPicPr>
            <p:blipFill>
              <a:blip r:embed="rId16" cstate="screen">
                <a:extLst>
                  <a:ext uri="{28A0092B-C50C-407E-A947-70E740481C1C}">
                    <a14:useLocalDpi xmlns:a14="http://schemas.microsoft.com/office/drawing/2010/main"/>
                  </a:ext>
                </a:extLst>
              </a:blip>
              <a:stretch>
                <a:fillRect/>
              </a:stretch>
            </p:blipFill>
            <p:spPr>
              <a:xfrm>
                <a:off x="5951396" y="5822547"/>
                <a:ext cx="902221" cy="160177"/>
              </a:xfrm>
              <a:prstGeom prst="rect">
                <a:avLst/>
              </a:prstGeom>
            </p:spPr>
          </p:pic>
          <p:pic>
            <p:nvPicPr>
              <p:cNvPr id="1638" name="object 33">
                <a:extLst>
                  <a:ext uri="{FF2B5EF4-FFF2-40B4-BE49-F238E27FC236}">
                    <a16:creationId xmlns:a16="http://schemas.microsoft.com/office/drawing/2014/main" id="{A9A695EB-E1C6-0B2E-FF20-440A6DBBD687}"/>
                  </a:ext>
                </a:extLst>
              </p:cNvPr>
              <p:cNvPicPr/>
              <p:nvPr/>
            </p:nvPicPr>
            <p:blipFill>
              <a:blip r:embed="rId17" cstate="screen">
                <a:extLst>
                  <a:ext uri="{28A0092B-C50C-407E-A947-70E740481C1C}">
                    <a14:useLocalDpi xmlns:a14="http://schemas.microsoft.com/office/drawing/2010/main"/>
                  </a:ext>
                </a:extLst>
              </a:blip>
              <a:srcRect/>
              <a:stretch/>
            </p:blipFill>
            <p:spPr>
              <a:xfrm>
                <a:off x="1118920" y="5795759"/>
                <a:ext cx="801562" cy="213750"/>
              </a:xfrm>
              <a:prstGeom prst="rect">
                <a:avLst/>
              </a:prstGeom>
            </p:spPr>
          </p:pic>
          <p:pic>
            <p:nvPicPr>
              <p:cNvPr id="1639" name="object 34">
                <a:extLst>
                  <a:ext uri="{FF2B5EF4-FFF2-40B4-BE49-F238E27FC236}">
                    <a16:creationId xmlns:a16="http://schemas.microsoft.com/office/drawing/2014/main" id="{DFEAF11E-5108-D0B1-1879-7A16415CF75B}"/>
                  </a:ext>
                </a:extLst>
              </p:cNvPr>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3862113" y="5839941"/>
                <a:ext cx="752320" cy="125386"/>
              </a:xfrm>
              <a:prstGeom prst="rect">
                <a:avLst/>
              </a:prstGeom>
            </p:spPr>
          </p:pic>
          <p:pic>
            <p:nvPicPr>
              <p:cNvPr id="1640" name="object 35">
                <a:extLst>
                  <a:ext uri="{FF2B5EF4-FFF2-40B4-BE49-F238E27FC236}">
                    <a16:creationId xmlns:a16="http://schemas.microsoft.com/office/drawing/2014/main" id="{DBD26ADC-0D3B-F255-95DE-2F203E535FCD}"/>
                  </a:ext>
                </a:extLst>
              </p:cNvPr>
              <p:cNvPicPr/>
              <p:nvPr/>
            </p:nvPicPr>
            <p:blipFill>
              <a:blip r:embed="rId20" cstate="screen">
                <a:extLst>
                  <a:ext uri="{28A0092B-C50C-407E-A947-70E740481C1C}">
                    <a14:useLocalDpi xmlns:a14="http://schemas.microsoft.com/office/drawing/2010/main"/>
                  </a:ext>
                </a:extLst>
              </a:blip>
              <a:srcRect/>
              <a:stretch/>
            </p:blipFill>
            <p:spPr>
              <a:xfrm>
                <a:off x="3293530" y="5808933"/>
                <a:ext cx="313567" cy="187405"/>
              </a:xfrm>
              <a:prstGeom prst="rect">
                <a:avLst/>
              </a:prstGeom>
            </p:spPr>
          </p:pic>
          <p:pic>
            <p:nvPicPr>
              <p:cNvPr id="1641" name="Graphic 1640">
                <a:extLst>
                  <a:ext uri="{FF2B5EF4-FFF2-40B4-BE49-F238E27FC236}">
                    <a16:creationId xmlns:a16="http://schemas.microsoft.com/office/drawing/2014/main" id="{81A83FF3-7A04-FBFD-A81D-47BA4FDD36B2}"/>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694818" y="5840480"/>
                <a:ext cx="618059" cy="124308"/>
              </a:xfrm>
              <a:prstGeom prst="rect">
                <a:avLst/>
              </a:prstGeom>
            </p:spPr>
          </p:pic>
          <p:pic>
            <p:nvPicPr>
              <p:cNvPr id="1642" name="Picture 1641">
                <a:extLst>
                  <a:ext uri="{FF2B5EF4-FFF2-40B4-BE49-F238E27FC236}">
                    <a16:creationId xmlns:a16="http://schemas.microsoft.com/office/drawing/2014/main" id="{B691539C-53B1-1EEF-7B36-E568C1B466B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573373" y="5807138"/>
                <a:ext cx="518266" cy="198398"/>
              </a:xfrm>
              <a:prstGeom prst="rect">
                <a:avLst/>
              </a:prstGeom>
            </p:spPr>
          </p:pic>
          <p:pic>
            <p:nvPicPr>
              <p:cNvPr id="1643" name="Picture 1642">
                <a:extLst>
                  <a:ext uri="{FF2B5EF4-FFF2-40B4-BE49-F238E27FC236}">
                    <a16:creationId xmlns:a16="http://schemas.microsoft.com/office/drawing/2014/main" id="{91C33735-48FC-21A6-0CD1-FB6CEBB7BF64}"/>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10346653" y="5834243"/>
                <a:ext cx="729600" cy="136800"/>
              </a:xfrm>
              <a:prstGeom prst="rect">
                <a:avLst/>
              </a:prstGeom>
            </p:spPr>
          </p:pic>
        </p:grpSp>
        <p:sp>
          <p:nvSpPr>
            <p:cNvPr id="1630" name="Rectangle: Rounded Corners 86">
              <a:extLst>
                <a:ext uri="{FF2B5EF4-FFF2-40B4-BE49-F238E27FC236}">
                  <a16:creationId xmlns:a16="http://schemas.microsoft.com/office/drawing/2014/main" id="{9186B28F-AAF7-1707-DFA1-9B7232559EC7}"/>
                </a:ext>
              </a:extLst>
            </p:cNvPr>
            <p:cNvSpPr/>
            <p:nvPr/>
          </p:nvSpPr>
          <p:spPr bwMode="auto">
            <a:xfrm>
              <a:off x="3693461" y="3406810"/>
              <a:ext cx="1299600" cy="593724"/>
            </a:xfrm>
            <a:prstGeom prst="roundRect">
              <a:avLst>
                <a:gd name="adj" fmla="val 436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r>
                <a:rPr lang="en-US" sz="800" b="1" dirty="0">
                  <a:solidFill>
                    <a:srgbClr val="E9ECEE"/>
                  </a:solidFill>
                  <a:latin typeface="72 Brand" panose="020B0504030603020204" pitchFamily="34" charset="0"/>
                </a:rPr>
                <a:t>Human Capital</a:t>
              </a:r>
              <a:br>
                <a:rPr lang="en-US" sz="800" b="1" dirty="0">
                  <a:solidFill>
                    <a:srgbClr val="E9ECEE"/>
                  </a:solidFill>
                  <a:latin typeface="72 Brand" panose="020B0504030603020204" pitchFamily="34" charset="0"/>
                </a:rPr>
              </a:br>
              <a:r>
                <a:rPr lang="en-US" sz="800" b="1" dirty="0">
                  <a:solidFill>
                    <a:srgbClr val="E9ECEE"/>
                  </a:solidFill>
                  <a:latin typeface="72 Brand" panose="020B0504030603020204" pitchFamily="34" charset="0"/>
                </a:rPr>
                <a:t>Management</a:t>
              </a:r>
            </a:p>
          </p:txBody>
        </p:sp>
      </p:grpSp>
    </p:spTree>
    <p:extLst>
      <p:ext uri="{BB962C8B-B14F-4D97-AF65-F5344CB8AC3E}">
        <p14:creationId xmlns:p14="http://schemas.microsoft.com/office/powerpoint/2010/main" val="2920451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A0017-747B-4A64-AE07-B920DF724234}"/>
              </a:ext>
            </a:extLst>
          </p:cNvPr>
          <p:cNvSpPr txBox="1"/>
          <p:nvPr/>
        </p:nvSpPr>
        <p:spPr>
          <a:xfrm>
            <a:off x="3878001" y="5447570"/>
            <a:ext cx="4598126" cy="430887"/>
          </a:xfrm>
          <a:prstGeom prst="rect">
            <a:avLst/>
          </a:prstGeom>
          <a:noFill/>
        </p:spPr>
        <p:txBody>
          <a:bodyPr wrap="square" lIns="0" tIns="0" rIns="0" bIns="0" rtlCol="0">
            <a:spAutoFit/>
          </a:bodyPr>
          <a:lstStyle/>
          <a:p>
            <a:pPr defTabSz="914400" fontAlgn="base">
              <a:spcBef>
                <a:spcPct val="50000"/>
              </a:spcBef>
              <a:spcAft>
                <a:spcPct val="0"/>
              </a:spcAft>
              <a:buClr>
                <a:srgbClr val="F0AB00"/>
              </a:buClr>
              <a:buSzPct val="80000"/>
              <a:defRPr/>
            </a:pPr>
            <a:r>
              <a:rPr lang="de-DE" sz="1400" i="1" kern="0" dirty="0">
                <a:solidFill>
                  <a:srgbClr val="1B90FF"/>
                </a:solidFill>
                <a:latin typeface="72 Brand" panose="020B0504030603020204" pitchFamily="34" charset="0"/>
                <a:ea typeface="Arial Unicode MS" pitchFamily="34" charset="-128"/>
                <a:cs typeface="Arial Unicode MS" pitchFamily="34" charset="-128"/>
              </a:rPr>
              <a:t>„Year 2024 was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the</a:t>
            </a:r>
            <a:r>
              <a:rPr lang="de-DE" sz="1400" i="1" kern="0" dirty="0">
                <a:solidFill>
                  <a:srgbClr val="1B90FF"/>
                </a:solidFill>
                <a:latin typeface="72 Brand" panose="020B0504030603020204" pitchFamily="34" charset="0"/>
                <a:ea typeface="Arial Unicode MS" pitchFamily="34" charset="-128"/>
                <a:cs typeface="Arial Unicode MS" pitchFamily="34" charset="-128"/>
              </a:rPr>
              <a:t> fastest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moving</a:t>
            </a:r>
            <a:r>
              <a:rPr lang="de-DE" sz="1400" i="1" kern="0" dirty="0">
                <a:solidFill>
                  <a:srgbClr val="1B90FF"/>
                </a:solidFill>
                <a:latin typeface="72 Brand" panose="020B0504030603020204" pitchFamily="34" charset="0"/>
                <a:ea typeface="Arial Unicode MS" pitchFamily="34" charset="-128"/>
                <a:cs typeface="Arial Unicode MS" pitchFamily="34" charset="-128"/>
              </a:rPr>
              <a: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year</a:t>
            </a:r>
            <a:r>
              <a:rPr lang="de-DE" sz="1400" i="1" kern="0" dirty="0">
                <a:solidFill>
                  <a:srgbClr val="1B90FF"/>
                </a:solidFill>
                <a:latin typeface="72 Brand" panose="020B0504030603020204" pitchFamily="34" charset="0"/>
                <a:ea typeface="Arial Unicode MS" pitchFamily="34" charset="-128"/>
                <a:cs typeface="Arial Unicode MS" pitchFamily="34" charset="-128"/>
              </a:rPr>
              <a: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ever</a:t>
            </a:r>
            <a:r>
              <a:rPr lang="de-DE" sz="1400" i="1" kern="0" dirty="0">
                <a:solidFill>
                  <a:srgbClr val="1B90FF"/>
                </a:solidFill>
                <a:latin typeface="72 Brand" panose="020B0504030603020204" pitchFamily="34" charset="0"/>
                <a:ea typeface="Arial Unicode MS" pitchFamily="34" charset="-128"/>
                <a:cs typeface="Arial Unicode MS" pitchFamily="34" charset="-128"/>
              </a:rPr>
              <a:t> – </a:t>
            </a:r>
            <a:br>
              <a:rPr lang="de-DE" sz="1400" i="1" kern="0" dirty="0">
                <a:solidFill>
                  <a:srgbClr val="1B90FF"/>
                </a:solidFill>
                <a:latin typeface="72 Brand" panose="020B0504030603020204" pitchFamily="34" charset="0"/>
                <a:ea typeface="Arial Unicode MS" pitchFamily="34" charset="-128"/>
                <a:cs typeface="Arial Unicode MS" pitchFamily="34" charset="-128"/>
              </a:rPr>
            </a:br>
            <a:r>
              <a:rPr lang="de-DE" sz="1400" i="1" kern="0" dirty="0">
                <a:solidFill>
                  <a:srgbClr val="1B90FF"/>
                </a:solidFill>
                <a:latin typeface="72 Brand" panose="020B0504030603020204" pitchFamily="34" charset="0"/>
                <a:ea typeface="Arial Unicode MS" pitchFamily="34" charset="-128"/>
                <a:cs typeface="Arial Unicode MS" pitchFamily="34" charset="-128"/>
              </a:rPr>
              <a:t>but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it</a:t>
            </a:r>
            <a:r>
              <a:rPr lang="de-DE" sz="1400" i="1" kern="0" dirty="0">
                <a:solidFill>
                  <a:srgbClr val="1B90FF"/>
                </a:solidFill>
                <a:latin typeface="72 Brand" panose="020B0504030603020204" pitchFamily="34" charset="0"/>
                <a:ea typeface="Arial Unicode MS" pitchFamily="34" charset="-128"/>
                <a:cs typeface="Arial Unicode MS" pitchFamily="34" charset="-128"/>
              </a:rPr>
              <a:t> will also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be</a:t>
            </a:r>
            <a:r>
              <a:rPr lang="de-DE" sz="1400" i="1" kern="0" dirty="0">
                <a:solidFill>
                  <a:srgbClr val="1B90FF"/>
                </a:solidFill>
                <a:latin typeface="72 Brand" panose="020B0504030603020204" pitchFamily="34" charset="0"/>
                <a:ea typeface="Arial Unicode MS" pitchFamily="34" charset="-128"/>
                <a:cs typeface="Arial Unicode MS" pitchFamily="34" charset="-128"/>
              </a:rPr>
              <a: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the</a:t>
            </a:r>
            <a:r>
              <a:rPr lang="de-DE" sz="1400" i="1" kern="0" dirty="0">
                <a:solidFill>
                  <a:srgbClr val="1B90FF"/>
                </a:solidFill>
                <a:latin typeface="72 Brand" panose="020B0504030603020204" pitchFamily="34" charset="0"/>
                <a:ea typeface="Arial Unicode MS" pitchFamily="34" charset="-128"/>
                <a:cs typeface="Arial Unicode MS" pitchFamily="34" charset="-128"/>
              </a:rPr>
              <a: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slowest</a:t>
            </a:r>
            <a:r>
              <a:rPr lang="de-DE" sz="1400" i="1" kern="0" dirty="0">
                <a:solidFill>
                  <a:srgbClr val="1B90FF"/>
                </a:solidFill>
                <a:latin typeface="72 Brand" panose="020B0504030603020204" pitchFamily="34" charset="0"/>
                <a:ea typeface="Arial Unicode MS" pitchFamily="34" charset="-128"/>
                <a:cs typeface="Arial Unicode MS" pitchFamily="34" charset="-128"/>
              </a:rPr>
              <a: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year</a:t>
            </a:r>
            <a:r>
              <a:rPr lang="de-DE" sz="1400" i="1" kern="0" dirty="0">
                <a:solidFill>
                  <a:srgbClr val="1B90FF"/>
                </a:solidFill>
                <a:latin typeface="72 Brand" panose="020B0504030603020204" pitchFamily="34" charset="0"/>
                <a:ea typeface="Arial Unicode MS" pitchFamily="34" charset="-128"/>
                <a:cs typeface="Arial Unicode MS" pitchFamily="34" charset="-128"/>
              </a:rPr>
              <a: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from</a:t>
            </a:r>
            <a:r>
              <a:rPr lang="de-DE" sz="1400" i="1" kern="0" dirty="0">
                <a:solidFill>
                  <a:srgbClr val="1B90FF"/>
                </a:solidFill>
                <a:latin typeface="72 Brand" panose="020B0504030603020204" pitchFamily="34" charset="0"/>
                <a:ea typeface="Arial Unicode MS" pitchFamily="34" charset="-128"/>
                <a:cs typeface="Arial Unicode MS" pitchFamily="34" charset="-128"/>
              </a:rPr>
              <a: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now</a:t>
            </a:r>
            <a:r>
              <a:rPr lang="de-DE" sz="1400" i="1" kern="0" dirty="0">
                <a:solidFill>
                  <a:srgbClr val="1B90FF"/>
                </a:solidFill>
                <a:latin typeface="72 Brand" panose="020B0504030603020204" pitchFamily="34" charset="0"/>
                <a:ea typeface="Arial Unicode MS" pitchFamily="34" charset="-128"/>
                <a:cs typeface="Arial Unicode MS" pitchFamily="34" charset="-128"/>
              </a:rPr>
              <a:t> on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to</a:t>
            </a:r>
            <a:r>
              <a:rPr lang="de-DE" sz="1400" i="1" kern="0" dirty="0">
                <a:solidFill>
                  <a:srgbClr val="1B90FF"/>
                </a:solidFill>
                <a:latin typeface="72 Brand" panose="020B0504030603020204" pitchFamily="34" charset="0"/>
                <a:ea typeface="Arial Unicode MS" pitchFamily="34" charset="-128"/>
                <a:cs typeface="Arial Unicode MS" pitchFamily="34" charset="-128"/>
              </a:rPr>
              <a:t> </a:t>
            </a:r>
            <a:r>
              <a:rPr lang="de-DE" sz="1400" i="1" kern="0" dirty="0" err="1">
                <a:solidFill>
                  <a:srgbClr val="1B90FF"/>
                </a:solidFill>
                <a:latin typeface="72 Brand" panose="020B0504030603020204" pitchFamily="34" charset="0"/>
                <a:ea typeface="Arial Unicode MS" pitchFamily="34" charset="-128"/>
                <a:cs typeface="Arial Unicode MS" pitchFamily="34" charset="-128"/>
              </a:rPr>
              <a:t>come</a:t>
            </a:r>
            <a:r>
              <a:rPr lang="de-DE" sz="1400" i="1" kern="0" dirty="0">
                <a:solidFill>
                  <a:srgbClr val="1B90FF"/>
                </a:solidFill>
                <a:latin typeface="72 Brand" panose="020B0504030603020204" pitchFamily="34" charset="0"/>
                <a:ea typeface="Arial Unicode MS" pitchFamily="34" charset="-128"/>
                <a:cs typeface="Arial Unicode MS" pitchFamily="34" charset="-128"/>
              </a:rPr>
              <a:t>.“</a:t>
            </a:r>
          </a:p>
        </p:txBody>
      </p:sp>
      <p:pic>
        <p:nvPicPr>
          <p:cNvPr id="6" name="Picture 5">
            <a:extLst>
              <a:ext uri="{FF2B5EF4-FFF2-40B4-BE49-F238E27FC236}">
                <a16:creationId xmlns:a16="http://schemas.microsoft.com/office/drawing/2014/main" id="{F4FB6C19-B294-0093-6825-3D220F14E040}"/>
              </a:ext>
            </a:extLst>
          </p:cNvPr>
          <p:cNvPicPr>
            <a:picLocks noChangeAspect="1"/>
          </p:cNvPicPr>
          <p:nvPr/>
        </p:nvPicPr>
        <p:blipFill>
          <a:blip r:embed="rId2"/>
          <a:stretch>
            <a:fillRect/>
          </a:stretch>
        </p:blipFill>
        <p:spPr>
          <a:xfrm>
            <a:off x="492213" y="2168697"/>
            <a:ext cx="5214060" cy="293290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91EBB78-23E5-2480-FFCC-FAC24B764746}"/>
              </a:ext>
            </a:extLst>
          </p:cNvPr>
          <p:cNvPicPr>
            <a:picLocks noChangeAspect="1"/>
          </p:cNvPicPr>
          <p:nvPr/>
        </p:nvPicPr>
        <p:blipFill>
          <a:blip r:embed="rId3"/>
          <a:stretch>
            <a:fillRect/>
          </a:stretch>
        </p:blipFill>
        <p:spPr>
          <a:xfrm>
            <a:off x="6455208" y="2168698"/>
            <a:ext cx="5214059" cy="293290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446A621-060A-EF6C-C705-357F1CD46D96}"/>
              </a:ext>
            </a:extLst>
          </p:cNvPr>
          <p:cNvSpPr txBox="1"/>
          <p:nvPr/>
        </p:nvSpPr>
        <p:spPr>
          <a:xfrm>
            <a:off x="492213" y="1781165"/>
            <a:ext cx="4166675" cy="246221"/>
          </a:xfrm>
          <a:prstGeom prst="rect">
            <a:avLst/>
          </a:prstGeom>
          <a:noFill/>
        </p:spPr>
        <p:txBody>
          <a:bodyPr wrap="square" lIns="0" tIns="0" rIns="0" bIns="0" rtlCol="0">
            <a:spAutoFit/>
          </a:bodyPr>
          <a:lstStyle/>
          <a:p>
            <a:pPr defTabSz="914400" fontAlgn="base">
              <a:spcBef>
                <a:spcPct val="50000"/>
              </a:spcBef>
              <a:spcAft>
                <a:spcPct val="0"/>
              </a:spcAft>
              <a:buClr>
                <a:srgbClr val="000000"/>
              </a:buClr>
              <a:buSzPct val="100000"/>
              <a:defRPr/>
            </a:pPr>
            <a:r>
              <a:rPr lang="de-DE" sz="1600" kern="0" dirty="0">
                <a:solidFill>
                  <a:srgbClr val="000000"/>
                </a:solidFill>
                <a:latin typeface="72 Brand" panose="020B0504030603020204" pitchFamily="34" charset="0"/>
                <a:ea typeface="Arial Unicode MS" pitchFamily="34" charset="-128"/>
                <a:cs typeface="Arial Unicode MS" pitchFamily="34" charset="-128"/>
              </a:rPr>
              <a:t>2024: Freigabe von </a:t>
            </a:r>
            <a:r>
              <a:rPr lang="de-DE" sz="1600" b="1" kern="0" dirty="0">
                <a:solidFill>
                  <a:srgbClr val="000000"/>
                </a:solidFill>
                <a:latin typeface="72 Brand" panose="020B0504030603020204" pitchFamily="34" charset="0"/>
                <a:ea typeface="Arial Unicode MS" pitchFamily="34" charset="-128"/>
                <a:cs typeface="Arial Unicode MS" pitchFamily="34" charset="-128"/>
              </a:rPr>
              <a:t>130</a:t>
            </a:r>
            <a:r>
              <a:rPr lang="de-DE" sz="1600" kern="0" dirty="0">
                <a:solidFill>
                  <a:srgbClr val="000000"/>
                </a:solidFill>
                <a:latin typeface="72 Brand" panose="020B0504030603020204" pitchFamily="34" charset="0"/>
                <a:ea typeface="Arial Unicode MS" pitchFamily="34" charset="-128"/>
                <a:cs typeface="Arial Unicode MS" pitchFamily="34" charset="-128"/>
              </a:rPr>
              <a:t> Anwendungsfällen</a:t>
            </a:r>
          </a:p>
        </p:txBody>
      </p:sp>
      <p:sp>
        <p:nvSpPr>
          <p:cNvPr id="9" name="TextBox 8">
            <a:extLst>
              <a:ext uri="{FF2B5EF4-FFF2-40B4-BE49-F238E27FC236}">
                <a16:creationId xmlns:a16="http://schemas.microsoft.com/office/drawing/2014/main" id="{2E0FEBCA-1E8D-6DB8-801B-29A3BBC7AFC3}"/>
              </a:ext>
            </a:extLst>
          </p:cNvPr>
          <p:cNvSpPr txBox="1"/>
          <p:nvPr/>
        </p:nvSpPr>
        <p:spPr>
          <a:xfrm>
            <a:off x="6455209" y="1781164"/>
            <a:ext cx="3909434" cy="246221"/>
          </a:xfrm>
          <a:prstGeom prst="rect">
            <a:avLst/>
          </a:prstGeom>
          <a:noFill/>
        </p:spPr>
        <p:txBody>
          <a:bodyPr wrap="square" lIns="0" tIns="0" rIns="0" bIns="0" rtlCol="0">
            <a:spAutoFit/>
          </a:bodyPr>
          <a:lstStyle/>
          <a:p>
            <a:pPr defTabSz="914400" fontAlgn="base">
              <a:spcBef>
                <a:spcPct val="50000"/>
              </a:spcBef>
              <a:spcAft>
                <a:spcPct val="0"/>
              </a:spcAft>
              <a:buClr>
                <a:srgbClr val="000000"/>
              </a:buClr>
              <a:buSzPct val="100000"/>
              <a:defRPr/>
            </a:pPr>
            <a:r>
              <a:rPr lang="de-DE" sz="1600" kern="0" dirty="0">
                <a:solidFill>
                  <a:srgbClr val="000000"/>
                </a:solidFill>
                <a:latin typeface="72 Brand" panose="020B0504030603020204" pitchFamily="34" charset="0"/>
                <a:ea typeface="Arial Unicode MS" pitchFamily="34" charset="-128"/>
                <a:cs typeface="Arial Unicode MS" pitchFamily="34" charset="-128"/>
              </a:rPr>
              <a:t>2025: mehr als </a:t>
            </a:r>
            <a:r>
              <a:rPr lang="de-DE" sz="1600" b="1" kern="0" dirty="0">
                <a:solidFill>
                  <a:srgbClr val="000000"/>
                </a:solidFill>
                <a:latin typeface="72 Brand" panose="020B0504030603020204" pitchFamily="34" charset="0"/>
                <a:ea typeface="Arial Unicode MS" pitchFamily="34" charset="-128"/>
                <a:cs typeface="Arial Unicode MS" pitchFamily="34" charset="-128"/>
              </a:rPr>
              <a:t>300</a:t>
            </a:r>
            <a:r>
              <a:rPr lang="de-DE" sz="1600" kern="0" dirty="0">
                <a:solidFill>
                  <a:srgbClr val="000000"/>
                </a:solidFill>
                <a:latin typeface="72 Brand" panose="020B0504030603020204" pitchFamily="34" charset="0"/>
                <a:ea typeface="Arial Unicode MS" pitchFamily="34" charset="-128"/>
                <a:cs typeface="Arial Unicode MS" pitchFamily="34" charset="-128"/>
              </a:rPr>
              <a:t> Anwendungsfällen </a:t>
            </a:r>
          </a:p>
        </p:txBody>
      </p:sp>
      <p:sp>
        <p:nvSpPr>
          <p:cNvPr id="10" name="Chevron 116">
            <a:extLst>
              <a:ext uri="{FF2B5EF4-FFF2-40B4-BE49-F238E27FC236}">
                <a16:creationId xmlns:a16="http://schemas.microsoft.com/office/drawing/2014/main" id="{2FCF96E0-3F47-3A03-06D0-FE20BDA15886}"/>
              </a:ext>
            </a:extLst>
          </p:cNvPr>
          <p:cNvSpPr/>
          <p:nvPr/>
        </p:nvSpPr>
        <p:spPr bwMode="gray">
          <a:xfrm>
            <a:off x="5931891" y="3398227"/>
            <a:ext cx="331392" cy="538485"/>
          </a:xfrm>
          <a:prstGeom prst="chevron">
            <a:avLst>
              <a:gd name="adj" fmla="val 57234"/>
            </a:avLst>
          </a:prstGeom>
          <a:gradFill flip="none" rotWithShape="1">
            <a:gsLst>
              <a:gs pos="29000">
                <a:srgbClr val="0070F2"/>
              </a:gs>
              <a:gs pos="87000">
                <a:srgbClr val="48A5FF"/>
              </a:gs>
            </a:gsLst>
            <a:lin ang="13500000" scaled="1"/>
            <a:tileRect/>
          </a:gradFill>
          <a:ln w="28575" algn="ctr">
            <a:noFill/>
            <a:miter lim="800000"/>
            <a:headEnd/>
            <a:tailEnd/>
          </a:ln>
        </p:spPr>
        <p:txBody>
          <a:bodyPr wrap="square" lIns="89954" tIns="71962" rIns="89954" bIns="71962" rtlCol="0" anchor="ctr">
            <a:noAutofit/>
          </a:bodyPr>
          <a:lstStyle/>
          <a:p>
            <a:pPr algn="ctr" defTabSz="913578" fontAlgn="base">
              <a:spcBef>
                <a:spcPct val="50000"/>
              </a:spcBef>
              <a:spcAft>
                <a:spcPct val="0"/>
              </a:spcAft>
              <a:buClr>
                <a:srgbClr val="F0AB00"/>
              </a:buClr>
              <a:buSzPct val="80000"/>
              <a:defRPr/>
            </a:pPr>
            <a:endParaRPr lang="en-US" sz="1200" b="1" kern="0" spc="200">
              <a:solidFill>
                <a:srgbClr val="FFFFFF"/>
              </a:solidFill>
              <a:latin typeface="Arial" panose="020B0604020202020204" pitchFamily="34" charset="0"/>
              <a:ea typeface="Arial Unicode MS" pitchFamily="34" charset="-128"/>
              <a:cs typeface="Arial" panose="020B0604020202020204" pitchFamily="34" charset="0"/>
            </a:endParaRPr>
          </a:p>
        </p:txBody>
      </p:sp>
      <p:sp>
        <p:nvSpPr>
          <p:cNvPr id="2" name="TextBox 1">
            <a:extLst>
              <a:ext uri="{FF2B5EF4-FFF2-40B4-BE49-F238E27FC236}">
                <a16:creationId xmlns:a16="http://schemas.microsoft.com/office/drawing/2014/main" id="{FAF78BA3-E526-68DE-7144-099924493728}"/>
              </a:ext>
            </a:extLst>
          </p:cNvPr>
          <p:cNvSpPr txBox="1"/>
          <p:nvPr/>
        </p:nvSpPr>
        <p:spPr>
          <a:xfrm>
            <a:off x="3202" y="475326"/>
            <a:ext cx="12188798" cy="492122"/>
          </a:xfrm>
          <a:prstGeom prst="rect">
            <a:avLst/>
          </a:prstGeom>
          <a:noFill/>
        </p:spPr>
        <p:txBody>
          <a:bodyPr wrap="square" lIns="0" tIns="0" rIns="0" bIns="0" rtlCol="0">
            <a:spAutoFit/>
          </a:bodyPr>
          <a:lstStyle>
            <a:defPPr>
              <a:defRPr lang="en-DE"/>
            </a:defPPr>
            <a:lvl1pPr>
              <a:defRPr sz="3600" b="1" spc="-70">
                <a:latin typeface="72 Brand" panose="020B0504030603020204" pitchFamily="34" charset="0"/>
                <a:cs typeface="72-Bold" panose="020B0503030000000003" pitchFamily="34" charset="0"/>
              </a:defRPr>
            </a:lvl1pPr>
          </a:lstStyle>
          <a:p>
            <a:pPr algn="ctr" defTabSz="914126" fontAlgn="base">
              <a:spcBef>
                <a:spcPct val="0"/>
              </a:spcBef>
              <a:spcAft>
                <a:spcPct val="0"/>
              </a:spcAft>
              <a:defRPr/>
            </a:pPr>
            <a:r>
              <a:rPr lang="de-DE" sz="3198" spc="0" dirty="0">
                <a:gradFill flip="none" rotWithShape="1">
                  <a:gsLst>
                    <a:gs pos="85000">
                      <a:srgbClr val="0070F2"/>
                    </a:gs>
                    <a:gs pos="70000">
                      <a:srgbClr val="5D36FF"/>
                    </a:gs>
                    <a:gs pos="20000">
                      <a:srgbClr val="1C0C6E"/>
                    </a:gs>
                    <a:gs pos="95000">
                      <a:srgbClr val="1B90FF"/>
                    </a:gs>
                  </a:gsLst>
                  <a:lin ang="2220000" scaled="0"/>
                  <a:tileRect/>
                </a:gradFill>
              </a:rPr>
              <a:t>KI ist eine Reise – kein „</a:t>
            </a:r>
            <a:r>
              <a:rPr lang="de-DE" sz="3198" spc="0" dirty="0" err="1">
                <a:gradFill flip="none" rotWithShape="1">
                  <a:gsLst>
                    <a:gs pos="85000">
                      <a:srgbClr val="0070F2"/>
                    </a:gs>
                    <a:gs pos="70000">
                      <a:srgbClr val="5D36FF"/>
                    </a:gs>
                    <a:gs pos="20000">
                      <a:srgbClr val="1C0C6E"/>
                    </a:gs>
                    <a:gs pos="95000">
                      <a:srgbClr val="1B90FF"/>
                    </a:gs>
                  </a:gsLst>
                  <a:lin ang="2220000" scaled="0"/>
                  <a:tileRect/>
                </a:gradFill>
              </a:rPr>
              <a:t>One</a:t>
            </a:r>
            <a:r>
              <a:rPr lang="de-DE" sz="3198" spc="0" dirty="0">
                <a:gradFill flip="none" rotWithShape="1">
                  <a:gsLst>
                    <a:gs pos="85000">
                      <a:srgbClr val="0070F2"/>
                    </a:gs>
                    <a:gs pos="70000">
                      <a:srgbClr val="5D36FF"/>
                    </a:gs>
                    <a:gs pos="20000">
                      <a:srgbClr val="1C0C6E"/>
                    </a:gs>
                    <a:gs pos="95000">
                      <a:srgbClr val="1B90FF"/>
                    </a:gs>
                  </a:gsLst>
                  <a:lin ang="2220000" scaled="0"/>
                  <a:tileRect/>
                </a:gradFill>
              </a:rPr>
              <a:t>-Shot“ Ansatz</a:t>
            </a:r>
            <a:endParaRPr lang="en-US" sz="3198" spc="0" dirty="0">
              <a:gradFill flip="none" rotWithShape="1">
                <a:gsLst>
                  <a:gs pos="85000">
                    <a:srgbClr val="0070F2"/>
                  </a:gs>
                  <a:gs pos="70000">
                    <a:srgbClr val="5D36FF"/>
                  </a:gs>
                  <a:gs pos="20000">
                    <a:srgbClr val="1C0C6E"/>
                  </a:gs>
                  <a:gs pos="95000">
                    <a:srgbClr val="1B90FF"/>
                  </a:gs>
                </a:gsLst>
                <a:lin ang="2220000" scaled="0"/>
                <a:tileRect/>
              </a:gradFill>
            </a:endParaRPr>
          </a:p>
        </p:txBody>
      </p:sp>
      <p:sp>
        <p:nvSpPr>
          <p:cNvPr id="3" name="TextBox 12">
            <a:extLst>
              <a:ext uri="{FF2B5EF4-FFF2-40B4-BE49-F238E27FC236}">
                <a16:creationId xmlns:a16="http://schemas.microsoft.com/office/drawing/2014/main" id="{A2B412E2-8048-BAA2-AEE7-EEE6672C0475}"/>
              </a:ext>
            </a:extLst>
          </p:cNvPr>
          <p:cNvSpPr txBox="1"/>
          <p:nvPr/>
        </p:nvSpPr>
        <p:spPr>
          <a:xfrm>
            <a:off x="3878001" y="1016658"/>
            <a:ext cx="4439293" cy="215444"/>
          </a:xfrm>
          <a:prstGeom prst="rect">
            <a:avLst/>
          </a:prstGeom>
          <a:noFill/>
        </p:spPr>
        <p:txBody>
          <a:bodyPr wrap="none" lIns="0" tIns="0" rIns="0" bIns="0" rtlCol="0">
            <a:spAutoFit/>
          </a:bodyPr>
          <a:lstStyle/>
          <a:p>
            <a:pPr algn="ctr" defTabSz="1088122">
              <a:defRPr/>
            </a:pPr>
            <a:r>
              <a:rPr lang="de-DE" sz="1400" dirty="0">
                <a:solidFill>
                  <a:srgbClr val="00144A"/>
                </a:solidFill>
                <a:latin typeface="72 Brand Book" panose="020B0404030603020204" pitchFamily="34" charset="0"/>
              </a:rPr>
              <a:t>Technologischer Fortschritt in einem Tempo wie nie zuvor</a:t>
            </a:r>
            <a:endParaRPr lang="en-US" sz="1400" dirty="0">
              <a:solidFill>
                <a:srgbClr val="00144A"/>
              </a:solidFill>
              <a:latin typeface="72 Brand Book" panose="020B0404030603020204" pitchFamily="34" charset="0"/>
            </a:endParaRPr>
          </a:p>
        </p:txBody>
      </p:sp>
      <p:sp>
        <p:nvSpPr>
          <p:cNvPr id="4" name="Rectangle 3">
            <a:extLst>
              <a:ext uri="{FF2B5EF4-FFF2-40B4-BE49-F238E27FC236}">
                <a16:creationId xmlns:a16="http://schemas.microsoft.com/office/drawing/2014/main" id="{D699F43D-6E19-6136-82B0-1D39425125FE}"/>
              </a:ext>
            </a:extLst>
          </p:cNvPr>
          <p:cNvSpPr/>
          <p:nvPr/>
        </p:nvSpPr>
        <p:spPr bwMode="gray">
          <a:xfrm>
            <a:off x="591671" y="3003866"/>
            <a:ext cx="1228854" cy="394361"/>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1" name="Rectangle 10">
            <a:extLst>
              <a:ext uri="{FF2B5EF4-FFF2-40B4-BE49-F238E27FC236}">
                <a16:creationId xmlns:a16="http://schemas.microsoft.com/office/drawing/2014/main" id="{55DFC61E-81D1-5301-556E-64ACC2E13D37}"/>
              </a:ext>
            </a:extLst>
          </p:cNvPr>
          <p:cNvSpPr/>
          <p:nvPr/>
        </p:nvSpPr>
        <p:spPr bwMode="gray">
          <a:xfrm>
            <a:off x="1870389" y="3329248"/>
            <a:ext cx="1228854" cy="473166"/>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2" name="Rectangle 11">
            <a:extLst>
              <a:ext uri="{FF2B5EF4-FFF2-40B4-BE49-F238E27FC236}">
                <a16:creationId xmlns:a16="http://schemas.microsoft.com/office/drawing/2014/main" id="{FEECC193-BECA-2F13-6CAB-F667094B9749}"/>
              </a:ext>
            </a:extLst>
          </p:cNvPr>
          <p:cNvSpPr/>
          <p:nvPr/>
        </p:nvSpPr>
        <p:spPr bwMode="gray">
          <a:xfrm>
            <a:off x="4310646" y="3706561"/>
            <a:ext cx="1258505" cy="406171"/>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3" name="Rectangle 12">
            <a:extLst>
              <a:ext uri="{FF2B5EF4-FFF2-40B4-BE49-F238E27FC236}">
                <a16:creationId xmlns:a16="http://schemas.microsoft.com/office/drawing/2014/main" id="{CB742287-4950-5177-35A9-96EF0EF0D2DA}"/>
              </a:ext>
            </a:extLst>
          </p:cNvPr>
          <p:cNvSpPr/>
          <p:nvPr/>
        </p:nvSpPr>
        <p:spPr bwMode="gray">
          <a:xfrm>
            <a:off x="9123590" y="3822415"/>
            <a:ext cx="1228854" cy="1171618"/>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dirty="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72763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471D9-C8DA-9B07-CC1E-00839F9A0E9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6D784D9-604C-66FA-5FCC-6129A4FA325B}"/>
              </a:ext>
            </a:extLst>
          </p:cNvPr>
          <p:cNvSpPr/>
          <p:nvPr/>
        </p:nvSpPr>
        <p:spPr bwMode="auto">
          <a:xfrm>
            <a:off x="3974848" y="5356"/>
            <a:ext cx="8220327" cy="6852644"/>
          </a:xfrm>
          <a:prstGeom prst="rect">
            <a:avLst/>
          </a:prstGeom>
          <a:gradFill flip="none" rotWithShape="1">
            <a:gsLst>
              <a:gs pos="0">
                <a:srgbClr val="D1EFFF"/>
              </a:gs>
              <a:gs pos="100000">
                <a:srgbClr val="89D1FF"/>
              </a:gs>
            </a:gsLst>
            <a:lin ang="2700000" scaled="1"/>
            <a:tileRect/>
          </a:gra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p>
        </p:txBody>
      </p:sp>
      <p:sp>
        <p:nvSpPr>
          <p:cNvPr id="9" name="TextBox 8">
            <a:extLst>
              <a:ext uri="{FF2B5EF4-FFF2-40B4-BE49-F238E27FC236}">
                <a16:creationId xmlns:a16="http://schemas.microsoft.com/office/drawing/2014/main" id="{31145B74-6F1B-4C2C-E1D2-8BC6AF8F147C}"/>
              </a:ext>
            </a:extLst>
          </p:cNvPr>
          <p:cNvSpPr txBox="1"/>
          <p:nvPr/>
        </p:nvSpPr>
        <p:spPr>
          <a:xfrm>
            <a:off x="569471" y="318251"/>
            <a:ext cx="3281688" cy="1107996"/>
          </a:xfrm>
          <a:prstGeom prst="rect">
            <a:avLst/>
          </a:prstGeom>
          <a:noFill/>
        </p:spPr>
        <p:txBody>
          <a:bodyPr wrap="square" lIns="0" tIns="0" rIns="0" bIns="0" rtlCol="0">
            <a:spAutoFit/>
          </a:bodyPr>
          <a:lstStyle/>
          <a:p>
            <a:pPr defTabSz="1087362">
              <a:defRPr/>
            </a:pPr>
            <a:r>
              <a:rPr lang="de-DE" sz="2400" noProof="1">
                <a:solidFill>
                  <a:srgbClr val="0070F2"/>
                </a:solidFill>
                <a:latin typeface="72 Brand Medium" panose="020B0504030603020204" pitchFamily="34" charset="0"/>
                <a:ea typeface="+mj-ea"/>
                <a:cs typeface="+mj-cs"/>
              </a:rPr>
              <a:t>SAP SuccessFactors Employee Central Payroll</a:t>
            </a:r>
            <a:endParaRPr lang="en-US" sz="2400" dirty="0">
              <a:solidFill>
                <a:srgbClr val="0070F2"/>
              </a:solidFill>
              <a:latin typeface="72 Brand Medium" panose="020B0504030603020204" pitchFamily="34" charset="0"/>
              <a:ea typeface="+mj-ea"/>
              <a:cs typeface="+mj-cs"/>
            </a:endParaRPr>
          </a:p>
        </p:txBody>
      </p:sp>
      <p:sp>
        <p:nvSpPr>
          <p:cNvPr id="11" name="TextBox 10">
            <a:extLst>
              <a:ext uri="{FF2B5EF4-FFF2-40B4-BE49-F238E27FC236}">
                <a16:creationId xmlns:a16="http://schemas.microsoft.com/office/drawing/2014/main" id="{44740AB7-0F9D-1D98-37C8-65A33CCDD7E1}"/>
              </a:ext>
            </a:extLst>
          </p:cNvPr>
          <p:cNvSpPr txBox="1"/>
          <p:nvPr/>
        </p:nvSpPr>
        <p:spPr>
          <a:xfrm>
            <a:off x="569471" y="1584581"/>
            <a:ext cx="3057962" cy="860492"/>
          </a:xfrm>
          <a:prstGeom prst="rect">
            <a:avLst/>
          </a:prstGeom>
          <a:noFill/>
        </p:spPr>
        <p:txBody>
          <a:bodyPr wrap="square" lIns="0" tIns="0" rIns="0" bIns="0" rtlCol="0">
            <a:spAutoFit/>
          </a:bodyPr>
          <a:lstStyle/>
          <a:p>
            <a:pPr defTabSz="1087362">
              <a:defRPr/>
            </a:pPr>
            <a:r>
              <a:rPr lang="de-DE" sz="1398" dirty="0">
                <a:gradFill>
                  <a:gsLst>
                    <a:gs pos="0">
                      <a:srgbClr val="000000"/>
                    </a:gs>
                    <a:gs pos="100000">
                      <a:srgbClr val="000000"/>
                    </a:gs>
                  </a:gsLst>
                  <a:lin ang="5400000" scaled="1"/>
                </a:gradFill>
                <a:latin typeface="Arial" panose="020B0604020202020204" pitchFamily="34" charset="0"/>
                <a:ea typeface="Calibri" panose="020F0502020204030204" pitchFamily="34" charset="0"/>
                <a:cs typeface="Arial" panose="020B0604020202020204" pitchFamily="34" charset="0"/>
              </a:rPr>
              <a:t>Vereinfachte Personalabrechnungs-prozesse mit verbesserter Bedienung, die die Personalabrechnung in großem Stil vorantreiben</a:t>
            </a:r>
            <a:endParaRPr lang="en-US" sz="1398" dirty="0">
              <a:gradFill>
                <a:gsLst>
                  <a:gs pos="0">
                    <a:srgbClr val="000000"/>
                  </a:gs>
                  <a:gs pos="100000">
                    <a:srgbClr val="000000"/>
                  </a:gs>
                </a:gsLst>
                <a:lin ang="5400000" scaled="1"/>
              </a:gradFill>
              <a:latin typeface="Arial" panose="020B0604020202020204" pitchFamily="34" charset="0"/>
              <a:ea typeface="Calibri" panose="020F050202020403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865ABF9F-03A8-3EA9-E969-5206480AB94D}"/>
              </a:ext>
            </a:extLst>
          </p:cNvPr>
          <p:cNvCxnSpPr>
            <a:cxnSpLocks/>
          </p:cNvCxnSpPr>
          <p:nvPr/>
        </p:nvCxnSpPr>
        <p:spPr>
          <a:xfrm>
            <a:off x="569471" y="3925328"/>
            <a:ext cx="3057960" cy="0"/>
          </a:xfrm>
          <a:prstGeom prst="line">
            <a:avLst/>
          </a:prstGeom>
          <a:ln w="12700">
            <a:gradFill flip="none" rotWithShape="1">
              <a:gsLst>
                <a:gs pos="0">
                  <a:schemeClr val="accent1">
                    <a:lumMod val="5000"/>
                    <a:lumOff val="95000"/>
                  </a:schemeClr>
                </a:gs>
                <a:gs pos="89000">
                  <a:schemeClr val="bg2"/>
                </a:gs>
                <a:gs pos="12000">
                  <a:schemeClr val="bg2"/>
                </a:gs>
                <a:gs pos="100000">
                  <a:schemeClr val="bg1"/>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6F1558A-1E08-0DB0-3E6F-96CC4E9E3CFB}"/>
              </a:ext>
            </a:extLst>
          </p:cNvPr>
          <p:cNvSpPr txBox="1"/>
          <p:nvPr/>
        </p:nvSpPr>
        <p:spPr>
          <a:xfrm>
            <a:off x="650814" y="3992837"/>
            <a:ext cx="2745048" cy="246093"/>
          </a:xfrm>
          <a:prstGeom prst="rect">
            <a:avLst/>
          </a:prstGeom>
          <a:noFill/>
          <a:ln>
            <a:noFill/>
          </a:ln>
        </p:spPr>
        <p:txBody>
          <a:bodyPr wrap="square" lIns="0" tIns="0" rIns="0" bIns="0" numCol="1">
            <a:spAutoFit/>
          </a:bodyPr>
          <a:lstStyle/>
          <a:p>
            <a:pPr defTabSz="1085731">
              <a:spcBef>
                <a:spcPts val="200"/>
              </a:spcBef>
              <a:spcAft>
                <a:spcPts val="600"/>
              </a:spcAft>
              <a:buClr>
                <a:srgbClr val="89D1FF"/>
              </a:buClr>
              <a:buSzPct val="80000"/>
              <a:defRPr/>
            </a:pPr>
            <a:r>
              <a:rPr lang="en-US" sz="1599" kern="0" dirty="0">
                <a:solidFill>
                  <a:srgbClr val="1B90FF"/>
                </a:solidFill>
                <a:latin typeface="Arial" panose="020B0604020202020204" pitchFamily="34" charset="0"/>
                <a:ea typeface="Arial Unicode MS"/>
                <a:cs typeface="Arial" panose="020B0604020202020204" pitchFamily="34" charset="0"/>
              </a:rPr>
              <a:t>        </a:t>
            </a:r>
            <a:r>
              <a:rPr lang="en-US" sz="1599" kern="0" dirty="0" err="1">
                <a:gradFill>
                  <a:gsLst>
                    <a:gs pos="0">
                      <a:schemeClr val="accent1"/>
                    </a:gs>
                    <a:gs pos="100000">
                      <a:schemeClr val="accent1"/>
                    </a:gs>
                  </a:gsLst>
                  <a:lin ang="2700000" scaled="1"/>
                </a:gradFill>
                <a:latin typeface="Arial" panose="020B0604020202020204" pitchFamily="34" charset="0"/>
                <a:ea typeface="Arial Unicode MS"/>
                <a:cs typeface="Arial" panose="020B0604020202020204" pitchFamily="34" charset="0"/>
              </a:rPr>
              <a:t>Haupterneuerungen</a:t>
            </a:r>
            <a:endParaRPr lang="en-US" sz="1599" kern="0" dirty="0">
              <a:gradFill>
                <a:gsLst>
                  <a:gs pos="0">
                    <a:schemeClr val="accent1"/>
                  </a:gs>
                  <a:gs pos="100000">
                    <a:schemeClr val="accent1"/>
                  </a:gs>
                </a:gsLst>
                <a:lin ang="2700000" scaled="1"/>
              </a:gradFill>
              <a:latin typeface="Arial" panose="020B0604020202020204" pitchFamily="34" charset="0"/>
              <a:ea typeface="Arial Unicode MS"/>
              <a:cs typeface="Arial" panose="020B0604020202020204" pitchFamily="34" charset="0"/>
            </a:endParaRPr>
          </a:p>
        </p:txBody>
      </p:sp>
      <p:sp>
        <p:nvSpPr>
          <p:cNvPr id="20" name="Rectangle: Rounded Corners 26">
            <a:extLst>
              <a:ext uri="{FF2B5EF4-FFF2-40B4-BE49-F238E27FC236}">
                <a16:creationId xmlns:a16="http://schemas.microsoft.com/office/drawing/2014/main" id="{953B4DE6-B6F8-785B-50DF-7336D47DFEB6}"/>
              </a:ext>
            </a:extLst>
          </p:cNvPr>
          <p:cNvSpPr/>
          <p:nvPr/>
        </p:nvSpPr>
        <p:spPr bwMode="auto">
          <a:xfrm>
            <a:off x="552073" y="2720372"/>
            <a:ext cx="1500204" cy="289780"/>
          </a:xfrm>
          <a:prstGeom prst="roundRect">
            <a:avLst>
              <a:gd name="adj" fmla="val 18295"/>
            </a:avLst>
          </a:prstGeom>
          <a:solidFill>
            <a:srgbClr val="E2D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26" fontAlgn="base">
              <a:spcBef>
                <a:spcPct val="0"/>
              </a:spcBef>
              <a:spcAft>
                <a:spcPct val="0"/>
              </a:spcAft>
            </a:pPr>
            <a:r>
              <a:rPr lang="en-US" sz="1199" dirty="0" err="1">
                <a:gradFill>
                  <a:gsLst>
                    <a:gs pos="0">
                      <a:srgbClr val="5D36FF"/>
                    </a:gs>
                    <a:gs pos="100000">
                      <a:srgbClr val="5D36FF"/>
                    </a:gs>
                  </a:gsLst>
                  <a:lin ang="5400000" scaled="1"/>
                </a:gradFill>
                <a:latin typeface="Arial" panose="020B0604020202020204" pitchFamily="34" charset="0"/>
                <a:ea typeface="Segoe UI" pitchFamily="34" charset="0"/>
                <a:cs typeface="Arial" panose="020B0604020202020204" pitchFamily="34" charset="0"/>
              </a:rPr>
              <a:t>Kommt</a:t>
            </a:r>
            <a:r>
              <a:rPr lang="en-US" sz="1199" dirty="0">
                <a:gradFill>
                  <a:gsLst>
                    <a:gs pos="0">
                      <a:srgbClr val="5D36FF"/>
                    </a:gs>
                    <a:gs pos="100000">
                      <a:srgbClr val="5D36FF"/>
                    </a:gs>
                  </a:gsLst>
                  <a:lin ang="5400000" scaled="1"/>
                </a:gradFill>
                <a:latin typeface="Arial" panose="020B0604020202020204" pitchFamily="34" charset="0"/>
                <a:ea typeface="Segoe UI" pitchFamily="34" charset="0"/>
                <a:cs typeface="Arial" panose="020B0604020202020204" pitchFamily="34" charset="0"/>
              </a:rPr>
              <a:t> in 2025</a:t>
            </a:r>
          </a:p>
        </p:txBody>
      </p:sp>
      <p:sp>
        <p:nvSpPr>
          <p:cNvPr id="21" name="TextBox 20">
            <a:extLst>
              <a:ext uri="{FF2B5EF4-FFF2-40B4-BE49-F238E27FC236}">
                <a16:creationId xmlns:a16="http://schemas.microsoft.com/office/drawing/2014/main" id="{58F527C6-18EA-8269-5BA1-BA5E7E18D57F}"/>
              </a:ext>
            </a:extLst>
          </p:cNvPr>
          <p:cNvSpPr txBox="1"/>
          <p:nvPr/>
        </p:nvSpPr>
        <p:spPr>
          <a:xfrm>
            <a:off x="494357" y="3048332"/>
            <a:ext cx="3057962" cy="748603"/>
          </a:xfrm>
          <a:prstGeom prst="rect">
            <a:avLst/>
          </a:prstGeom>
          <a:noFill/>
        </p:spPr>
        <p:txBody>
          <a:bodyPr wrap="square">
            <a:spAutoFit/>
          </a:bodyPr>
          <a:lstStyle/>
          <a:p>
            <a:pPr marL="174486" indent="-174486" defTabSz="1085731">
              <a:spcBef>
                <a:spcPts val="200"/>
              </a:spcBef>
              <a:spcAft>
                <a:spcPts val="600"/>
              </a:spcAft>
              <a:buClr>
                <a:srgbClr val="89D1FF"/>
              </a:buClr>
              <a:buSzPct val="80000"/>
              <a:buFont typeface="Arial" panose="020B0604020202020204" pitchFamily="34" charset="0"/>
              <a:buChar char="•"/>
              <a:defRPr/>
            </a:pPr>
            <a:r>
              <a:rPr lang="de-DE" sz="1200" kern="0" noProof="1">
                <a:solidFill>
                  <a:srgbClr val="000000"/>
                </a:solidFill>
                <a:latin typeface="Arial" panose="020B0604020202020204" pitchFamily="34" charset="0"/>
                <a:ea typeface="Arial Unicode MS"/>
                <a:cs typeface="Arial" panose="020B0604020202020204" pitchFamily="34" charset="0"/>
              </a:rPr>
              <a:t>„Erklärung meines Gehaltsnachweises“ mit Joule </a:t>
            </a:r>
          </a:p>
          <a:p>
            <a:pPr marL="174486" indent="-174486" defTabSz="1085731">
              <a:spcBef>
                <a:spcPts val="200"/>
              </a:spcBef>
              <a:spcAft>
                <a:spcPts val="600"/>
              </a:spcAft>
              <a:buClr>
                <a:srgbClr val="89D1FF"/>
              </a:buClr>
              <a:buSzPct val="80000"/>
              <a:buFont typeface="Arial" panose="020B0604020202020204" pitchFamily="34" charset="0"/>
              <a:buChar char="•"/>
              <a:defRPr/>
            </a:pPr>
            <a:r>
              <a:rPr lang="en-US" sz="1198" kern="0" dirty="0" err="1">
                <a:gradFill>
                  <a:gsLst>
                    <a:gs pos="0">
                      <a:srgbClr val="000000"/>
                    </a:gs>
                    <a:gs pos="100000">
                      <a:srgbClr val="000000"/>
                    </a:gs>
                  </a:gsLst>
                  <a:lin ang="5400000" scaled="1"/>
                </a:gradFill>
                <a:latin typeface="Arial" panose="020B0604020202020204" pitchFamily="34" charset="0"/>
                <a:ea typeface="Arial Unicode MS"/>
                <a:cs typeface="Arial" panose="020B0604020202020204" pitchFamily="34" charset="0"/>
              </a:rPr>
              <a:t>Überarbeiteter</a:t>
            </a:r>
            <a:r>
              <a:rPr lang="en-US" sz="1198" kern="0" dirty="0">
                <a:gradFill>
                  <a:gsLst>
                    <a:gs pos="0">
                      <a:srgbClr val="000000"/>
                    </a:gs>
                    <a:gs pos="100000">
                      <a:srgbClr val="000000"/>
                    </a:gs>
                  </a:gsLst>
                  <a:lin ang="5400000" scaled="1"/>
                </a:gradFill>
                <a:latin typeface="Arial" panose="020B0604020202020204" pitchFamily="34" charset="0"/>
                <a:ea typeface="Arial Unicode MS"/>
                <a:cs typeface="Arial" panose="020B0604020202020204" pitchFamily="34" charset="0"/>
              </a:rPr>
              <a:t> Payroll Control Center</a:t>
            </a:r>
          </a:p>
        </p:txBody>
      </p:sp>
      <p:pic>
        <p:nvPicPr>
          <p:cNvPr id="22" name="10-27-NEW FINAL v9 SC explain my pay">
            <a:hlinkClick r:id="" action="ppaction://media"/>
            <a:extLst>
              <a:ext uri="{FF2B5EF4-FFF2-40B4-BE49-F238E27FC236}">
                <a16:creationId xmlns:a16="http://schemas.microsoft.com/office/drawing/2014/main" id="{AAF561BF-F44F-38A8-F22C-1C255A810A1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231"/>
          <a:stretch/>
        </p:blipFill>
        <p:spPr>
          <a:xfrm>
            <a:off x="4268234" y="1303535"/>
            <a:ext cx="7624034" cy="4235742"/>
          </a:xfrm>
          <a:prstGeom prst="rect">
            <a:avLst/>
          </a:prstGeom>
        </p:spPr>
      </p:pic>
      <p:sp>
        <p:nvSpPr>
          <p:cNvPr id="23" name="TextBox 22">
            <a:extLst>
              <a:ext uri="{FF2B5EF4-FFF2-40B4-BE49-F238E27FC236}">
                <a16:creationId xmlns:a16="http://schemas.microsoft.com/office/drawing/2014/main" id="{9E9074B4-6B39-8914-D029-A0E4F3A53E0C}"/>
              </a:ext>
            </a:extLst>
          </p:cNvPr>
          <p:cNvSpPr txBox="1"/>
          <p:nvPr/>
        </p:nvSpPr>
        <p:spPr>
          <a:xfrm>
            <a:off x="9758671" y="5662248"/>
            <a:ext cx="2133597" cy="184666"/>
          </a:xfrm>
          <a:prstGeom prst="rect">
            <a:avLst/>
          </a:prstGeom>
          <a:noFill/>
        </p:spPr>
        <p:txBody>
          <a:bodyPr wrap="none" lIns="0" tIns="0" rIns="0" bIns="0" rtlCol="0">
            <a:spAutoFit/>
          </a:bodyPr>
          <a:lstStyle/>
          <a:p>
            <a:pPr fontAlgn="base">
              <a:spcBef>
                <a:spcPct val="50000"/>
              </a:spcBef>
              <a:spcAft>
                <a:spcPct val="0"/>
              </a:spcAft>
              <a:buClr>
                <a:srgbClr val="000000"/>
              </a:buClr>
              <a:buSzPct val="100000"/>
            </a:pPr>
            <a:r>
              <a:rPr lang="en-US" sz="1200" kern="0">
                <a:solidFill>
                  <a:schemeClr val="accent6">
                    <a:lumMod val="50000"/>
                  </a:schemeClr>
                </a:solidFill>
                <a:latin typeface="72 Brand Medium"/>
                <a:ea typeface="Arial Unicode MS" pitchFamily="34" charset="-128"/>
                <a:cs typeface="Arial Unicode MS" pitchFamily="34" charset="-128"/>
              </a:rPr>
              <a:t>Explain my pay slip with Joule</a:t>
            </a:r>
          </a:p>
        </p:txBody>
      </p:sp>
      <p:pic>
        <p:nvPicPr>
          <p:cNvPr id="3" name="Graphic 2">
            <a:extLst>
              <a:ext uri="{FF2B5EF4-FFF2-40B4-BE49-F238E27FC236}">
                <a16:creationId xmlns:a16="http://schemas.microsoft.com/office/drawing/2014/main" id="{9037788A-66AE-9108-8491-EE854EC53D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473" y="4010025"/>
            <a:ext cx="222250" cy="222250"/>
          </a:xfrm>
          <a:prstGeom prst="rect">
            <a:avLst/>
          </a:prstGeom>
        </p:spPr>
      </p:pic>
      <p:sp>
        <p:nvSpPr>
          <p:cNvPr id="4" name="TextBox 3">
            <a:extLst>
              <a:ext uri="{FF2B5EF4-FFF2-40B4-BE49-F238E27FC236}">
                <a16:creationId xmlns:a16="http://schemas.microsoft.com/office/drawing/2014/main" id="{4D23560C-8E24-2B9B-8B85-6639AE4BE984}"/>
              </a:ext>
            </a:extLst>
          </p:cNvPr>
          <p:cNvSpPr txBox="1"/>
          <p:nvPr/>
        </p:nvSpPr>
        <p:spPr>
          <a:xfrm>
            <a:off x="650813" y="4334411"/>
            <a:ext cx="2976617" cy="1864293"/>
          </a:xfrm>
          <a:prstGeom prst="rect">
            <a:avLst/>
          </a:prstGeom>
          <a:noFill/>
          <a:ln>
            <a:noFill/>
          </a:ln>
        </p:spPr>
        <p:txBody>
          <a:bodyPr wrap="square" lIns="0" tIns="0" rIns="0" bIns="0" numCol="1">
            <a:spAutoFit/>
          </a:bodyPr>
          <a:lstStyle/>
          <a:p>
            <a:pPr marL="174486" indent="-174486" defTabSz="1085731">
              <a:spcBef>
                <a:spcPts val="200"/>
              </a:spcBef>
              <a:spcAft>
                <a:spcPts val="600"/>
              </a:spcAft>
              <a:buClr>
                <a:srgbClr val="89D1FF"/>
              </a:buClr>
              <a:buSzPct val="80000"/>
              <a:buFont typeface="Arial" panose="020B0604020202020204" pitchFamily="34" charset="0"/>
              <a:buChar char="•"/>
              <a:defRPr/>
            </a:pPr>
            <a:r>
              <a:rPr lang="de-DE" sz="1198" kern="0" dirty="0">
                <a:gradFill>
                  <a:gsLst>
                    <a:gs pos="0">
                      <a:srgbClr val="000000"/>
                    </a:gs>
                    <a:gs pos="100000">
                      <a:srgbClr val="000000"/>
                    </a:gs>
                  </a:gsLst>
                  <a:lin ang="5400000" scaled="1"/>
                </a:gradFill>
                <a:latin typeface="Arial" panose="020B0604020202020204" pitchFamily="34" charset="0"/>
                <a:ea typeface="Arial Unicode MS"/>
                <a:cs typeface="Arial" panose="020B0604020202020204" pitchFamily="34" charset="0"/>
              </a:rPr>
              <a:t>Vereinfachungen für Mitarbeiter mit Zeitbuchungsfunktionen, die über mehrere Kanäle verfügbar sind</a:t>
            </a:r>
          </a:p>
          <a:p>
            <a:pPr marL="174486" indent="-174486" defTabSz="1085731">
              <a:spcBef>
                <a:spcPts val="200"/>
              </a:spcBef>
              <a:spcAft>
                <a:spcPts val="600"/>
              </a:spcAft>
              <a:buClr>
                <a:srgbClr val="89D1FF"/>
              </a:buClr>
              <a:buSzPct val="80000"/>
              <a:buFont typeface="Arial" panose="020B0604020202020204" pitchFamily="34" charset="0"/>
              <a:buChar char="•"/>
              <a:defRPr/>
            </a:pPr>
            <a:r>
              <a:rPr lang="de-DE" sz="1198" kern="0" dirty="0">
                <a:gradFill>
                  <a:gsLst>
                    <a:gs pos="0">
                      <a:srgbClr val="000000"/>
                    </a:gs>
                    <a:gs pos="100000">
                      <a:srgbClr val="000000"/>
                    </a:gs>
                  </a:gsLst>
                  <a:lin ang="5400000" scaled="1"/>
                </a:gradFill>
                <a:latin typeface="Arial" panose="020B0604020202020204" pitchFamily="34" charset="0"/>
                <a:ea typeface="Arial Unicode MS"/>
                <a:cs typeface="Arial" panose="020B0604020202020204" pitchFamily="34" charset="0"/>
              </a:rPr>
              <a:t>Verbesserte Visualisierung und optimierte Massenaktionen vereinfachen die Verwaltung</a:t>
            </a:r>
          </a:p>
          <a:p>
            <a:pPr marL="174486" indent="-174486" defTabSz="1085731">
              <a:spcBef>
                <a:spcPts val="200"/>
              </a:spcBef>
              <a:spcAft>
                <a:spcPts val="600"/>
              </a:spcAft>
              <a:buClr>
                <a:srgbClr val="89D1FF"/>
              </a:buClr>
              <a:buSzPct val="80000"/>
              <a:buFont typeface="Arial" panose="020B0604020202020204" pitchFamily="34" charset="0"/>
              <a:buChar char="•"/>
              <a:defRPr/>
            </a:pPr>
            <a:r>
              <a:rPr lang="de-DE" sz="1198" kern="0" dirty="0">
                <a:gradFill>
                  <a:gsLst>
                    <a:gs pos="0">
                      <a:srgbClr val="000000"/>
                    </a:gs>
                    <a:gs pos="100000">
                      <a:srgbClr val="000000"/>
                    </a:gs>
                  </a:gsLst>
                  <a:lin ang="5400000" scaled="1"/>
                </a:gradFill>
                <a:latin typeface="Arial" panose="020B0604020202020204" pitchFamily="34" charset="0"/>
                <a:ea typeface="Arial Unicode MS"/>
                <a:cs typeface="Arial" panose="020B0604020202020204" pitchFamily="34" charset="0"/>
              </a:rPr>
              <a:t>Die Integration mit dem Arbeitszeitblatt von SAP S/4HANA (CATS) optimiert die systemübergreifende Arbeit.</a:t>
            </a:r>
            <a:endParaRPr lang="en-US" sz="1198" kern="0" dirty="0">
              <a:gradFill>
                <a:gsLst>
                  <a:gs pos="0">
                    <a:srgbClr val="000000"/>
                  </a:gs>
                  <a:gs pos="100000">
                    <a:srgbClr val="000000"/>
                  </a:gs>
                </a:gsLst>
                <a:lin ang="5400000" scaled="1"/>
              </a:grad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1335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400"/>
                                        <p:tgtEl>
                                          <p:spTgt spid="9"/>
                                        </p:tgtEl>
                                      </p:cBhvr>
                                    </p:animEffect>
                                  </p:childTnLst>
                                </p:cTn>
                              </p:par>
                              <p:par>
                                <p:cTn id="12" presetID="42" presetClass="path" presetSubtype="0" decel="100000" fill="hold" grpId="1" nodeType="withEffect">
                                  <p:stCondLst>
                                    <p:cond delay="0"/>
                                  </p:stCondLst>
                                  <p:childTnLst>
                                    <p:animMotion origin="layout" path="M -9.73705E-7 -2.96296E-6 L -9.73705E-7 0.01736 " pathEditMode="relative" rAng="0" ptsTypes="AA">
                                      <p:cBhvr>
                                        <p:cTn id="13" dur="400" spd="-100000" fill="hold"/>
                                        <p:tgtEl>
                                          <p:spTgt spid="9"/>
                                        </p:tgtEl>
                                        <p:attrNameLst>
                                          <p:attrName>ppt_x</p:attrName>
                                          <p:attrName>ppt_y</p:attrName>
                                        </p:attrNameLst>
                                      </p:cBhvr>
                                      <p:rCtr x="0" y="856"/>
                                    </p:animMotion>
                                  </p:childTnLst>
                                </p:cTn>
                              </p:par>
                              <p:par>
                                <p:cTn id="14" presetID="10" presetClass="entr" presetSubtype="0"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400"/>
                                        <p:tgtEl>
                                          <p:spTgt spid="11"/>
                                        </p:tgtEl>
                                      </p:cBhvr>
                                    </p:animEffect>
                                  </p:childTnLst>
                                </p:cTn>
                              </p:par>
                              <p:par>
                                <p:cTn id="17" presetID="42" presetClass="path" presetSubtype="0" decel="100000" fill="hold" grpId="1" nodeType="withEffect">
                                  <p:stCondLst>
                                    <p:cond delay="100"/>
                                  </p:stCondLst>
                                  <p:childTnLst>
                                    <p:animMotion origin="layout" path="M -9.73705E-7 -2.96296E-6 L -9.73705E-7 0.01736 " pathEditMode="relative" rAng="0" ptsTypes="AA">
                                      <p:cBhvr>
                                        <p:cTn id="18" dur="400" spd="-100000" fill="hold"/>
                                        <p:tgtEl>
                                          <p:spTgt spid="11"/>
                                        </p:tgtEl>
                                        <p:attrNameLst>
                                          <p:attrName>ppt_x</p:attrName>
                                          <p:attrName>ppt_y</p:attrName>
                                        </p:attrNameLst>
                                      </p:cBhvr>
                                      <p:rCtr x="0" y="856"/>
                                    </p:animMotion>
                                  </p:childTnLst>
                                </p:cTn>
                              </p:par>
                              <p:par>
                                <p:cTn id="19" presetID="10" presetClass="entr" presetSubtype="0" fill="hold" grpId="0" nodeType="withEffect">
                                  <p:stCondLst>
                                    <p:cond delay="2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400"/>
                                        <p:tgtEl>
                                          <p:spTgt spid="20"/>
                                        </p:tgtEl>
                                      </p:cBhvr>
                                    </p:animEffect>
                                  </p:childTnLst>
                                </p:cTn>
                              </p:par>
                              <p:par>
                                <p:cTn id="22" presetID="42" presetClass="path" presetSubtype="0" decel="100000" fill="hold" grpId="1" nodeType="withEffect">
                                  <p:stCondLst>
                                    <p:cond delay="200"/>
                                  </p:stCondLst>
                                  <p:childTnLst>
                                    <p:animMotion origin="layout" path="M -9.73705E-7 -2.96296E-6 L -9.73705E-7 0.01736 " pathEditMode="relative" rAng="0" ptsTypes="AA">
                                      <p:cBhvr>
                                        <p:cTn id="23" dur="400" spd="-100000" fill="hold"/>
                                        <p:tgtEl>
                                          <p:spTgt spid="20"/>
                                        </p:tgtEl>
                                        <p:attrNameLst>
                                          <p:attrName>ppt_x</p:attrName>
                                          <p:attrName>ppt_y</p:attrName>
                                        </p:attrNameLst>
                                      </p:cBhvr>
                                      <p:rCtr x="0" y="856"/>
                                    </p:animMotion>
                                  </p:childTnLst>
                                </p:cTn>
                              </p:par>
                              <p:par>
                                <p:cTn id="24" presetID="10" presetClass="entr" presetSubtype="0" fill="hold" grpId="0" nodeType="withEffect">
                                  <p:stCondLst>
                                    <p:cond delay="2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400"/>
                                        <p:tgtEl>
                                          <p:spTgt spid="21"/>
                                        </p:tgtEl>
                                      </p:cBhvr>
                                    </p:animEffect>
                                  </p:childTnLst>
                                </p:cTn>
                              </p:par>
                              <p:par>
                                <p:cTn id="27" presetID="42" presetClass="path" presetSubtype="0" decel="100000" fill="hold" grpId="1" nodeType="withEffect">
                                  <p:stCondLst>
                                    <p:cond delay="200"/>
                                  </p:stCondLst>
                                  <p:childTnLst>
                                    <p:animMotion origin="layout" path="M -9.73705E-7 -2.96296E-6 L -9.73705E-7 0.01736 " pathEditMode="relative" rAng="0" ptsTypes="AA">
                                      <p:cBhvr>
                                        <p:cTn id="28" dur="400" spd="-100000" fill="hold"/>
                                        <p:tgtEl>
                                          <p:spTgt spid="21"/>
                                        </p:tgtEl>
                                        <p:attrNameLst>
                                          <p:attrName>ppt_x</p:attrName>
                                          <p:attrName>ppt_y</p:attrName>
                                        </p:attrNameLst>
                                      </p:cBhvr>
                                      <p:rCtr x="0" y="856"/>
                                    </p:animMotion>
                                  </p:childTnLst>
                                </p:cTn>
                              </p:par>
                              <p:par>
                                <p:cTn id="29" presetID="10" presetClass="entr" presetSubtype="0" fill="hold" nodeType="withEffect">
                                  <p:stCondLst>
                                    <p:cond delay="3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400"/>
                                        <p:tgtEl>
                                          <p:spTgt spid="15"/>
                                        </p:tgtEl>
                                      </p:cBhvr>
                                    </p:animEffect>
                                  </p:childTnLst>
                                </p:cTn>
                              </p:par>
                              <p:par>
                                <p:cTn id="32" presetID="42" presetClass="path" presetSubtype="0" decel="100000" fill="hold" nodeType="withEffect">
                                  <p:stCondLst>
                                    <p:cond delay="300"/>
                                  </p:stCondLst>
                                  <p:childTnLst>
                                    <p:animMotion origin="layout" path="M -9.73705E-7 -2.96296E-6 L -9.73705E-7 0.01736 " pathEditMode="relative" rAng="0" ptsTypes="AA">
                                      <p:cBhvr>
                                        <p:cTn id="33" dur="400" spd="-100000" fill="hold"/>
                                        <p:tgtEl>
                                          <p:spTgt spid="15"/>
                                        </p:tgtEl>
                                        <p:attrNameLst>
                                          <p:attrName>ppt_x</p:attrName>
                                          <p:attrName>ppt_y</p:attrName>
                                        </p:attrNameLst>
                                      </p:cBhvr>
                                      <p:rCtr x="0" y="856"/>
                                    </p:animMotion>
                                  </p:childTnLst>
                                </p:cTn>
                              </p:par>
                              <p:par>
                                <p:cTn id="34" presetID="10" presetClass="entr" presetSubtype="0" fill="hold" grpId="0" nodeType="withEffect">
                                  <p:stCondLst>
                                    <p:cond delay="3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400"/>
                                        <p:tgtEl>
                                          <p:spTgt spid="17"/>
                                        </p:tgtEl>
                                      </p:cBhvr>
                                    </p:animEffect>
                                  </p:childTnLst>
                                </p:cTn>
                              </p:par>
                              <p:par>
                                <p:cTn id="37" presetID="42" presetClass="path" presetSubtype="0" decel="100000" fill="hold" grpId="1" nodeType="withEffect">
                                  <p:stCondLst>
                                    <p:cond delay="300"/>
                                  </p:stCondLst>
                                  <p:childTnLst>
                                    <p:animMotion origin="layout" path="M -2.22859E-6 1.11022E-16 L -2.22859E-6 0.01736 " pathEditMode="relative" rAng="0" ptsTypes="AA">
                                      <p:cBhvr>
                                        <p:cTn id="38" dur="400" spd="-100000" fill="hold"/>
                                        <p:tgtEl>
                                          <p:spTgt spid="17"/>
                                        </p:tgtEl>
                                        <p:attrNameLst>
                                          <p:attrName>ppt_x</p:attrName>
                                          <p:attrName>ppt_y</p:attrName>
                                        </p:attrNameLst>
                                      </p:cBhvr>
                                      <p:rCtr x="0" y="856"/>
                                    </p:animMotion>
                                  </p:childTnLst>
                                </p:cTn>
                              </p:par>
                              <p:par>
                                <p:cTn id="39" presetID="10" presetClass="entr" presetSubtype="0" fill="hold" nodeType="withEffect">
                                  <p:stCondLst>
                                    <p:cond delay="3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400"/>
                                        <p:tgtEl>
                                          <p:spTgt spid="3"/>
                                        </p:tgtEl>
                                      </p:cBhvr>
                                    </p:animEffect>
                                  </p:childTnLst>
                                </p:cTn>
                              </p:par>
                              <p:par>
                                <p:cTn id="42" presetID="42" presetClass="path" presetSubtype="0" decel="100000" fill="hold" nodeType="withEffect">
                                  <p:stCondLst>
                                    <p:cond delay="300"/>
                                  </p:stCondLst>
                                  <p:childTnLst>
                                    <p:animMotion origin="layout" path="M -9.73705E-7 -2.96296E-6 L -9.73705E-7 0.01736 " pathEditMode="relative" rAng="0" ptsTypes="AA">
                                      <p:cBhvr>
                                        <p:cTn id="43" dur="400" spd="-100000" fill="hold"/>
                                        <p:tgtEl>
                                          <p:spTgt spid="3"/>
                                        </p:tgtEl>
                                        <p:attrNameLst>
                                          <p:attrName>ppt_x</p:attrName>
                                          <p:attrName>ppt_y</p:attrName>
                                        </p:attrNameLst>
                                      </p:cBhvr>
                                      <p:rCtr x="0" y="856"/>
                                    </p:animMotion>
                                  </p:childTnLst>
                                </p:cTn>
                              </p:par>
                              <p:par>
                                <p:cTn id="44" presetID="10" presetClass="entr" presetSubtype="0" fill="hold" grpId="0" nodeType="withEffect">
                                  <p:stCondLst>
                                    <p:cond delay="40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400"/>
                                        <p:tgtEl>
                                          <p:spTgt spid="4"/>
                                        </p:tgtEl>
                                      </p:cBhvr>
                                    </p:animEffect>
                                  </p:childTnLst>
                                </p:cTn>
                              </p:par>
                              <p:par>
                                <p:cTn id="47" presetID="42" presetClass="path" presetSubtype="0" decel="100000" fill="hold" grpId="1" nodeType="withEffect">
                                  <p:stCondLst>
                                    <p:cond delay="400"/>
                                  </p:stCondLst>
                                  <p:childTnLst>
                                    <p:animMotion origin="layout" path="M -2.22859E-6 1.85185E-6 L -2.22859E-6 0.01736 " pathEditMode="relative" rAng="0" ptsTypes="AA">
                                      <p:cBhvr>
                                        <p:cTn id="48" dur="400" spd="-100000" fill="hold"/>
                                        <p:tgtEl>
                                          <p:spTgt spid="4"/>
                                        </p:tgtEl>
                                        <p:attrNameLst>
                                          <p:attrName>ppt_x</p:attrName>
                                          <p:attrName>ppt_y</p:attrName>
                                        </p:attrNameLst>
                                      </p:cBhvr>
                                      <p:rCtr x="0" y="856"/>
                                    </p:animMotion>
                                  </p:childTnLst>
                                </p:cTn>
                              </p:par>
                              <p:par>
                                <p:cTn id="49" presetID="10" presetClass="entr" presetSubtype="0" fill="hold" nodeType="withEffect">
                                  <p:stCondLst>
                                    <p:cond delay="4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4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400"/>
                                        <p:tgtEl>
                                          <p:spTgt spid="23"/>
                                        </p:tgtEl>
                                      </p:cBhvr>
                                    </p:animEffect>
                                  </p:childTnLst>
                                </p:cTn>
                              </p:par>
                              <p:par>
                                <p:cTn id="55" presetID="42" presetClass="path" presetSubtype="0" decel="100000" fill="hold" grpId="1" nodeType="withEffect">
                                  <p:stCondLst>
                                    <p:cond delay="400"/>
                                  </p:stCondLst>
                                  <p:childTnLst>
                                    <p:animMotion origin="layout" path="M -2.22859E-6 1.85185E-6 L -2.22859E-6 0.01736 " pathEditMode="relative" rAng="0" ptsTypes="AA">
                                      <p:cBhvr>
                                        <p:cTn id="56" dur="400" spd="-100000" fill="hold"/>
                                        <p:tgtEl>
                                          <p:spTgt spid="23"/>
                                        </p:tgtEl>
                                        <p:attrNameLst>
                                          <p:attrName>ppt_x</p:attrName>
                                          <p:attrName>ppt_y</p:attrName>
                                        </p:attrNameLst>
                                      </p:cBhvr>
                                      <p:rCtr x="0" y="856"/>
                                    </p:animMotion>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5113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22"/>
                </p:tgtEl>
              </p:cMediaNode>
            </p:video>
          </p:childTnLst>
        </p:cTn>
      </p:par>
    </p:tnLst>
    <p:bldLst>
      <p:bldP spid="5" grpId="0" animBg="1"/>
      <p:bldP spid="9" grpId="0"/>
      <p:bldP spid="9" grpId="1"/>
      <p:bldP spid="11" grpId="0"/>
      <p:bldP spid="11" grpId="1"/>
      <p:bldP spid="17" grpId="0"/>
      <p:bldP spid="17" grpId="1"/>
      <p:bldP spid="20" grpId="0" animBg="1"/>
      <p:bldP spid="20" grpId="1" animBg="1"/>
      <p:bldP spid="21" grpId="0"/>
      <p:bldP spid="21" grpId="1"/>
      <p:bldP spid="23" grpId="0"/>
      <p:bldP spid="23" grpId="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62F5-E768-088E-6246-55B0A029A437}"/>
            </a:ext>
          </a:extLst>
        </p:cNvPr>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90DD79BE-E259-72B5-5740-10F01BB0F1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487" y="2081983"/>
            <a:ext cx="6858000" cy="3857625"/>
          </a:xfrm>
          <a:prstGeom prst="roundRect">
            <a:avLst>
              <a:gd name="adj" fmla="val 2104"/>
            </a:avLst>
          </a:prstGeom>
          <a:noFill/>
          <a:ln w="6350">
            <a:solidFill>
              <a:schemeClr val="bg1">
                <a:lumMod val="75000"/>
              </a:schemeClr>
            </a:solidFill>
          </a:ln>
          <a:effectLst/>
        </p:spPr>
      </p:pic>
      <p:sp>
        <p:nvSpPr>
          <p:cNvPr id="2" name="TextBox 1">
            <a:extLst>
              <a:ext uri="{FF2B5EF4-FFF2-40B4-BE49-F238E27FC236}">
                <a16:creationId xmlns:a16="http://schemas.microsoft.com/office/drawing/2014/main" id="{BBEE1DE0-C7D5-319B-3E00-2BAD4E15671C}"/>
              </a:ext>
            </a:extLst>
          </p:cNvPr>
          <p:cNvSpPr txBox="1"/>
          <p:nvPr/>
        </p:nvSpPr>
        <p:spPr>
          <a:xfrm>
            <a:off x="496487" y="1354277"/>
            <a:ext cx="1367624" cy="430887"/>
          </a:xfrm>
          <a:prstGeom prst="rect">
            <a:avLst/>
          </a:prstGeom>
          <a:noFill/>
        </p:spPr>
        <p:txBody>
          <a:bodyPr wrap="square" lIns="0" tIns="0" rIns="0" bIns="0" rtlCol="0">
            <a:spAutoFit/>
          </a:bodyPr>
          <a:lstStyle>
            <a:defPPr>
              <a:defRPr lang="de-DE"/>
            </a:defPPr>
            <a:lvl1pPr defTabSz="914400">
              <a:defRPr sz="2400" b="1">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defRPr>
            </a:lvl1pPr>
          </a:lstStyle>
          <a:p>
            <a:r>
              <a:rPr lang="en-US" sz="2800">
                <a:solidFill>
                  <a:schemeClr val="accent6">
                    <a:lumMod val="50000"/>
                  </a:schemeClr>
                </a:solidFill>
              </a:rPr>
              <a:t>&gt;80%</a:t>
            </a:r>
          </a:p>
        </p:txBody>
      </p:sp>
      <p:sp>
        <p:nvSpPr>
          <p:cNvPr id="3" name="TextBox 2">
            <a:extLst>
              <a:ext uri="{FF2B5EF4-FFF2-40B4-BE49-F238E27FC236}">
                <a16:creationId xmlns:a16="http://schemas.microsoft.com/office/drawing/2014/main" id="{A8BDC941-FA3A-D129-4A73-CF56FA611C76}"/>
              </a:ext>
            </a:extLst>
          </p:cNvPr>
          <p:cNvSpPr txBox="1"/>
          <p:nvPr/>
        </p:nvSpPr>
        <p:spPr>
          <a:xfrm>
            <a:off x="1655065" y="1415831"/>
            <a:ext cx="1597605" cy="461665"/>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de-DE" sz="1000" kern="0" dirty="0">
                <a:latin typeface="72 Brand" panose="020B0504030603020204" pitchFamily="34" charset="0"/>
                <a:ea typeface="72 Brand" pitchFamily="34" charset="-128"/>
                <a:cs typeface="72 Brand" pitchFamily="34" charset="-128"/>
              </a:rPr>
              <a:t>Geringerer Zeitaufwand für die Vorbereitung auf Vergütungsgespräche** </a:t>
            </a:r>
            <a:endParaRPr lang="en-US" sz="1000" kern="0" baseline="30000" dirty="0">
              <a:latin typeface="72 Brand" panose="020B0504030603020204" pitchFamily="34" charset="0"/>
              <a:ea typeface="72 Brand" pitchFamily="34" charset="-128"/>
              <a:cs typeface="72 Brand" pitchFamily="34" charset="-128"/>
            </a:endParaRPr>
          </a:p>
        </p:txBody>
      </p:sp>
      <p:cxnSp>
        <p:nvCxnSpPr>
          <p:cNvPr id="4" name="Straight Connector 3">
            <a:extLst>
              <a:ext uri="{FF2B5EF4-FFF2-40B4-BE49-F238E27FC236}">
                <a16:creationId xmlns:a16="http://schemas.microsoft.com/office/drawing/2014/main" id="{DD075621-2A1D-7723-B012-A396D9594724}"/>
              </a:ext>
            </a:extLst>
          </p:cNvPr>
          <p:cNvCxnSpPr>
            <a:cxnSpLocks/>
          </p:cNvCxnSpPr>
          <p:nvPr/>
        </p:nvCxnSpPr>
        <p:spPr>
          <a:xfrm>
            <a:off x="3379308" y="1160526"/>
            <a:ext cx="0" cy="735496"/>
          </a:xfrm>
          <a:prstGeom prst="line">
            <a:avLst/>
          </a:prstGeom>
          <a:noFill/>
          <a:ln w="3175">
            <a:gradFill>
              <a:gsLst>
                <a:gs pos="20000">
                  <a:srgbClr val="1C0C6E"/>
                </a:gs>
                <a:gs pos="70000">
                  <a:srgbClr val="5D36FF"/>
                </a:gs>
                <a:gs pos="85000">
                  <a:srgbClr val="0070F2"/>
                </a:gs>
                <a:gs pos="95000">
                  <a:srgbClr val="1B90FF"/>
                </a:gs>
              </a:gsLst>
              <a:lin ang="5400000" scaled="1"/>
            </a:gradFill>
          </a:ln>
          <a:effectLst/>
        </p:spPr>
        <p:style>
          <a:lnRef idx="1">
            <a:schemeClr val="accent1"/>
          </a:lnRef>
          <a:fillRef idx="0">
            <a:schemeClr val="accent1"/>
          </a:fillRef>
          <a:effectRef idx="0">
            <a:schemeClr val="accent1"/>
          </a:effectRef>
          <a:fontRef idx="minor">
            <a:schemeClr val="tx1"/>
          </a:fontRef>
        </p:style>
      </p:cxnSp>
      <p:pic>
        <p:nvPicPr>
          <p:cNvPr id="16" name="Graphic 15" descr="Comment Heart with solid fill">
            <a:extLst>
              <a:ext uri="{FF2B5EF4-FFF2-40B4-BE49-F238E27FC236}">
                <a16:creationId xmlns:a16="http://schemas.microsoft.com/office/drawing/2014/main" id="{25348A3A-1CC4-DFE2-9860-CD3FEE587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4248" y="1299882"/>
            <a:ext cx="518754" cy="518754"/>
          </a:xfrm>
          <a:prstGeom prst="rect">
            <a:avLst/>
          </a:prstGeom>
        </p:spPr>
      </p:pic>
      <p:sp>
        <p:nvSpPr>
          <p:cNvPr id="19" name="TextBox 18">
            <a:extLst>
              <a:ext uri="{FF2B5EF4-FFF2-40B4-BE49-F238E27FC236}">
                <a16:creationId xmlns:a16="http://schemas.microsoft.com/office/drawing/2014/main" id="{548E79C7-1F88-4901-5080-B0E454D66CD0}"/>
              </a:ext>
            </a:extLst>
          </p:cNvPr>
          <p:cNvSpPr txBox="1"/>
          <p:nvPr/>
        </p:nvSpPr>
        <p:spPr>
          <a:xfrm>
            <a:off x="4339634" y="1386782"/>
            <a:ext cx="2960325" cy="461665"/>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de-DE" sz="1000" kern="0" dirty="0">
                <a:latin typeface="72 Brand" panose="020B0504030603020204" pitchFamily="34" charset="0"/>
                <a:ea typeface="72 Brand" pitchFamily="34" charset="-128"/>
                <a:cs typeface="72 Brand" pitchFamily="34" charset="-128"/>
              </a:rPr>
              <a:t>Höhere Objektivität und Transparenz, die zu einer besseren Kommunikation zwischen Führungskraft und Mitarbeiter führt</a:t>
            </a:r>
            <a:endParaRPr lang="en-US" sz="1000" kern="0" dirty="0">
              <a:latin typeface="72 Brand" panose="020B0504030603020204" pitchFamily="34" charset="0"/>
              <a:ea typeface="72 Brand" pitchFamily="34" charset="-128"/>
              <a:cs typeface="72 Brand" pitchFamily="34" charset="-128"/>
            </a:endParaRPr>
          </a:p>
        </p:txBody>
      </p:sp>
      <p:sp>
        <p:nvSpPr>
          <p:cNvPr id="10" name="Rectangle 9">
            <a:extLst>
              <a:ext uri="{FF2B5EF4-FFF2-40B4-BE49-F238E27FC236}">
                <a16:creationId xmlns:a16="http://schemas.microsoft.com/office/drawing/2014/main" id="{FB023345-1023-C435-ACFE-9563857A14E1}"/>
              </a:ext>
            </a:extLst>
          </p:cNvPr>
          <p:cNvSpPr/>
          <p:nvPr/>
        </p:nvSpPr>
        <p:spPr bwMode="gray">
          <a:xfrm>
            <a:off x="8186238" y="4775132"/>
            <a:ext cx="3510276" cy="1187972"/>
          </a:xfrm>
          <a:prstGeom prst="rect">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9ECEE"/>
              </a:solidFill>
              <a:latin typeface="Aptos" panose="02110004020202020204"/>
            </a:endParaRPr>
          </a:p>
        </p:txBody>
      </p:sp>
      <p:sp>
        <p:nvSpPr>
          <p:cNvPr id="12" name="TextBox 11">
            <a:extLst>
              <a:ext uri="{FF2B5EF4-FFF2-40B4-BE49-F238E27FC236}">
                <a16:creationId xmlns:a16="http://schemas.microsoft.com/office/drawing/2014/main" id="{4226F8CD-2AED-B9EB-72B1-6DA556AFBA51}"/>
              </a:ext>
            </a:extLst>
          </p:cNvPr>
          <p:cNvSpPr txBox="1"/>
          <p:nvPr/>
        </p:nvSpPr>
        <p:spPr>
          <a:xfrm>
            <a:off x="8186238" y="4351196"/>
            <a:ext cx="556243" cy="1477328"/>
          </a:xfrm>
          <a:prstGeom prst="rect">
            <a:avLst/>
          </a:prstGeom>
          <a:noFill/>
        </p:spPr>
        <p:txBody>
          <a:bodyPr wrap="none" lIns="0" tIns="0" rIns="0" bIns="0" rtlCol="0">
            <a:spAutoFit/>
          </a:bodyPr>
          <a:lstStyle/>
          <a:p>
            <a:pPr algn="ctr" defTabSz="912539" eaLnBrk="0" fontAlgn="base" hangingPunct="0">
              <a:spcBef>
                <a:spcPct val="0"/>
              </a:spcBef>
              <a:spcAft>
                <a:spcPct val="0"/>
              </a:spcAft>
              <a:defRPr/>
            </a:pPr>
            <a:r>
              <a:rPr lang="en-US" sz="9600" b="1">
                <a:solidFill>
                  <a:schemeClr val="accent6">
                    <a:lumMod val="40000"/>
                    <a:lumOff val="60000"/>
                  </a:schemeClr>
                </a:solidFill>
                <a:latin typeface="72 Brand" panose="020B0504030603020204" pitchFamily="34" charset="0"/>
              </a:rPr>
              <a:t>“</a:t>
            </a:r>
          </a:p>
        </p:txBody>
      </p:sp>
      <p:sp>
        <p:nvSpPr>
          <p:cNvPr id="21" name="TextBox 20">
            <a:extLst>
              <a:ext uri="{FF2B5EF4-FFF2-40B4-BE49-F238E27FC236}">
                <a16:creationId xmlns:a16="http://schemas.microsoft.com/office/drawing/2014/main" id="{BBF67E15-A979-B077-B233-5B2F7B851C36}"/>
              </a:ext>
            </a:extLst>
          </p:cNvPr>
          <p:cNvSpPr txBox="1"/>
          <p:nvPr/>
        </p:nvSpPr>
        <p:spPr>
          <a:xfrm>
            <a:off x="8334477" y="4849071"/>
            <a:ext cx="3296675" cy="992964"/>
          </a:xfrm>
          <a:prstGeom prst="rect">
            <a:avLst/>
          </a:prstGeom>
          <a:noFill/>
        </p:spPr>
        <p:txBody>
          <a:bodyPr wrap="square" rtlCol="0">
            <a:spAutoFit/>
          </a:bodyPr>
          <a:lstStyle/>
          <a:p>
            <a:pPr defTabSz="914126">
              <a:lnSpc>
                <a:spcPts val="1840"/>
              </a:lnSpc>
              <a:defRPr/>
            </a:pPr>
            <a:r>
              <a:rPr lang="en-US" sz="1200" dirty="0">
                <a:solidFill>
                  <a:srgbClr val="00144A"/>
                </a:solidFill>
                <a:latin typeface="72 Brand Book" panose="020B0404030603020204" pitchFamily="34" charset="0"/>
              </a:rPr>
              <a:t>As a manager, I need </a:t>
            </a:r>
            <a:r>
              <a:rPr lang="en-US" sz="1200" dirty="0">
                <a:solidFill>
                  <a:srgbClr val="00144A"/>
                </a:solidFill>
                <a:latin typeface="+mj-lt"/>
              </a:rPr>
              <a:t>actionable information </a:t>
            </a:r>
            <a:r>
              <a:rPr lang="en-US" sz="1200" dirty="0">
                <a:solidFill>
                  <a:srgbClr val="00144A"/>
                </a:solidFill>
                <a:latin typeface="72 Brand Book" panose="020B0404030603020204" pitchFamily="34" charset="0"/>
              </a:rPr>
              <a:t>that helps me take a more </a:t>
            </a:r>
            <a:r>
              <a:rPr lang="en-US" sz="1200" dirty="0">
                <a:solidFill>
                  <a:srgbClr val="00144A"/>
                </a:solidFill>
                <a:latin typeface="+mj-lt"/>
              </a:rPr>
              <a:t>equitable and efficient </a:t>
            </a:r>
            <a:r>
              <a:rPr lang="en-US" sz="1200" dirty="0">
                <a:solidFill>
                  <a:srgbClr val="00144A"/>
                </a:solidFill>
                <a:latin typeface="72 Brand Book" panose="020B0404030603020204" pitchFamily="34" charset="0"/>
              </a:rPr>
              <a:t>approach to employee compensation discussions.</a:t>
            </a:r>
          </a:p>
        </p:txBody>
      </p:sp>
      <p:grpSp>
        <p:nvGrpSpPr>
          <p:cNvPr id="22" name="Group 21">
            <a:extLst>
              <a:ext uri="{FF2B5EF4-FFF2-40B4-BE49-F238E27FC236}">
                <a16:creationId xmlns:a16="http://schemas.microsoft.com/office/drawing/2014/main" id="{15E95848-34E9-F2E9-3FAC-470128E227D6}"/>
              </a:ext>
            </a:extLst>
          </p:cNvPr>
          <p:cNvGrpSpPr/>
          <p:nvPr/>
        </p:nvGrpSpPr>
        <p:grpSpPr>
          <a:xfrm>
            <a:off x="9439969" y="3974382"/>
            <a:ext cx="1099981" cy="446467"/>
            <a:chOff x="1248656" y="655506"/>
            <a:chExt cx="1099981" cy="446467"/>
          </a:xfrm>
        </p:grpSpPr>
        <p:sp>
          <p:nvSpPr>
            <p:cNvPr id="23" name="TextBox 22">
              <a:extLst>
                <a:ext uri="{FF2B5EF4-FFF2-40B4-BE49-F238E27FC236}">
                  <a16:creationId xmlns:a16="http://schemas.microsoft.com/office/drawing/2014/main" id="{D7266FB8-2D6C-8DFC-1CB4-1A4A035D963D}"/>
                </a:ext>
              </a:extLst>
            </p:cNvPr>
            <p:cNvSpPr txBox="1"/>
            <p:nvPr/>
          </p:nvSpPr>
          <p:spPr>
            <a:xfrm>
              <a:off x="1248656" y="655506"/>
              <a:ext cx="1099981" cy="246221"/>
            </a:xfrm>
            <a:prstGeom prst="rect">
              <a:avLst/>
            </a:prstGeom>
            <a:noFill/>
          </p:spPr>
          <p:txBody>
            <a:bodyPr wrap="none">
              <a:spAutoFit/>
            </a:bodyPr>
            <a:lstStyle/>
            <a:p>
              <a:pPr defTabSz="1088449">
                <a:defRPr/>
              </a:pPr>
              <a:r>
                <a:rPr lang="en-US" sz="1000">
                  <a:solidFill>
                    <a:srgbClr val="1C0C6D"/>
                  </a:solidFill>
                  <a:latin typeface="72 Brand Book" panose="020B0404030603020204" pitchFamily="34" charset="0"/>
                </a:rPr>
                <a:t>People Manager</a:t>
              </a:r>
            </a:p>
          </p:txBody>
        </p:sp>
        <p:sp>
          <p:nvSpPr>
            <p:cNvPr id="24" name="TextBox 23">
              <a:extLst>
                <a:ext uri="{FF2B5EF4-FFF2-40B4-BE49-F238E27FC236}">
                  <a16:creationId xmlns:a16="http://schemas.microsoft.com/office/drawing/2014/main" id="{BBF4B2C1-9B7A-6CD9-EEEB-D6CDB5A32DF1}"/>
                </a:ext>
              </a:extLst>
            </p:cNvPr>
            <p:cNvSpPr txBox="1"/>
            <p:nvPr/>
          </p:nvSpPr>
          <p:spPr>
            <a:xfrm>
              <a:off x="1248656" y="855752"/>
              <a:ext cx="511679" cy="246221"/>
            </a:xfrm>
            <a:prstGeom prst="rect">
              <a:avLst/>
            </a:prstGeom>
            <a:noFill/>
          </p:spPr>
          <p:txBody>
            <a:bodyPr wrap="none">
              <a:spAutoFit/>
            </a:bodyPr>
            <a:lstStyle/>
            <a:p>
              <a:pPr>
                <a:defRPr/>
              </a:pPr>
              <a:r>
                <a:rPr lang="en-US" sz="1000" b="1">
                  <a:latin typeface="72 Brand" panose="020B0504030603020204" pitchFamily="34" charset="0"/>
                </a:rPr>
                <a:t>Akira</a:t>
              </a:r>
            </a:p>
          </p:txBody>
        </p:sp>
      </p:grpSp>
      <p:sp>
        <p:nvSpPr>
          <p:cNvPr id="25" name="TextBox 6">
            <a:extLst>
              <a:ext uri="{FF2B5EF4-FFF2-40B4-BE49-F238E27FC236}">
                <a16:creationId xmlns:a16="http://schemas.microsoft.com/office/drawing/2014/main" id="{541A92D5-C8EC-C37B-331D-03D52299DCF8}"/>
              </a:ext>
            </a:extLst>
          </p:cNvPr>
          <p:cNvSpPr txBox="1"/>
          <p:nvPr/>
        </p:nvSpPr>
        <p:spPr>
          <a:xfrm>
            <a:off x="8141691" y="1237960"/>
            <a:ext cx="3642760" cy="2377975"/>
          </a:xfrm>
          <a:prstGeom prst="rect">
            <a:avLst/>
          </a:prstGeom>
          <a:noFill/>
        </p:spPr>
        <p:txBody>
          <a:bodyPr wrap="square" lIns="91392" tIns="45696" rIns="91392" bIns="45696"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defTabSz="913030">
              <a:lnSpc>
                <a:spcPts val="1840"/>
              </a:lnSpc>
              <a:spcBef>
                <a:spcPts val="200"/>
              </a:spcBef>
              <a:spcAft>
                <a:spcPct val="0"/>
              </a:spcAft>
              <a:defRPr/>
            </a:pPr>
            <a:r>
              <a:rPr lang="de-DE" sz="1400" dirty="0">
                <a:solidFill>
                  <a:srgbClr val="00144A"/>
                </a:solidFill>
                <a:latin typeface="+mj-lt"/>
              </a:rPr>
              <a:t>Zugriff über Joule, KI-gestützte Vergütungsinformationen </a:t>
            </a:r>
            <a:r>
              <a:rPr lang="de-DE" sz="1200" spc="25" dirty="0">
                <a:solidFill>
                  <a:srgbClr val="000000"/>
                </a:solidFill>
                <a:latin typeface="72 Brand Book" panose="020B0404030603020204" pitchFamily="34" charset="0"/>
                <a:cs typeface="72-Regular" panose="020B0503030000000003" pitchFamily="34" charset="0"/>
              </a:rPr>
              <a:t>Unterstützung von Personalverantwortlichen, indem sie relevante Gesprächspunkte bereitgestellt bekommen, um ihre persönlichen Vergütungsgespräche mit Mitarbeitern zu führen. Dies trägt dazu bei, Vielfalt, Gleichberechtigung und Inklusion zu fördern, indem menschliche Voreingenommenheit vermieden und Vergütungen und die Arbeitshistorie neutral betrachtet werden. </a:t>
            </a:r>
            <a:endParaRPr lang="en-US" sz="1400" spc="25" dirty="0">
              <a:solidFill>
                <a:srgbClr val="000000"/>
              </a:solidFill>
              <a:latin typeface="72 Brand Book" panose="020B0404030603020204" pitchFamily="34" charset="0"/>
              <a:cs typeface="72-Regular" panose="020B0503030000000003" pitchFamily="34" charset="0"/>
            </a:endParaRPr>
          </a:p>
        </p:txBody>
      </p:sp>
      <p:sp>
        <p:nvSpPr>
          <p:cNvPr id="26" name="TextBox 25">
            <a:extLst>
              <a:ext uri="{FF2B5EF4-FFF2-40B4-BE49-F238E27FC236}">
                <a16:creationId xmlns:a16="http://schemas.microsoft.com/office/drawing/2014/main" id="{F07ED79C-172A-08E9-ADF3-4C52C946CDB9}"/>
              </a:ext>
            </a:extLst>
          </p:cNvPr>
          <p:cNvSpPr txBox="1"/>
          <p:nvPr/>
        </p:nvSpPr>
        <p:spPr>
          <a:xfrm>
            <a:off x="8060615" y="857340"/>
            <a:ext cx="1907208" cy="369332"/>
          </a:xfrm>
          <a:prstGeom prst="rect">
            <a:avLst/>
          </a:prstGeom>
          <a:noFill/>
        </p:spPr>
        <p:txBody>
          <a:bodyPr wrap="none" lIns="180000" rIns="180000">
            <a:spAutoFit/>
          </a:bodyPr>
          <a:lstStyle/>
          <a:p>
            <a:r>
              <a:rPr lang="en-GB" sz="1800" b="1" dirty="0">
                <a:solidFill>
                  <a:schemeClr val="accent6">
                    <a:lumMod val="50000"/>
                  </a:schemeClr>
                </a:solidFill>
                <a:latin typeface="72 Brand" panose="020B0504030603020204" pitchFamily="34" charset="0"/>
              </a:rPr>
              <a:t>Work Smarter</a:t>
            </a:r>
          </a:p>
        </p:txBody>
      </p:sp>
      <p:pic>
        <p:nvPicPr>
          <p:cNvPr id="30" name="Picture Placeholder 2">
            <a:extLst>
              <a:ext uri="{FF2B5EF4-FFF2-40B4-BE49-F238E27FC236}">
                <a16:creationId xmlns:a16="http://schemas.microsoft.com/office/drawing/2014/main" id="{071043FA-4CF8-548A-365B-6841555B908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05" r="305"/>
          <a:stretch/>
        </p:blipFill>
        <p:spPr>
          <a:xfrm>
            <a:off x="8226141" y="3860732"/>
            <a:ext cx="1360699" cy="673768"/>
          </a:xfrm>
          <a:custGeom>
            <a:avLst/>
            <a:gdLst>
              <a:gd name="connsiteX0" fmla="*/ 0 w 10175875"/>
              <a:gd name="connsiteY0" fmla="*/ 0 h 5038725"/>
              <a:gd name="connsiteX1" fmla="*/ 10175875 w 10175875"/>
              <a:gd name="connsiteY1" fmla="*/ 0 h 5038725"/>
              <a:gd name="connsiteX2" fmla="*/ 10175875 w 10175875"/>
              <a:gd name="connsiteY2" fmla="*/ 5038725 h 5038725"/>
              <a:gd name="connsiteX3" fmla="*/ 0 w 10175875"/>
              <a:gd name="connsiteY3" fmla="*/ 5038725 h 5038725"/>
              <a:gd name="connsiteX4" fmla="*/ 0 w 10175875"/>
              <a:gd name="connsiteY4" fmla="*/ 0 h 5038725"/>
              <a:gd name="connsiteX0" fmla="*/ 0 w 10175875"/>
              <a:gd name="connsiteY0" fmla="*/ 0 h 5038725"/>
              <a:gd name="connsiteX1" fmla="*/ 10175875 w 10175875"/>
              <a:gd name="connsiteY1" fmla="*/ 0 h 5038725"/>
              <a:gd name="connsiteX2" fmla="*/ 5186431 w 10175875"/>
              <a:gd name="connsiteY2" fmla="*/ 5018847 h 5038725"/>
              <a:gd name="connsiteX3" fmla="*/ 0 w 10175875"/>
              <a:gd name="connsiteY3" fmla="*/ 5038725 h 5038725"/>
              <a:gd name="connsiteX4" fmla="*/ 0 w 10175875"/>
              <a:gd name="connsiteY4" fmla="*/ 0 h 5038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5875" h="5038725">
                <a:moveTo>
                  <a:pt x="0" y="0"/>
                </a:moveTo>
                <a:lnTo>
                  <a:pt x="10175875" y="0"/>
                </a:lnTo>
                <a:lnTo>
                  <a:pt x="5186431" y="5018847"/>
                </a:lnTo>
                <a:lnTo>
                  <a:pt x="0" y="5038725"/>
                </a:lnTo>
                <a:lnTo>
                  <a:pt x="0" y="0"/>
                </a:lnTo>
                <a:close/>
              </a:path>
            </a:pathLst>
          </a:custGeom>
        </p:spPr>
      </p:pic>
      <p:sp>
        <p:nvSpPr>
          <p:cNvPr id="34" name="TextBox 3">
            <a:extLst>
              <a:ext uri="{FF2B5EF4-FFF2-40B4-BE49-F238E27FC236}">
                <a16:creationId xmlns:a16="http://schemas.microsoft.com/office/drawing/2014/main" id="{87638B88-8CDF-6FAE-4BAE-199FE6E51969}"/>
              </a:ext>
            </a:extLst>
          </p:cNvPr>
          <p:cNvSpPr txBox="1"/>
          <p:nvPr/>
        </p:nvSpPr>
        <p:spPr>
          <a:xfrm>
            <a:off x="496487" y="6290939"/>
            <a:ext cx="3200642" cy="107722"/>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en-US" sz="700" kern="0">
                <a:latin typeface="72 Brand" panose="020B0504030603020204" pitchFamily="34" charset="0"/>
                <a:ea typeface="72 Brand" pitchFamily="34" charset="-128"/>
                <a:cs typeface="72 Brand" pitchFamily="34" charset="-128"/>
              </a:rPr>
              <a:t>** Source: SAP internal research, October 2024.</a:t>
            </a:r>
          </a:p>
        </p:txBody>
      </p:sp>
      <p:cxnSp>
        <p:nvCxnSpPr>
          <p:cNvPr id="35" name="Straight Connector 34">
            <a:extLst>
              <a:ext uri="{FF2B5EF4-FFF2-40B4-BE49-F238E27FC236}">
                <a16:creationId xmlns:a16="http://schemas.microsoft.com/office/drawing/2014/main" id="{126F52C1-1F20-C407-B146-EB5B1D629711}"/>
              </a:ext>
            </a:extLst>
          </p:cNvPr>
          <p:cNvCxnSpPr/>
          <p:nvPr/>
        </p:nvCxnSpPr>
        <p:spPr>
          <a:xfrm>
            <a:off x="7816132" y="0"/>
            <a:ext cx="0" cy="6858000"/>
          </a:xfrm>
          <a:prstGeom prst="line">
            <a:avLst/>
          </a:prstGeom>
          <a:noFill/>
          <a:ln w="3175">
            <a:gradFill>
              <a:gsLst>
                <a:gs pos="20000">
                  <a:srgbClr val="1C0C6E"/>
                </a:gs>
                <a:gs pos="70000">
                  <a:srgbClr val="5D36FF"/>
                </a:gs>
                <a:gs pos="85000">
                  <a:srgbClr val="0070F2"/>
                </a:gs>
                <a:gs pos="95000">
                  <a:srgbClr val="1B90FF"/>
                </a:gs>
              </a:gsLst>
              <a:lin ang="5400000" scaled="1"/>
            </a:gradFill>
          </a:ln>
          <a:effectLst/>
        </p:spPr>
        <p:style>
          <a:lnRef idx="1">
            <a:schemeClr val="accent1"/>
          </a:lnRef>
          <a:fillRef idx="0">
            <a:schemeClr val="accent1"/>
          </a:fillRef>
          <a:effectRef idx="0">
            <a:schemeClr val="accent1"/>
          </a:effectRef>
          <a:fontRef idx="minor">
            <a:schemeClr val="tx1"/>
          </a:fontRef>
        </p:style>
      </p:cxnSp>
      <p:sp>
        <p:nvSpPr>
          <p:cNvPr id="37" name="Title 36">
            <a:extLst>
              <a:ext uri="{FF2B5EF4-FFF2-40B4-BE49-F238E27FC236}">
                <a16:creationId xmlns:a16="http://schemas.microsoft.com/office/drawing/2014/main" id="{3952E3DA-60AD-4C3D-A45C-CEE7CEBC2E69}"/>
              </a:ext>
            </a:extLst>
          </p:cNvPr>
          <p:cNvSpPr>
            <a:spLocks noGrp="1"/>
          </p:cNvSpPr>
          <p:nvPr>
            <p:ph type="title"/>
          </p:nvPr>
        </p:nvSpPr>
        <p:spPr/>
        <p:txBody>
          <a:bodyPr/>
          <a:lstStyle/>
          <a:p>
            <a:pPr defTabSz="1087905">
              <a:spcBef>
                <a:spcPts val="1798"/>
              </a:spcBef>
              <a:buClr>
                <a:srgbClr val="F0AB00"/>
              </a:buClr>
              <a:buSzPct val="80000"/>
              <a:defRPr/>
            </a:pPr>
            <a:r>
              <a:rPr lang="en-US" dirty="0">
                <a:solidFill>
                  <a:srgbClr val="0070F2"/>
                </a:solidFill>
              </a:rPr>
              <a:t>KI-</a:t>
            </a:r>
            <a:r>
              <a:rPr lang="en-US" dirty="0" err="1">
                <a:solidFill>
                  <a:srgbClr val="0070F2"/>
                </a:solidFill>
              </a:rPr>
              <a:t>unterstützte</a:t>
            </a:r>
            <a:r>
              <a:rPr lang="en-US" dirty="0">
                <a:solidFill>
                  <a:srgbClr val="0070F2"/>
                </a:solidFill>
              </a:rPr>
              <a:t> </a:t>
            </a:r>
            <a:r>
              <a:rPr lang="en-US" dirty="0" err="1">
                <a:solidFill>
                  <a:srgbClr val="0070F2"/>
                </a:solidFill>
              </a:rPr>
              <a:t>Vergütungsinformationen</a:t>
            </a:r>
            <a:endParaRPr lang="en-US" dirty="0">
              <a:solidFill>
                <a:srgbClr val="0070F2"/>
              </a:solidFill>
            </a:endParaRPr>
          </a:p>
        </p:txBody>
      </p:sp>
      <p:pic>
        <p:nvPicPr>
          <p:cNvPr id="7" name="Picture 6" descr="A person smiling at the camera&#10;&#10;Description automatically generated">
            <a:extLst>
              <a:ext uri="{FF2B5EF4-FFF2-40B4-BE49-F238E27FC236}">
                <a16:creationId xmlns:a16="http://schemas.microsoft.com/office/drawing/2014/main" id="{668C62CB-BAA9-F96D-E301-6905706A2F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8925" y="3612674"/>
            <a:ext cx="1402734" cy="935156"/>
          </a:xfrm>
          <a:prstGeom prst="rect">
            <a:avLst/>
          </a:prstGeom>
        </p:spPr>
      </p:pic>
    </p:spTree>
    <p:extLst>
      <p:ext uri="{BB962C8B-B14F-4D97-AF65-F5344CB8AC3E}">
        <p14:creationId xmlns:p14="http://schemas.microsoft.com/office/powerpoint/2010/main" val="1882970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62F5-E768-088E-6246-55B0A029A437}"/>
            </a:ext>
          </a:extLst>
        </p:cNvPr>
        <p:cNvGrpSpPr/>
        <p:nvPr/>
      </p:nvGrpSpPr>
      <p:grpSpPr>
        <a:xfrm>
          <a:off x="0" y="0"/>
          <a:ext cx="0" cy="0"/>
          <a:chOff x="0" y="0"/>
          <a:chExt cx="0" cy="0"/>
        </a:xfrm>
      </p:grpSpPr>
      <p:pic>
        <p:nvPicPr>
          <p:cNvPr id="23" name="Content Placeholder 4">
            <a:extLst>
              <a:ext uri="{FF2B5EF4-FFF2-40B4-BE49-F238E27FC236}">
                <a16:creationId xmlns:a16="http://schemas.microsoft.com/office/drawing/2014/main" id="{8F266BA4-2AAE-5C74-0638-F1494D7BE4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487" y="2078311"/>
            <a:ext cx="6914241" cy="3897381"/>
          </a:xfrm>
          <a:prstGeom prst="roundRect">
            <a:avLst>
              <a:gd name="adj" fmla="val 2104"/>
            </a:avLst>
          </a:prstGeom>
          <a:noFill/>
          <a:ln w="6350">
            <a:solidFill>
              <a:schemeClr val="bg1">
                <a:lumMod val="75000"/>
              </a:schemeClr>
            </a:solidFill>
          </a:ln>
          <a:effectLst/>
        </p:spPr>
      </p:pic>
      <p:grpSp>
        <p:nvGrpSpPr>
          <p:cNvPr id="14" name="Group 13">
            <a:extLst>
              <a:ext uri="{FF2B5EF4-FFF2-40B4-BE49-F238E27FC236}">
                <a16:creationId xmlns:a16="http://schemas.microsoft.com/office/drawing/2014/main" id="{9966DE69-4E38-96DB-CC4A-5ED6ADC2F495}"/>
              </a:ext>
            </a:extLst>
          </p:cNvPr>
          <p:cNvGrpSpPr/>
          <p:nvPr/>
        </p:nvGrpSpPr>
        <p:grpSpPr>
          <a:xfrm>
            <a:off x="8226947" y="3857161"/>
            <a:ext cx="1961148" cy="673768"/>
            <a:chOff x="9398522" y="1957898"/>
            <a:chExt cx="1961148" cy="673768"/>
          </a:xfrm>
        </p:grpSpPr>
        <p:grpSp>
          <p:nvGrpSpPr>
            <p:cNvPr id="5" name="Group 4">
              <a:extLst>
                <a:ext uri="{FF2B5EF4-FFF2-40B4-BE49-F238E27FC236}">
                  <a16:creationId xmlns:a16="http://schemas.microsoft.com/office/drawing/2014/main" id="{110007BF-E2B9-458D-5CA5-BCDF1FD4A2ED}"/>
                </a:ext>
              </a:extLst>
            </p:cNvPr>
            <p:cNvGrpSpPr/>
            <p:nvPr/>
          </p:nvGrpSpPr>
          <p:grpSpPr>
            <a:xfrm>
              <a:off x="10612350" y="2071548"/>
              <a:ext cx="747320" cy="446467"/>
              <a:chOff x="1248656" y="655506"/>
              <a:chExt cx="747320" cy="446467"/>
            </a:xfrm>
          </p:grpSpPr>
          <p:sp>
            <p:nvSpPr>
              <p:cNvPr id="6" name="TextBox 5">
                <a:extLst>
                  <a:ext uri="{FF2B5EF4-FFF2-40B4-BE49-F238E27FC236}">
                    <a16:creationId xmlns:a16="http://schemas.microsoft.com/office/drawing/2014/main" id="{89B4012F-BB7C-3E7F-F904-ECEC19331309}"/>
                  </a:ext>
                </a:extLst>
              </p:cNvPr>
              <p:cNvSpPr txBox="1"/>
              <p:nvPr/>
            </p:nvSpPr>
            <p:spPr>
              <a:xfrm>
                <a:off x="1248656" y="655506"/>
                <a:ext cx="747320" cy="246221"/>
              </a:xfrm>
              <a:prstGeom prst="rect">
                <a:avLst/>
              </a:prstGeom>
              <a:noFill/>
            </p:spPr>
            <p:txBody>
              <a:bodyPr wrap="none">
                <a:spAutoFit/>
              </a:bodyPr>
              <a:lstStyle/>
              <a:p>
                <a:pPr defTabSz="1088449">
                  <a:defRPr/>
                </a:pPr>
                <a:r>
                  <a:rPr lang="en-US" sz="1000">
                    <a:solidFill>
                      <a:srgbClr val="1C0C6D"/>
                    </a:solidFill>
                    <a:latin typeface="72 Brand Book" panose="020B0404030603020204" pitchFamily="34" charset="0"/>
                  </a:rPr>
                  <a:t>Employee</a:t>
                </a:r>
              </a:p>
            </p:txBody>
          </p:sp>
          <p:sp>
            <p:nvSpPr>
              <p:cNvPr id="8" name="TextBox 7">
                <a:extLst>
                  <a:ext uri="{FF2B5EF4-FFF2-40B4-BE49-F238E27FC236}">
                    <a16:creationId xmlns:a16="http://schemas.microsoft.com/office/drawing/2014/main" id="{8B78FDB9-A54D-E6A5-E0EF-45F732BE56B2}"/>
                  </a:ext>
                </a:extLst>
              </p:cNvPr>
              <p:cNvSpPr txBox="1"/>
              <p:nvPr/>
            </p:nvSpPr>
            <p:spPr>
              <a:xfrm>
                <a:off x="1248656" y="855752"/>
                <a:ext cx="675185" cy="246221"/>
              </a:xfrm>
              <a:prstGeom prst="rect">
                <a:avLst/>
              </a:prstGeom>
              <a:noFill/>
            </p:spPr>
            <p:txBody>
              <a:bodyPr wrap="none">
                <a:spAutoFit/>
              </a:bodyPr>
              <a:lstStyle/>
              <a:p>
                <a:pPr>
                  <a:defRPr/>
                </a:pPr>
                <a:r>
                  <a:rPr lang="en-US" sz="1000" b="1">
                    <a:latin typeface="72 Brand" panose="020B0504030603020204" pitchFamily="34" charset="0"/>
                  </a:rPr>
                  <a:t>Michael</a:t>
                </a:r>
              </a:p>
            </p:txBody>
          </p:sp>
        </p:grpSp>
        <p:pic>
          <p:nvPicPr>
            <p:cNvPr id="9" name="Picture Placeholder 2">
              <a:extLst>
                <a:ext uri="{FF2B5EF4-FFF2-40B4-BE49-F238E27FC236}">
                  <a16:creationId xmlns:a16="http://schemas.microsoft.com/office/drawing/2014/main" id="{3EB2F3CF-BC86-BF1F-8E0E-765949CA692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05" r="305"/>
            <a:stretch/>
          </p:blipFill>
          <p:spPr>
            <a:xfrm>
              <a:off x="9398522" y="1957898"/>
              <a:ext cx="1360699" cy="673768"/>
            </a:xfrm>
            <a:custGeom>
              <a:avLst/>
              <a:gdLst>
                <a:gd name="connsiteX0" fmla="*/ 0 w 10175875"/>
                <a:gd name="connsiteY0" fmla="*/ 0 h 5038725"/>
                <a:gd name="connsiteX1" fmla="*/ 10175875 w 10175875"/>
                <a:gd name="connsiteY1" fmla="*/ 0 h 5038725"/>
                <a:gd name="connsiteX2" fmla="*/ 10175875 w 10175875"/>
                <a:gd name="connsiteY2" fmla="*/ 5038725 h 5038725"/>
                <a:gd name="connsiteX3" fmla="*/ 0 w 10175875"/>
                <a:gd name="connsiteY3" fmla="*/ 5038725 h 5038725"/>
                <a:gd name="connsiteX4" fmla="*/ 0 w 10175875"/>
                <a:gd name="connsiteY4" fmla="*/ 0 h 5038725"/>
                <a:gd name="connsiteX0" fmla="*/ 0 w 10175875"/>
                <a:gd name="connsiteY0" fmla="*/ 0 h 5038725"/>
                <a:gd name="connsiteX1" fmla="*/ 10175875 w 10175875"/>
                <a:gd name="connsiteY1" fmla="*/ 0 h 5038725"/>
                <a:gd name="connsiteX2" fmla="*/ 5186431 w 10175875"/>
                <a:gd name="connsiteY2" fmla="*/ 5018847 h 5038725"/>
                <a:gd name="connsiteX3" fmla="*/ 0 w 10175875"/>
                <a:gd name="connsiteY3" fmla="*/ 5038725 h 5038725"/>
                <a:gd name="connsiteX4" fmla="*/ 0 w 10175875"/>
                <a:gd name="connsiteY4" fmla="*/ 0 h 5038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5875" h="5038725">
                  <a:moveTo>
                    <a:pt x="0" y="0"/>
                  </a:moveTo>
                  <a:lnTo>
                    <a:pt x="10175875" y="0"/>
                  </a:lnTo>
                  <a:lnTo>
                    <a:pt x="5186431" y="5018847"/>
                  </a:lnTo>
                  <a:lnTo>
                    <a:pt x="0" y="5038725"/>
                  </a:lnTo>
                  <a:lnTo>
                    <a:pt x="0" y="0"/>
                  </a:lnTo>
                  <a:close/>
                </a:path>
              </a:pathLst>
            </a:custGeom>
          </p:spPr>
        </p:pic>
      </p:grpSp>
      <p:sp>
        <p:nvSpPr>
          <p:cNvPr id="2" name="TextBox 1">
            <a:extLst>
              <a:ext uri="{FF2B5EF4-FFF2-40B4-BE49-F238E27FC236}">
                <a16:creationId xmlns:a16="http://schemas.microsoft.com/office/drawing/2014/main" id="{BBEE1DE0-C7D5-319B-3E00-2BAD4E15671C}"/>
              </a:ext>
            </a:extLst>
          </p:cNvPr>
          <p:cNvSpPr txBox="1"/>
          <p:nvPr/>
        </p:nvSpPr>
        <p:spPr>
          <a:xfrm>
            <a:off x="496487" y="1354277"/>
            <a:ext cx="1367624" cy="430887"/>
          </a:xfrm>
          <a:prstGeom prst="rect">
            <a:avLst/>
          </a:prstGeom>
          <a:noFill/>
        </p:spPr>
        <p:txBody>
          <a:bodyPr wrap="square" lIns="0" tIns="0" rIns="0" bIns="0" rtlCol="0">
            <a:spAutoFit/>
          </a:bodyPr>
          <a:lstStyle>
            <a:defPPr>
              <a:defRPr lang="de-DE"/>
            </a:defPPr>
            <a:lvl1pPr defTabSz="914400">
              <a:defRPr sz="2400" b="1">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defRPr>
            </a:lvl1pPr>
          </a:lstStyle>
          <a:p>
            <a:r>
              <a:rPr lang="en-US" sz="2800">
                <a:solidFill>
                  <a:schemeClr val="accent6">
                    <a:lumMod val="50000"/>
                  </a:schemeClr>
                </a:solidFill>
              </a:rPr>
              <a:t>70%</a:t>
            </a:r>
          </a:p>
        </p:txBody>
      </p:sp>
      <p:sp>
        <p:nvSpPr>
          <p:cNvPr id="3" name="TextBox 2">
            <a:extLst>
              <a:ext uri="{FF2B5EF4-FFF2-40B4-BE49-F238E27FC236}">
                <a16:creationId xmlns:a16="http://schemas.microsoft.com/office/drawing/2014/main" id="{A8BDC941-FA3A-D129-4A73-CF56FA611C76}"/>
              </a:ext>
            </a:extLst>
          </p:cNvPr>
          <p:cNvSpPr txBox="1"/>
          <p:nvPr/>
        </p:nvSpPr>
        <p:spPr>
          <a:xfrm>
            <a:off x="1398944" y="1415831"/>
            <a:ext cx="2155624" cy="461665"/>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de-DE" sz="1000" kern="0" dirty="0">
                <a:latin typeface="72 Brand" panose="020B0504030603020204" pitchFamily="34" charset="0"/>
                <a:ea typeface="72 Brand" pitchFamily="34" charset="-128"/>
                <a:cs typeface="72 Brand" pitchFamily="34" charset="-128"/>
              </a:rPr>
              <a:t>Geringerer Zeitaufwand für Mitarbeiter und Manager bei der Untersuchung von HR-Richtlinienfragen **</a:t>
            </a:r>
            <a:endParaRPr lang="en-US" sz="1000" kern="0" baseline="30000" dirty="0">
              <a:latin typeface="72 Brand" panose="020B0504030603020204" pitchFamily="34" charset="0"/>
              <a:ea typeface="72 Brand" pitchFamily="34" charset="-128"/>
              <a:cs typeface="72 Brand" pitchFamily="34" charset="-128"/>
            </a:endParaRPr>
          </a:p>
        </p:txBody>
      </p:sp>
      <p:cxnSp>
        <p:nvCxnSpPr>
          <p:cNvPr id="4" name="Straight Connector 3">
            <a:extLst>
              <a:ext uri="{FF2B5EF4-FFF2-40B4-BE49-F238E27FC236}">
                <a16:creationId xmlns:a16="http://schemas.microsoft.com/office/drawing/2014/main" id="{DD075621-2A1D-7723-B012-A396D9594724}"/>
              </a:ext>
            </a:extLst>
          </p:cNvPr>
          <p:cNvCxnSpPr>
            <a:cxnSpLocks/>
          </p:cNvCxnSpPr>
          <p:nvPr/>
        </p:nvCxnSpPr>
        <p:spPr>
          <a:xfrm>
            <a:off x="3655648" y="1142000"/>
            <a:ext cx="0" cy="735496"/>
          </a:xfrm>
          <a:prstGeom prst="line">
            <a:avLst/>
          </a:prstGeom>
          <a:noFill/>
          <a:ln w="3175">
            <a:gradFill>
              <a:gsLst>
                <a:gs pos="20000">
                  <a:srgbClr val="1C0C6E"/>
                </a:gs>
                <a:gs pos="70000">
                  <a:srgbClr val="5D36FF"/>
                </a:gs>
                <a:gs pos="85000">
                  <a:srgbClr val="0070F2"/>
                </a:gs>
                <a:gs pos="95000">
                  <a:srgbClr val="1B90FF"/>
                </a:gs>
              </a:gsLst>
              <a:lin ang="5400000" scaled="1"/>
            </a:gradFill>
          </a:ln>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8E79C7-1F88-4901-5080-B0E454D66CD0}"/>
              </a:ext>
            </a:extLst>
          </p:cNvPr>
          <p:cNvSpPr txBox="1"/>
          <p:nvPr/>
        </p:nvSpPr>
        <p:spPr>
          <a:xfrm>
            <a:off x="4339634" y="1386782"/>
            <a:ext cx="2768825" cy="461665"/>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de-DE" sz="1000" kern="0" dirty="0">
                <a:latin typeface="72 Brand" panose="020B0504030603020204" pitchFamily="34" charset="0"/>
                <a:ea typeface="72 Brand" pitchFamily="34" charset="-128"/>
                <a:cs typeface="72 Brand" pitchFamily="34" charset="-128"/>
              </a:rPr>
              <a:t>Deutlich weniger Zeit für HR-Spezialisten bei der Recherche und Beantwortung empfangener HR-Richtlinienanfragen</a:t>
            </a:r>
            <a:endParaRPr lang="en-US" sz="1000" kern="0" dirty="0">
              <a:latin typeface="72 Brand" panose="020B0504030603020204" pitchFamily="34" charset="0"/>
              <a:ea typeface="72 Brand" pitchFamily="34" charset="-128"/>
              <a:cs typeface="72 Brand" pitchFamily="34" charset="-128"/>
            </a:endParaRPr>
          </a:p>
        </p:txBody>
      </p:sp>
      <p:sp>
        <p:nvSpPr>
          <p:cNvPr id="10" name="Rectangle 9">
            <a:extLst>
              <a:ext uri="{FF2B5EF4-FFF2-40B4-BE49-F238E27FC236}">
                <a16:creationId xmlns:a16="http://schemas.microsoft.com/office/drawing/2014/main" id="{FB023345-1023-C435-ACFE-9563857A14E1}"/>
              </a:ext>
            </a:extLst>
          </p:cNvPr>
          <p:cNvSpPr/>
          <p:nvPr/>
        </p:nvSpPr>
        <p:spPr bwMode="gray">
          <a:xfrm>
            <a:off x="8186238" y="4775132"/>
            <a:ext cx="3510276" cy="1187972"/>
          </a:xfrm>
          <a:prstGeom prst="rect">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9ECEE"/>
              </a:solidFill>
              <a:latin typeface="Aptos" panose="02110004020202020204"/>
            </a:endParaRPr>
          </a:p>
        </p:txBody>
      </p:sp>
      <p:sp>
        <p:nvSpPr>
          <p:cNvPr id="12" name="TextBox 11">
            <a:extLst>
              <a:ext uri="{FF2B5EF4-FFF2-40B4-BE49-F238E27FC236}">
                <a16:creationId xmlns:a16="http://schemas.microsoft.com/office/drawing/2014/main" id="{4226F8CD-2AED-B9EB-72B1-6DA556AFBA51}"/>
              </a:ext>
            </a:extLst>
          </p:cNvPr>
          <p:cNvSpPr txBox="1"/>
          <p:nvPr/>
        </p:nvSpPr>
        <p:spPr>
          <a:xfrm>
            <a:off x="8186238" y="4351196"/>
            <a:ext cx="556243" cy="1477328"/>
          </a:xfrm>
          <a:prstGeom prst="rect">
            <a:avLst/>
          </a:prstGeom>
          <a:noFill/>
        </p:spPr>
        <p:txBody>
          <a:bodyPr wrap="none" lIns="0" tIns="0" rIns="0" bIns="0" rtlCol="0">
            <a:spAutoFit/>
          </a:bodyPr>
          <a:lstStyle/>
          <a:p>
            <a:pPr algn="ctr" defTabSz="912539" eaLnBrk="0" fontAlgn="base" hangingPunct="0">
              <a:spcBef>
                <a:spcPct val="0"/>
              </a:spcBef>
              <a:spcAft>
                <a:spcPct val="0"/>
              </a:spcAft>
              <a:defRPr/>
            </a:pPr>
            <a:r>
              <a:rPr lang="en-US" sz="9600" b="1">
                <a:solidFill>
                  <a:schemeClr val="accent6">
                    <a:lumMod val="40000"/>
                    <a:lumOff val="60000"/>
                  </a:schemeClr>
                </a:solidFill>
                <a:latin typeface="72 Brand" panose="020B0504030603020204" pitchFamily="34" charset="0"/>
              </a:rPr>
              <a:t>“</a:t>
            </a:r>
          </a:p>
        </p:txBody>
      </p:sp>
      <p:sp>
        <p:nvSpPr>
          <p:cNvPr id="21" name="TextBox 20">
            <a:extLst>
              <a:ext uri="{FF2B5EF4-FFF2-40B4-BE49-F238E27FC236}">
                <a16:creationId xmlns:a16="http://schemas.microsoft.com/office/drawing/2014/main" id="{BBF67E15-A979-B077-B233-5B2F7B851C36}"/>
              </a:ext>
            </a:extLst>
          </p:cNvPr>
          <p:cNvSpPr txBox="1"/>
          <p:nvPr/>
        </p:nvSpPr>
        <p:spPr>
          <a:xfrm>
            <a:off x="8334477" y="4849071"/>
            <a:ext cx="3296675" cy="992964"/>
          </a:xfrm>
          <a:prstGeom prst="rect">
            <a:avLst/>
          </a:prstGeom>
          <a:noFill/>
        </p:spPr>
        <p:txBody>
          <a:bodyPr wrap="square" rtlCol="0">
            <a:spAutoFit/>
          </a:bodyPr>
          <a:lstStyle/>
          <a:p>
            <a:pPr defTabSz="914126">
              <a:lnSpc>
                <a:spcPts val="1840"/>
              </a:lnSpc>
              <a:defRPr/>
            </a:pPr>
            <a:r>
              <a:rPr lang="en-US" sz="1200">
                <a:solidFill>
                  <a:srgbClr val="00144A"/>
                </a:solidFill>
                <a:latin typeface="72 Brand Book" panose="020B0404030603020204" pitchFamily="34" charset="0"/>
              </a:rPr>
              <a:t>As an employee, I often have a difficult time getting </a:t>
            </a:r>
            <a:r>
              <a:rPr lang="en-US" sz="1200" b="1">
                <a:solidFill>
                  <a:srgbClr val="00144A"/>
                </a:solidFill>
                <a:latin typeface="72 Brand Book" panose="020B0404030603020204" pitchFamily="34" charset="0"/>
              </a:rPr>
              <a:t>accurate answers to questions about company policy</a:t>
            </a:r>
            <a:r>
              <a:rPr lang="en-US" sz="1200">
                <a:solidFill>
                  <a:srgbClr val="00144A"/>
                </a:solidFill>
                <a:latin typeface="72 Brand Book" panose="020B0404030603020204" pitchFamily="34" charset="0"/>
              </a:rPr>
              <a:t>. I no longer need to wait for HR to reply with an answer to my query.</a:t>
            </a:r>
          </a:p>
        </p:txBody>
      </p:sp>
      <p:sp>
        <p:nvSpPr>
          <p:cNvPr id="25" name="TextBox 6">
            <a:extLst>
              <a:ext uri="{FF2B5EF4-FFF2-40B4-BE49-F238E27FC236}">
                <a16:creationId xmlns:a16="http://schemas.microsoft.com/office/drawing/2014/main" id="{541A92D5-C8EC-C37B-331D-03D52299DCF8}"/>
              </a:ext>
            </a:extLst>
          </p:cNvPr>
          <p:cNvSpPr txBox="1"/>
          <p:nvPr/>
        </p:nvSpPr>
        <p:spPr>
          <a:xfrm>
            <a:off x="8141691" y="1237960"/>
            <a:ext cx="3556995" cy="2377975"/>
          </a:xfrm>
          <a:prstGeom prst="rect">
            <a:avLst/>
          </a:prstGeom>
          <a:noFill/>
        </p:spPr>
        <p:txBody>
          <a:bodyPr wrap="square" lIns="91392" tIns="45696" rIns="91392" bIns="45696"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defTabSz="913030">
              <a:lnSpc>
                <a:spcPts val="1840"/>
              </a:lnSpc>
              <a:spcBef>
                <a:spcPts val="200"/>
              </a:spcBef>
              <a:spcAft>
                <a:spcPct val="0"/>
              </a:spcAft>
              <a:defRPr/>
            </a:pPr>
            <a:r>
              <a:rPr lang="en-US" sz="1400" dirty="0">
                <a:solidFill>
                  <a:srgbClr val="00144A"/>
                </a:solidFill>
                <a:latin typeface="+mj-lt"/>
              </a:rPr>
              <a:t>KI-</a:t>
            </a:r>
            <a:r>
              <a:rPr lang="en-US" sz="1400" dirty="0" err="1">
                <a:solidFill>
                  <a:srgbClr val="00144A"/>
                </a:solidFill>
                <a:latin typeface="+mj-lt"/>
              </a:rPr>
              <a:t>gestützte</a:t>
            </a:r>
            <a:r>
              <a:rPr lang="en-US" sz="1400" dirty="0">
                <a:solidFill>
                  <a:srgbClr val="00144A"/>
                </a:solidFill>
                <a:latin typeface="+mj-lt"/>
              </a:rPr>
              <a:t> </a:t>
            </a:r>
            <a:r>
              <a:rPr lang="en-US" sz="1400" dirty="0" err="1">
                <a:solidFill>
                  <a:srgbClr val="00144A"/>
                </a:solidFill>
                <a:latin typeface="+mj-lt"/>
              </a:rPr>
              <a:t>Fragen</a:t>
            </a:r>
            <a:r>
              <a:rPr lang="en-US" sz="1400" dirty="0">
                <a:solidFill>
                  <a:srgbClr val="00144A"/>
                </a:solidFill>
                <a:latin typeface="+mj-lt"/>
              </a:rPr>
              <a:t> und </a:t>
            </a:r>
            <a:r>
              <a:rPr lang="en-US" sz="1400" dirty="0" err="1">
                <a:solidFill>
                  <a:srgbClr val="00144A"/>
                </a:solidFill>
                <a:latin typeface="+mj-lt"/>
              </a:rPr>
              <a:t>Antworten</a:t>
            </a:r>
            <a:r>
              <a:rPr lang="en-US" sz="1400" dirty="0">
                <a:solidFill>
                  <a:srgbClr val="00144A"/>
                </a:solidFill>
                <a:latin typeface="+mj-lt"/>
              </a:rPr>
              <a:t> </a:t>
            </a:r>
            <a:br>
              <a:rPr lang="en-US" sz="1400" dirty="0">
                <a:solidFill>
                  <a:srgbClr val="00144A"/>
                </a:solidFill>
                <a:latin typeface="+mj-lt"/>
              </a:rPr>
            </a:br>
            <a:r>
              <a:rPr lang="de-DE" sz="1200" spc="25" dirty="0">
                <a:solidFill>
                  <a:srgbClr val="000000"/>
                </a:solidFill>
                <a:latin typeface="72 Brand Book" panose="020B0404030603020204" pitchFamily="34" charset="0"/>
                <a:cs typeface="72-Regular" panose="020B0503030000000003" pitchFamily="34" charset="0"/>
              </a:rPr>
              <a:t>hilft Mitarbeitern dabei, relevante (strukturierte und unstrukturierte) HR-Richtlinieninformationen direkt abzurufen sowie relevante HR-Richtliniendaten einzustufen und zusammenzufassen, damit Mitarbeiter die gewünschten Inhalte schnell finden können. Wie ein echter Assistent bietet Joule eine geführte Benutzererfahrung, um den gesamten Prozess zu optimieren.</a:t>
            </a:r>
            <a:endParaRPr lang="en-US" sz="1400" spc="25" dirty="0">
              <a:solidFill>
                <a:srgbClr val="000000"/>
              </a:solidFill>
              <a:latin typeface="72 Brand Book" panose="020B0404030603020204" pitchFamily="34" charset="0"/>
              <a:cs typeface="72-Regular" panose="020B0503030000000003" pitchFamily="34" charset="0"/>
            </a:endParaRPr>
          </a:p>
        </p:txBody>
      </p:sp>
      <p:sp>
        <p:nvSpPr>
          <p:cNvPr id="34" name="TextBox 3">
            <a:extLst>
              <a:ext uri="{FF2B5EF4-FFF2-40B4-BE49-F238E27FC236}">
                <a16:creationId xmlns:a16="http://schemas.microsoft.com/office/drawing/2014/main" id="{87638B88-8CDF-6FAE-4BAE-199FE6E51969}"/>
              </a:ext>
            </a:extLst>
          </p:cNvPr>
          <p:cNvSpPr txBox="1"/>
          <p:nvPr/>
        </p:nvSpPr>
        <p:spPr>
          <a:xfrm>
            <a:off x="496487" y="6290939"/>
            <a:ext cx="3200642" cy="107722"/>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en-US" sz="700" kern="0">
                <a:latin typeface="72 Brand" panose="020B0504030603020204" pitchFamily="34" charset="0"/>
                <a:ea typeface="72 Brand" pitchFamily="34" charset="-128"/>
                <a:cs typeface="72 Brand" pitchFamily="34" charset="-128"/>
              </a:rPr>
              <a:t>** Source: SAP internal research, October 2024.</a:t>
            </a:r>
          </a:p>
        </p:txBody>
      </p:sp>
      <p:cxnSp>
        <p:nvCxnSpPr>
          <p:cNvPr id="35" name="Straight Connector 34">
            <a:extLst>
              <a:ext uri="{FF2B5EF4-FFF2-40B4-BE49-F238E27FC236}">
                <a16:creationId xmlns:a16="http://schemas.microsoft.com/office/drawing/2014/main" id="{126F52C1-1F20-C407-B146-EB5B1D629711}"/>
              </a:ext>
            </a:extLst>
          </p:cNvPr>
          <p:cNvCxnSpPr/>
          <p:nvPr/>
        </p:nvCxnSpPr>
        <p:spPr>
          <a:xfrm>
            <a:off x="7816132" y="0"/>
            <a:ext cx="0" cy="6858000"/>
          </a:xfrm>
          <a:prstGeom prst="line">
            <a:avLst/>
          </a:prstGeom>
          <a:noFill/>
          <a:ln w="3175">
            <a:gradFill>
              <a:gsLst>
                <a:gs pos="20000">
                  <a:srgbClr val="1C0C6E"/>
                </a:gs>
                <a:gs pos="70000">
                  <a:srgbClr val="5D36FF"/>
                </a:gs>
                <a:gs pos="85000">
                  <a:srgbClr val="0070F2"/>
                </a:gs>
                <a:gs pos="95000">
                  <a:srgbClr val="1B90FF"/>
                </a:gs>
              </a:gsLst>
              <a:lin ang="5400000" scaled="1"/>
            </a:gradFill>
          </a:ln>
          <a:effectLst/>
        </p:spPr>
        <p:style>
          <a:lnRef idx="1">
            <a:schemeClr val="accent1"/>
          </a:lnRef>
          <a:fillRef idx="0">
            <a:schemeClr val="accent1"/>
          </a:fillRef>
          <a:effectRef idx="0">
            <a:schemeClr val="accent1"/>
          </a:effectRef>
          <a:fontRef idx="minor">
            <a:schemeClr val="tx1"/>
          </a:fontRef>
        </p:style>
      </p:cxnSp>
      <p:sp>
        <p:nvSpPr>
          <p:cNvPr id="37" name="Title 36">
            <a:extLst>
              <a:ext uri="{FF2B5EF4-FFF2-40B4-BE49-F238E27FC236}">
                <a16:creationId xmlns:a16="http://schemas.microsoft.com/office/drawing/2014/main" id="{3952E3DA-60AD-4C3D-A45C-CEE7CEBC2E69}"/>
              </a:ext>
            </a:extLst>
          </p:cNvPr>
          <p:cNvSpPr>
            <a:spLocks noGrp="1"/>
          </p:cNvSpPr>
          <p:nvPr>
            <p:ph type="title"/>
          </p:nvPr>
        </p:nvSpPr>
        <p:spPr/>
        <p:txBody>
          <a:bodyPr/>
          <a:lstStyle/>
          <a:p>
            <a:pPr defTabSz="1087905">
              <a:spcBef>
                <a:spcPts val="1798"/>
              </a:spcBef>
              <a:buClr>
                <a:srgbClr val="F0AB00"/>
              </a:buClr>
              <a:buSzPct val="80000"/>
              <a:defRPr/>
            </a:pPr>
            <a:r>
              <a:rPr lang="en-US" dirty="0">
                <a:solidFill>
                  <a:srgbClr val="0070F2"/>
                </a:solidFill>
              </a:rPr>
              <a:t>KI-</a:t>
            </a:r>
            <a:r>
              <a:rPr lang="en-US" dirty="0" err="1">
                <a:solidFill>
                  <a:srgbClr val="0070F2"/>
                </a:solidFill>
              </a:rPr>
              <a:t>unterstützte</a:t>
            </a:r>
            <a:r>
              <a:rPr lang="en-US" dirty="0">
                <a:solidFill>
                  <a:srgbClr val="0070F2"/>
                </a:solidFill>
              </a:rPr>
              <a:t> Q&amp;As</a:t>
            </a:r>
          </a:p>
        </p:txBody>
      </p:sp>
      <p:pic>
        <p:nvPicPr>
          <p:cNvPr id="42" name="Graphic 41" descr="Questions with solid fill">
            <a:extLst>
              <a:ext uri="{FF2B5EF4-FFF2-40B4-BE49-F238E27FC236}">
                <a16:creationId xmlns:a16="http://schemas.microsoft.com/office/drawing/2014/main" id="{08A292A6-D05C-4A4C-E84A-4D5DF8C881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55648" y="1309114"/>
            <a:ext cx="521207" cy="521207"/>
          </a:xfrm>
          <a:prstGeom prst="rect">
            <a:avLst/>
          </a:prstGeom>
        </p:spPr>
      </p:pic>
      <p:sp>
        <p:nvSpPr>
          <p:cNvPr id="7" name="TextBox 6">
            <a:extLst>
              <a:ext uri="{FF2B5EF4-FFF2-40B4-BE49-F238E27FC236}">
                <a16:creationId xmlns:a16="http://schemas.microsoft.com/office/drawing/2014/main" id="{E3F0C46C-B0E6-1EA8-90A3-536501A6BAC6}"/>
              </a:ext>
            </a:extLst>
          </p:cNvPr>
          <p:cNvSpPr txBox="1"/>
          <p:nvPr/>
        </p:nvSpPr>
        <p:spPr>
          <a:xfrm>
            <a:off x="8051377" y="857340"/>
            <a:ext cx="1907208" cy="369332"/>
          </a:xfrm>
          <a:prstGeom prst="rect">
            <a:avLst/>
          </a:prstGeom>
          <a:noFill/>
        </p:spPr>
        <p:txBody>
          <a:bodyPr wrap="none" lIns="180000" rIns="180000">
            <a:spAutoFit/>
          </a:bodyPr>
          <a:lstStyle/>
          <a:p>
            <a:r>
              <a:rPr lang="en-GB" sz="1800" b="1" dirty="0">
                <a:solidFill>
                  <a:schemeClr val="accent6">
                    <a:lumMod val="50000"/>
                  </a:schemeClr>
                </a:solidFill>
                <a:latin typeface="72 Brand" panose="020B0504030603020204" pitchFamily="34" charset="0"/>
              </a:rPr>
              <a:t>Work Smarter</a:t>
            </a:r>
          </a:p>
        </p:txBody>
      </p:sp>
      <p:pic>
        <p:nvPicPr>
          <p:cNvPr id="24" name="Picture 23" descr="A person wearing glasses and a blue shirt&#10;&#10;Description automatically generated">
            <a:extLst>
              <a:ext uri="{FF2B5EF4-FFF2-40B4-BE49-F238E27FC236}">
                <a16:creationId xmlns:a16="http://schemas.microsoft.com/office/drawing/2014/main" id="{7A00A952-DD66-AAC3-0560-22D6D7D3D0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32547" y="3616529"/>
            <a:ext cx="846776" cy="914400"/>
          </a:xfrm>
          <a:prstGeom prst="rect">
            <a:avLst/>
          </a:prstGeom>
        </p:spPr>
      </p:pic>
    </p:spTree>
    <p:extLst>
      <p:ext uri="{BB962C8B-B14F-4D97-AF65-F5344CB8AC3E}">
        <p14:creationId xmlns:p14="http://schemas.microsoft.com/office/powerpoint/2010/main" val="222440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62F5-E768-088E-6246-55B0A029A437}"/>
            </a:ext>
          </a:extLst>
        </p:cNvPr>
        <p:cNvGrpSpPr/>
        <p:nvPr/>
      </p:nvGrpSpPr>
      <p:grpSpPr>
        <a:xfrm>
          <a:off x="0" y="0"/>
          <a:ext cx="0" cy="0"/>
          <a:chOff x="0" y="0"/>
          <a:chExt cx="0" cy="0"/>
        </a:xfrm>
      </p:grpSpPr>
      <p:pic>
        <p:nvPicPr>
          <p:cNvPr id="38" name="Graphic 37" descr="Good Inventory with solid fill">
            <a:extLst>
              <a:ext uri="{FF2B5EF4-FFF2-40B4-BE49-F238E27FC236}">
                <a16:creationId xmlns:a16="http://schemas.microsoft.com/office/drawing/2014/main" id="{CADA1643-D58C-22AF-9F3F-4730F3A659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5648" y="1274082"/>
            <a:ext cx="521207" cy="521207"/>
          </a:xfrm>
          <a:prstGeom prst="rect">
            <a:avLst/>
          </a:prstGeom>
        </p:spPr>
      </p:pic>
      <p:sp>
        <p:nvSpPr>
          <p:cNvPr id="2" name="TextBox 1">
            <a:extLst>
              <a:ext uri="{FF2B5EF4-FFF2-40B4-BE49-F238E27FC236}">
                <a16:creationId xmlns:a16="http://schemas.microsoft.com/office/drawing/2014/main" id="{BBEE1DE0-C7D5-319B-3E00-2BAD4E15671C}"/>
              </a:ext>
            </a:extLst>
          </p:cNvPr>
          <p:cNvSpPr txBox="1"/>
          <p:nvPr/>
        </p:nvSpPr>
        <p:spPr>
          <a:xfrm>
            <a:off x="496487" y="1354277"/>
            <a:ext cx="1367624" cy="430887"/>
          </a:xfrm>
          <a:prstGeom prst="rect">
            <a:avLst/>
          </a:prstGeom>
          <a:noFill/>
        </p:spPr>
        <p:txBody>
          <a:bodyPr wrap="square" lIns="0" tIns="0" rIns="0" bIns="0" rtlCol="0">
            <a:spAutoFit/>
          </a:bodyPr>
          <a:lstStyle>
            <a:defPPr>
              <a:defRPr lang="de-DE"/>
            </a:defPPr>
            <a:lvl1pPr defTabSz="914400">
              <a:defRPr sz="2400" b="1">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defRPr>
            </a:lvl1pPr>
          </a:lstStyle>
          <a:p>
            <a:r>
              <a:rPr lang="en-US" sz="2800">
                <a:solidFill>
                  <a:schemeClr val="accent6">
                    <a:lumMod val="50000"/>
                  </a:schemeClr>
                </a:solidFill>
              </a:rPr>
              <a:t>60%</a:t>
            </a:r>
          </a:p>
        </p:txBody>
      </p:sp>
      <p:sp>
        <p:nvSpPr>
          <p:cNvPr id="3" name="TextBox 2">
            <a:extLst>
              <a:ext uri="{FF2B5EF4-FFF2-40B4-BE49-F238E27FC236}">
                <a16:creationId xmlns:a16="http://schemas.microsoft.com/office/drawing/2014/main" id="{A8BDC941-FA3A-D129-4A73-CF56FA611C76}"/>
              </a:ext>
            </a:extLst>
          </p:cNvPr>
          <p:cNvSpPr txBox="1"/>
          <p:nvPr/>
        </p:nvSpPr>
        <p:spPr>
          <a:xfrm>
            <a:off x="1398944" y="1415831"/>
            <a:ext cx="1923134" cy="461665"/>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de-DE" sz="1000" kern="0" dirty="0">
                <a:latin typeface="72 Brand" panose="020B0504030603020204" pitchFamily="34" charset="0"/>
                <a:ea typeface="72 Brand" pitchFamily="34" charset="-128"/>
                <a:cs typeface="72 Brand" pitchFamily="34" charset="-128"/>
              </a:rPr>
              <a:t>Weniger Zeitaufwand für die Vorbereitung und das Schreiben persönlicher Entwicklungsziele **</a:t>
            </a:r>
            <a:endParaRPr lang="en-US" sz="1000" kern="0" baseline="30000" dirty="0">
              <a:latin typeface="72 Brand" panose="020B0504030603020204" pitchFamily="34" charset="0"/>
              <a:ea typeface="72 Brand" pitchFamily="34" charset="-128"/>
              <a:cs typeface="72 Brand" pitchFamily="34" charset="-128"/>
            </a:endParaRPr>
          </a:p>
        </p:txBody>
      </p:sp>
      <p:cxnSp>
        <p:nvCxnSpPr>
          <p:cNvPr id="4" name="Straight Connector 3">
            <a:extLst>
              <a:ext uri="{FF2B5EF4-FFF2-40B4-BE49-F238E27FC236}">
                <a16:creationId xmlns:a16="http://schemas.microsoft.com/office/drawing/2014/main" id="{DD075621-2A1D-7723-B012-A396D9594724}"/>
              </a:ext>
            </a:extLst>
          </p:cNvPr>
          <p:cNvCxnSpPr>
            <a:cxnSpLocks/>
          </p:cNvCxnSpPr>
          <p:nvPr/>
        </p:nvCxnSpPr>
        <p:spPr>
          <a:xfrm>
            <a:off x="3379308" y="1160526"/>
            <a:ext cx="0" cy="735496"/>
          </a:xfrm>
          <a:prstGeom prst="line">
            <a:avLst/>
          </a:prstGeom>
          <a:noFill/>
          <a:ln w="3175">
            <a:gradFill>
              <a:gsLst>
                <a:gs pos="20000">
                  <a:srgbClr val="1C0C6E"/>
                </a:gs>
                <a:gs pos="70000">
                  <a:srgbClr val="5D36FF"/>
                </a:gs>
                <a:gs pos="85000">
                  <a:srgbClr val="0070F2"/>
                </a:gs>
                <a:gs pos="95000">
                  <a:srgbClr val="1B90FF"/>
                </a:gs>
              </a:gsLst>
              <a:lin ang="5400000" scaled="1"/>
            </a:gradFill>
          </a:ln>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8E79C7-1F88-4901-5080-B0E454D66CD0}"/>
              </a:ext>
            </a:extLst>
          </p:cNvPr>
          <p:cNvSpPr txBox="1"/>
          <p:nvPr/>
        </p:nvSpPr>
        <p:spPr>
          <a:xfrm>
            <a:off x="4339634" y="1386782"/>
            <a:ext cx="2768825" cy="153888"/>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en-US" sz="1000" kern="0" dirty="0" err="1">
                <a:latin typeface="72 Brand" panose="020B0504030603020204" pitchFamily="34" charset="0"/>
                <a:ea typeface="72 Brand" pitchFamily="34" charset="-128"/>
                <a:cs typeface="72 Brand" pitchFamily="34" charset="-128"/>
              </a:rPr>
              <a:t>Höhere</a:t>
            </a:r>
            <a:r>
              <a:rPr lang="en-US" sz="1000" kern="0" dirty="0">
                <a:latin typeface="72 Brand" panose="020B0504030603020204" pitchFamily="34" charset="0"/>
                <a:ea typeface="72 Brand" pitchFamily="34" charset="-128"/>
                <a:cs typeface="72 Brand" pitchFamily="34" charset="-128"/>
              </a:rPr>
              <a:t> </a:t>
            </a:r>
            <a:r>
              <a:rPr lang="en-US" sz="1000" kern="0" dirty="0" err="1">
                <a:latin typeface="72 Brand" panose="020B0504030603020204" pitchFamily="34" charset="0"/>
                <a:ea typeface="72 Brand" pitchFamily="34" charset="-128"/>
                <a:cs typeface="72 Brand" pitchFamily="34" charset="-128"/>
              </a:rPr>
              <a:t>Mitarbeiterproduktivität</a:t>
            </a:r>
            <a:endParaRPr lang="en-US" sz="1000" kern="0" dirty="0">
              <a:latin typeface="72 Brand" panose="020B0504030603020204" pitchFamily="34" charset="0"/>
              <a:ea typeface="72 Brand" pitchFamily="34" charset="-128"/>
              <a:cs typeface="72 Brand" pitchFamily="34" charset="-128"/>
            </a:endParaRPr>
          </a:p>
        </p:txBody>
      </p:sp>
      <p:sp>
        <p:nvSpPr>
          <p:cNvPr id="10" name="Rectangle 9">
            <a:extLst>
              <a:ext uri="{FF2B5EF4-FFF2-40B4-BE49-F238E27FC236}">
                <a16:creationId xmlns:a16="http://schemas.microsoft.com/office/drawing/2014/main" id="{FB023345-1023-C435-ACFE-9563857A14E1}"/>
              </a:ext>
            </a:extLst>
          </p:cNvPr>
          <p:cNvSpPr/>
          <p:nvPr/>
        </p:nvSpPr>
        <p:spPr bwMode="gray">
          <a:xfrm>
            <a:off x="8186238" y="4775132"/>
            <a:ext cx="3510276" cy="1187972"/>
          </a:xfrm>
          <a:prstGeom prst="rect">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9ECEE"/>
              </a:solidFill>
              <a:latin typeface="Aptos" panose="02110004020202020204"/>
            </a:endParaRPr>
          </a:p>
        </p:txBody>
      </p:sp>
      <p:sp>
        <p:nvSpPr>
          <p:cNvPr id="12" name="TextBox 11">
            <a:extLst>
              <a:ext uri="{FF2B5EF4-FFF2-40B4-BE49-F238E27FC236}">
                <a16:creationId xmlns:a16="http://schemas.microsoft.com/office/drawing/2014/main" id="{4226F8CD-2AED-B9EB-72B1-6DA556AFBA51}"/>
              </a:ext>
            </a:extLst>
          </p:cNvPr>
          <p:cNvSpPr txBox="1"/>
          <p:nvPr/>
        </p:nvSpPr>
        <p:spPr>
          <a:xfrm>
            <a:off x="8186238" y="4351196"/>
            <a:ext cx="556243" cy="1477328"/>
          </a:xfrm>
          <a:prstGeom prst="rect">
            <a:avLst/>
          </a:prstGeom>
          <a:noFill/>
        </p:spPr>
        <p:txBody>
          <a:bodyPr wrap="none" lIns="0" tIns="0" rIns="0" bIns="0" rtlCol="0">
            <a:spAutoFit/>
          </a:bodyPr>
          <a:lstStyle/>
          <a:p>
            <a:pPr algn="ctr" defTabSz="912539" eaLnBrk="0" fontAlgn="base" hangingPunct="0">
              <a:spcBef>
                <a:spcPct val="0"/>
              </a:spcBef>
              <a:spcAft>
                <a:spcPct val="0"/>
              </a:spcAft>
              <a:defRPr/>
            </a:pPr>
            <a:r>
              <a:rPr lang="en-US" sz="9600" b="1">
                <a:solidFill>
                  <a:schemeClr val="accent6">
                    <a:lumMod val="40000"/>
                    <a:lumOff val="60000"/>
                  </a:schemeClr>
                </a:solidFill>
                <a:latin typeface="72 Brand" panose="020B0504030603020204" pitchFamily="34" charset="0"/>
              </a:rPr>
              <a:t>“</a:t>
            </a:r>
          </a:p>
        </p:txBody>
      </p:sp>
      <p:sp>
        <p:nvSpPr>
          <p:cNvPr id="21" name="TextBox 20">
            <a:extLst>
              <a:ext uri="{FF2B5EF4-FFF2-40B4-BE49-F238E27FC236}">
                <a16:creationId xmlns:a16="http://schemas.microsoft.com/office/drawing/2014/main" id="{BBF67E15-A979-B077-B233-5B2F7B851C36}"/>
              </a:ext>
            </a:extLst>
          </p:cNvPr>
          <p:cNvSpPr txBox="1"/>
          <p:nvPr/>
        </p:nvSpPr>
        <p:spPr>
          <a:xfrm>
            <a:off x="8334477" y="4849071"/>
            <a:ext cx="3296675" cy="992964"/>
          </a:xfrm>
          <a:prstGeom prst="rect">
            <a:avLst/>
          </a:prstGeom>
          <a:noFill/>
        </p:spPr>
        <p:txBody>
          <a:bodyPr wrap="square" rtlCol="0">
            <a:spAutoFit/>
          </a:bodyPr>
          <a:lstStyle/>
          <a:p>
            <a:pPr defTabSz="914126">
              <a:lnSpc>
                <a:spcPts val="1840"/>
              </a:lnSpc>
              <a:defRPr/>
            </a:pPr>
            <a:r>
              <a:rPr lang="en-US" sz="1200">
                <a:solidFill>
                  <a:srgbClr val="00144A"/>
                </a:solidFill>
                <a:latin typeface="72 Brand Book" panose="020B0404030603020204" pitchFamily="34" charset="0"/>
              </a:rPr>
              <a:t>As an employee, I want to be able to </a:t>
            </a:r>
            <a:r>
              <a:rPr lang="en-US" sz="1200" b="1">
                <a:solidFill>
                  <a:srgbClr val="00144A"/>
                </a:solidFill>
                <a:latin typeface="72 Brand Book" panose="020B0404030603020204" pitchFamily="34" charset="0"/>
              </a:rPr>
              <a:t>prepare my development goals effectively</a:t>
            </a:r>
            <a:r>
              <a:rPr lang="en-US" sz="1200">
                <a:solidFill>
                  <a:srgbClr val="00144A"/>
                </a:solidFill>
                <a:latin typeface="72 Brand Book" panose="020B0404030603020204" pitchFamily="34" charset="0"/>
              </a:rPr>
              <a:t>, so they measurably contribute to my own growth and my organization’s success.</a:t>
            </a:r>
          </a:p>
        </p:txBody>
      </p:sp>
      <p:sp>
        <p:nvSpPr>
          <p:cNvPr id="25" name="TextBox 6">
            <a:extLst>
              <a:ext uri="{FF2B5EF4-FFF2-40B4-BE49-F238E27FC236}">
                <a16:creationId xmlns:a16="http://schemas.microsoft.com/office/drawing/2014/main" id="{541A92D5-C8EC-C37B-331D-03D52299DCF8}"/>
              </a:ext>
            </a:extLst>
          </p:cNvPr>
          <p:cNvSpPr txBox="1"/>
          <p:nvPr/>
        </p:nvSpPr>
        <p:spPr>
          <a:xfrm>
            <a:off x="8141691" y="1237960"/>
            <a:ext cx="3403589" cy="2147142"/>
          </a:xfrm>
          <a:prstGeom prst="rect">
            <a:avLst/>
          </a:prstGeom>
          <a:noFill/>
        </p:spPr>
        <p:txBody>
          <a:bodyPr wrap="square" lIns="91392" tIns="45696" rIns="91392" bIns="45696" anchor="t">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defTabSz="913030">
              <a:lnSpc>
                <a:spcPts val="1840"/>
              </a:lnSpc>
              <a:spcBef>
                <a:spcPts val="200"/>
              </a:spcBef>
              <a:spcAft>
                <a:spcPct val="0"/>
              </a:spcAft>
              <a:defRPr/>
            </a:pPr>
            <a:r>
              <a:rPr lang="en-US" sz="1400" dirty="0">
                <a:solidFill>
                  <a:srgbClr val="00144A"/>
                </a:solidFill>
                <a:latin typeface="+mj-lt"/>
              </a:rPr>
              <a:t>KI-</a:t>
            </a:r>
            <a:r>
              <a:rPr lang="en-US" sz="1400" dirty="0" err="1">
                <a:solidFill>
                  <a:srgbClr val="00144A"/>
                </a:solidFill>
                <a:latin typeface="+mj-lt"/>
              </a:rPr>
              <a:t>gestützte</a:t>
            </a:r>
            <a:r>
              <a:rPr lang="en-US" sz="1400" dirty="0">
                <a:solidFill>
                  <a:srgbClr val="00144A"/>
                </a:solidFill>
                <a:latin typeface="+mj-lt"/>
              </a:rPr>
              <a:t> </a:t>
            </a:r>
            <a:r>
              <a:rPr lang="en-US" sz="1400" dirty="0" err="1">
                <a:solidFill>
                  <a:srgbClr val="00144A"/>
                </a:solidFill>
                <a:latin typeface="+mj-lt"/>
              </a:rPr>
              <a:t>Entwicklungsziele</a:t>
            </a:r>
            <a:br>
              <a:rPr lang="en-US" sz="1400" dirty="0">
                <a:solidFill>
                  <a:srgbClr val="00144A"/>
                </a:solidFill>
                <a:latin typeface="+mj-lt"/>
              </a:rPr>
            </a:br>
            <a:r>
              <a:rPr lang="de-DE" sz="1200" spc="25" dirty="0">
                <a:solidFill>
                  <a:srgbClr val="000000"/>
                </a:solidFill>
                <a:latin typeface="72 Brand Book" panose="020B0404030603020204" pitchFamily="34" charset="0"/>
                <a:cs typeface="72-Regular" panose="020B0503030000000003" pitchFamily="34" charset="0"/>
              </a:rPr>
              <a:t>nutzen Funktionen von generativer KI, um Mitarbeitenden beim Erstellen persönlicher Ziele, einschließlich Entwicklungszielen, zu helfen. Die Funktion reduziert die Zeit, die Mitarbeiter für die Erstellung ihrer Ziele aufwenden, und hilft, die Ziele im gesamten Unternehmen prägnanter, messbarer und besser aufeinander abzustimmen.</a:t>
            </a:r>
            <a:endParaRPr lang="en-US" sz="1400" spc="25" dirty="0">
              <a:solidFill>
                <a:srgbClr val="000000"/>
              </a:solidFill>
              <a:latin typeface="72 Brand Book" panose="020B0404030603020204" pitchFamily="34" charset="0"/>
              <a:cs typeface="72-Regular" panose="020B0503030000000003" pitchFamily="34" charset="0"/>
            </a:endParaRPr>
          </a:p>
        </p:txBody>
      </p:sp>
      <p:sp>
        <p:nvSpPr>
          <p:cNvPr id="26" name="TextBox 25">
            <a:extLst>
              <a:ext uri="{FF2B5EF4-FFF2-40B4-BE49-F238E27FC236}">
                <a16:creationId xmlns:a16="http://schemas.microsoft.com/office/drawing/2014/main" id="{F07ED79C-172A-08E9-ADF3-4C52C946CDB9}"/>
              </a:ext>
            </a:extLst>
          </p:cNvPr>
          <p:cNvSpPr txBox="1"/>
          <p:nvPr/>
        </p:nvSpPr>
        <p:spPr>
          <a:xfrm>
            <a:off x="8051375" y="857340"/>
            <a:ext cx="1708436" cy="369332"/>
          </a:xfrm>
          <a:prstGeom prst="rect">
            <a:avLst/>
          </a:prstGeom>
          <a:noFill/>
        </p:spPr>
        <p:txBody>
          <a:bodyPr wrap="none" lIns="180000" rIns="180000">
            <a:spAutoFit/>
          </a:bodyPr>
          <a:lstStyle/>
          <a:p>
            <a:r>
              <a:rPr lang="en-GB" sz="1800" b="1" dirty="0">
                <a:solidFill>
                  <a:schemeClr val="accent6">
                    <a:lumMod val="50000"/>
                  </a:schemeClr>
                </a:solidFill>
                <a:latin typeface="72 Brand" panose="020B0504030603020204" pitchFamily="34" charset="0"/>
              </a:rPr>
              <a:t>Work Faster</a:t>
            </a:r>
          </a:p>
        </p:txBody>
      </p:sp>
      <p:sp>
        <p:nvSpPr>
          <p:cNvPr id="34" name="TextBox 3">
            <a:extLst>
              <a:ext uri="{FF2B5EF4-FFF2-40B4-BE49-F238E27FC236}">
                <a16:creationId xmlns:a16="http://schemas.microsoft.com/office/drawing/2014/main" id="{87638B88-8CDF-6FAE-4BAE-199FE6E51969}"/>
              </a:ext>
            </a:extLst>
          </p:cNvPr>
          <p:cNvSpPr txBox="1"/>
          <p:nvPr/>
        </p:nvSpPr>
        <p:spPr>
          <a:xfrm>
            <a:off x="496487" y="6290939"/>
            <a:ext cx="3200642" cy="107722"/>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en-US" sz="700" kern="0">
                <a:latin typeface="72 Brand" panose="020B0504030603020204" pitchFamily="34" charset="0"/>
                <a:ea typeface="72 Brand" pitchFamily="34" charset="-128"/>
                <a:cs typeface="72 Brand" pitchFamily="34" charset="-128"/>
              </a:rPr>
              <a:t>** Source: SAP internal research, October 2024.</a:t>
            </a:r>
          </a:p>
        </p:txBody>
      </p:sp>
      <p:cxnSp>
        <p:nvCxnSpPr>
          <p:cNvPr id="35" name="Straight Connector 34">
            <a:extLst>
              <a:ext uri="{FF2B5EF4-FFF2-40B4-BE49-F238E27FC236}">
                <a16:creationId xmlns:a16="http://schemas.microsoft.com/office/drawing/2014/main" id="{126F52C1-1F20-C407-B146-EB5B1D629711}"/>
              </a:ext>
            </a:extLst>
          </p:cNvPr>
          <p:cNvCxnSpPr/>
          <p:nvPr/>
        </p:nvCxnSpPr>
        <p:spPr>
          <a:xfrm>
            <a:off x="7816132" y="0"/>
            <a:ext cx="0" cy="6858000"/>
          </a:xfrm>
          <a:prstGeom prst="line">
            <a:avLst/>
          </a:prstGeom>
          <a:noFill/>
          <a:ln w="3175">
            <a:gradFill>
              <a:gsLst>
                <a:gs pos="20000">
                  <a:srgbClr val="1C0C6E"/>
                </a:gs>
                <a:gs pos="70000">
                  <a:srgbClr val="5D36FF"/>
                </a:gs>
                <a:gs pos="85000">
                  <a:srgbClr val="0070F2"/>
                </a:gs>
                <a:gs pos="95000">
                  <a:srgbClr val="1B90FF"/>
                </a:gs>
              </a:gsLst>
              <a:lin ang="5400000" scaled="1"/>
            </a:gradFill>
          </a:ln>
          <a:effectLst/>
        </p:spPr>
        <p:style>
          <a:lnRef idx="1">
            <a:schemeClr val="accent1"/>
          </a:lnRef>
          <a:fillRef idx="0">
            <a:schemeClr val="accent1"/>
          </a:fillRef>
          <a:effectRef idx="0">
            <a:schemeClr val="accent1"/>
          </a:effectRef>
          <a:fontRef idx="minor">
            <a:schemeClr val="tx1"/>
          </a:fontRef>
        </p:style>
      </p:cxnSp>
      <p:sp>
        <p:nvSpPr>
          <p:cNvPr id="37" name="Title 36">
            <a:extLst>
              <a:ext uri="{FF2B5EF4-FFF2-40B4-BE49-F238E27FC236}">
                <a16:creationId xmlns:a16="http://schemas.microsoft.com/office/drawing/2014/main" id="{3952E3DA-60AD-4C3D-A45C-CEE7CEBC2E69}"/>
              </a:ext>
            </a:extLst>
          </p:cNvPr>
          <p:cNvSpPr>
            <a:spLocks noGrp="1"/>
          </p:cNvSpPr>
          <p:nvPr>
            <p:ph type="title"/>
          </p:nvPr>
        </p:nvSpPr>
        <p:spPr/>
        <p:txBody>
          <a:bodyPr/>
          <a:lstStyle/>
          <a:p>
            <a:r>
              <a:rPr lang="en-US" dirty="0">
                <a:solidFill>
                  <a:srgbClr val="0070F2"/>
                </a:solidFill>
              </a:rPr>
              <a:t>KI-</a:t>
            </a:r>
            <a:r>
              <a:rPr lang="en-US" dirty="0" err="1">
                <a:solidFill>
                  <a:srgbClr val="0070F2"/>
                </a:solidFill>
              </a:rPr>
              <a:t>unterstützte</a:t>
            </a:r>
            <a:r>
              <a:rPr lang="en-US" dirty="0">
                <a:solidFill>
                  <a:srgbClr val="0070F2"/>
                </a:solidFill>
              </a:rPr>
              <a:t> </a:t>
            </a:r>
            <a:r>
              <a:rPr lang="en-US" dirty="0" err="1">
                <a:solidFill>
                  <a:srgbClr val="0070F2"/>
                </a:solidFill>
              </a:rPr>
              <a:t>Entwicklungsziele</a:t>
            </a:r>
            <a:endParaRPr lang="en-US" dirty="0">
              <a:solidFill>
                <a:srgbClr val="0070F2"/>
              </a:solidFill>
            </a:endParaRPr>
          </a:p>
        </p:txBody>
      </p:sp>
      <p:grpSp>
        <p:nvGrpSpPr>
          <p:cNvPr id="7" name="Group 6">
            <a:extLst>
              <a:ext uri="{FF2B5EF4-FFF2-40B4-BE49-F238E27FC236}">
                <a16:creationId xmlns:a16="http://schemas.microsoft.com/office/drawing/2014/main" id="{746429DB-75E8-0ADD-38D4-685F63C15E8F}"/>
              </a:ext>
            </a:extLst>
          </p:cNvPr>
          <p:cNvGrpSpPr/>
          <p:nvPr/>
        </p:nvGrpSpPr>
        <p:grpSpPr>
          <a:xfrm>
            <a:off x="8226947" y="3857161"/>
            <a:ext cx="1961148" cy="673768"/>
            <a:chOff x="9398522" y="1957898"/>
            <a:chExt cx="1961148" cy="673768"/>
          </a:xfrm>
        </p:grpSpPr>
        <p:grpSp>
          <p:nvGrpSpPr>
            <p:cNvPr id="16" name="Group 15">
              <a:extLst>
                <a:ext uri="{FF2B5EF4-FFF2-40B4-BE49-F238E27FC236}">
                  <a16:creationId xmlns:a16="http://schemas.microsoft.com/office/drawing/2014/main" id="{3FD2E253-D1BF-A4B4-C0B5-3ED7CBBF6BDE}"/>
                </a:ext>
              </a:extLst>
            </p:cNvPr>
            <p:cNvGrpSpPr/>
            <p:nvPr/>
          </p:nvGrpSpPr>
          <p:grpSpPr>
            <a:xfrm>
              <a:off x="10612350" y="2071548"/>
              <a:ext cx="747320" cy="446467"/>
              <a:chOff x="1248656" y="655506"/>
              <a:chExt cx="747320" cy="446467"/>
            </a:xfrm>
          </p:grpSpPr>
          <p:sp>
            <p:nvSpPr>
              <p:cNvPr id="22" name="TextBox 21">
                <a:extLst>
                  <a:ext uri="{FF2B5EF4-FFF2-40B4-BE49-F238E27FC236}">
                    <a16:creationId xmlns:a16="http://schemas.microsoft.com/office/drawing/2014/main" id="{46BE9012-4026-B595-B2B0-1A5D1BCA0D42}"/>
                  </a:ext>
                </a:extLst>
              </p:cNvPr>
              <p:cNvSpPr txBox="1"/>
              <p:nvPr/>
            </p:nvSpPr>
            <p:spPr>
              <a:xfrm>
                <a:off x="1248656" y="655506"/>
                <a:ext cx="747320" cy="246221"/>
              </a:xfrm>
              <a:prstGeom prst="rect">
                <a:avLst/>
              </a:prstGeom>
              <a:noFill/>
            </p:spPr>
            <p:txBody>
              <a:bodyPr wrap="none">
                <a:spAutoFit/>
              </a:bodyPr>
              <a:lstStyle/>
              <a:p>
                <a:pPr defTabSz="1088449">
                  <a:defRPr/>
                </a:pPr>
                <a:r>
                  <a:rPr lang="en-US" sz="1000">
                    <a:solidFill>
                      <a:srgbClr val="1C0C6D"/>
                    </a:solidFill>
                    <a:latin typeface="72 Brand Book" panose="020B0404030603020204" pitchFamily="34" charset="0"/>
                  </a:rPr>
                  <a:t>Employee</a:t>
                </a:r>
              </a:p>
            </p:txBody>
          </p:sp>
          <p:sp>
            <p:nvSpPr>
              <p:cNvPr id="23" name="TextBox 22">
                <a:extLst>
                  <a:ext uri="{FF2B5EF4-FFF2-40B4-BE49-F238E27FC236}">
                    <a16:creationId xmlns:a16="http://schemas.microsoft.com/office/drawing/2014/main" id="{6EF1A9ED-6C59-D4A7-BF38-F164810980CF}"/>
                  </a:ext>
                </a:extLst>
              </p:cNvPr>
              <p:cNvSpPr txBox="1"/>
              <p:nvPr/>
            </p:nvSpPr>
            <p:spPr>
              <a:xfrm>
                <a:off x="1248656" y="855752"/>
                <a:ext cx="675185" cy="246221"/>
              </a:xfrm>
              <a:prstGeom prst="rect">
                <a:avLst/>
              </a:prstGeom>
              <a:noFill/>
            </p:spPr>
            <p:txBody>
              <a:bodyPr wrap="none">
                <a:spAutoFit/>
              </a:bodyPr>
              <a:lstStyle/>
              <a:p>
                <a:pPr>
                  <a:defRPr/>
                </a:pPr>
                <a:r>
                  <a:rPr lang="en-US" sz="1000" b="1">
                    <a:latin typeface="72 Brand" panose="020B0504030603020204" pitchFamily="34" charset="0"/>
                  </a:rPr>
                  <a:t>Michael</a:t>
                </a:r>
              </a:p>
            </p:txBody>
          </p:sp>
        </p:grpSp>
        <p:pic>
          <p:nvPicPr>
            <p:cNvPr id="17" name="Picture Placeholder 2">
              <a:extLst>
                <a:ext uri="{FF2B5EF4-FFF2-40B4-BE49-F238E27FC236}">
                  <a16:creationId xmlns:a16="http://schemas.microsoft.com/office/drawing/2014/main" id="{FD0FB68E-DD46-790E-DD30-F419E26C4D4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305" r="305"/>
            <a:stretch/>
          </p:blipFill>
          <p:spPr>
            <a:xfrm>
              <a:off x="9398522" y="1957898"/>
              <a:ext cx="1360699" cy="673768"/>
            </a:xfrm>
            <a:custGeom>
              <a:avLst/>
              <a:gdLst>
                <a:gd name="connsiteX0" fmla="*/ 0 w 10175875"/>
                <a:gd name="connsiteY0" fmla="*/ 0 h 5038725"/>
                <a:gd name="connsiteX1" fmla="*/ 10175875 w 10175875"/>
                <a:gd name="connsiteY1" fmla="*/ 0 h 5038725"/>
                <a:gd name="connsiteX2" fmla="*/ 10175875 w 10175875"/>
                <a:gd name="connsiteY2" fmla="*/ 5038725 h 5038725"/>
                <a:gd name="connsiteX3" fmla="*/ 0 w 10175875"/>
                <a:gd name="connsiteY3" fmla="*/ 5038725 h 5038725"/>
                <a:gd name="connsiteX4" fmla="*/ 0 w 10175875"/>
                <a:gd name="connsiteY4" fmla="*/ 0 h 5038725"/>
                <a:gd name="connsiteX0" fmla="*/ 0 w 10175875"/>
                <a:gd name="connsiteY0" fmla="*/ 0 h 5038725"/>
                <a:gd name="connsiteX1" fmla="*/ 10175875 w 10175875"/>
                <a:gd name="connsiteY1" fmla="*/ 0 h 5038725"/>
                <a:gd name="connsiteX2" fmla="*/ 5186431 w 10175875"/>
                <a:gd name="connsiteY2" fmla="*/ 5018847 h 5038725"/>
                <a:gd name="connsiteX3" fmla="*/ 0 w 10175875"/>
                <a:gd name="connsiteY3" fmla="*/ 5038725 h 5038725"/>
                <a:gd name="connsiteX4" fmla="*/ 0 w 10175875"/>
                <a:gd name="connsiteY4" fmla="*/ 0 h 5038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5875" h="5038725">
                  <a:moveTo>
                    <a:pt x="0" y="0"/>
                  </a:moveTo>
                  <a:lnTo>
                    <a:pt x="10175875" y="0"/>
                  </a:lnTo>
                  <a:lnTo>
                    <a:pt x="5186431" y="5018847"/>
                  </a:lnTo>
                  <a:lnTo>
                    <a:pt x="0" y="5038725"/>
                  </a:lnTo>
                  <a:lnTo>
                    <a:pt x="0" y="0"/>
                  </a:lnTo>
                  <a:close/>
                </a:path>
              </a:pathLst>
            </a:custGeom>
          </p:spPr>
        </p:pic>
      </p:grpSp>
      <p:pic>
        <p:nvPicPr>
          <p:cNvPr id="9" name="Picture 8" descr="A person wearing glasses and a blue shirt&#10;&#10;Description automatically generated">
            <a:extLst>
              <a:ext uri="{FF2B5EF4-FFF2-40B4-BE49-F238E27FC236}">
                <a16:creationId xmlns:a16="http://schemas.microsoft.com/office/drawing/2014/main" id="{DA2999E6-4E65-C5BA-9CA2-660FC8AB65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41691" y="3616529"/>
            <a:ext cx="846776" cy="914400"/>
          </a:xfrm>
          <a:prstGeom prst="rect">
            <a:avLst/>
          </a:prstGeom>
        </p:spPr>
      </p:pic>
      <p:pic>
        <p:nvPicPr>
          <p:cNvPr id="6" name="Picture 5">
            <a:extLst>
              <a:ext uri="{FF2B5EF4-FFF2-40B4-BE49-F238E27FC236}">
                <a16:creationId xmlns:a16="http://schemas.microsoft.com/office/drawing/2014/main" id="{DF2B1ECF-B85B-0A72-3C87-299DBCF764C4}"/>
              </a:ext>
            </a:extLst>
          </p:cNvPr>
          <p:cNvPicPr>
            <a:picLocks noChangeAspect="1"/>
          </p:cNvPicPr>
          <p:nvPr/>
        </p:nvPicPr>
        <p:blipFill>
          <a:blip r:embed="rId8"/>
          <a:stretch>
            <a:fillRect/>
          </a:stretch>
        </p:blipFill>
        <p:spPr>
          <a:xfrm>
            <a:off x="464399" y="2183216"/>
            <a:ext cx="7226941" cy="3645308"/>
          </a:xfrm>
          <a:prstGeom prst="rect">
            <a:avLst/>
          </a:prstGeom>
        </p:spPr>
      </p:pic>
    </p:spTree>
    <p:extLst>
      <p:ext uri="{BB962C8B-B14F-4D97-AF65-F5344CB8AC3E}">
        <p14:creationId xmlns:p14="http://schemas.microsoft.com/office/powerpoint/2010/main" val="292216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A4A2F-87DF-7E28-B3BF-0527A21CFA5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D2C66A6-5100-65F1-5944-5A83CEBDD39E}"/>
              </a:ext>
            </a:extLst>
          </p:cNvPr>
          <p:cNvSpPr txBox="1"/>
          <p:nvPr/>
        </p:nvSpPr>
        <p:spPr>
          <a:xfrm>
            <a:off x="1098988" y="1984615"/>
            <a:ext cx="1165575" cy="246221"/>
          </a:xfrm>
          <a:prstGeom prst="rect">
            <a:avLst/>
          </a:prstGeom>
          <a:noFill/>
        </p:spPr>
        <p:txBody>
          <a:bodyPr wrap="none" lIns="0" tIns="0" rIns="0" bIns="0" rtlCol="0">
            <a:spAutoFit/>
          </a:bodyPr>
          <a:lstStyle/>
          <a:p>
            <a:pPr defTabSz="914400">
              <a:defRPr/>
            </a:pPr>
            <a:r>
              <a:rPr lang="en-US" sz="1600" b="1" dirty="0" err="1">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rPr>
              <a:t>Informieren</a:t>
            </a:r>
            <a:endParaRPr lang="en-US" sz="1600" b="1" dirty="0">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endParaRPr>
          </a:p>
        </p:txBody>
      </p:sp>
      <p:sp>
        <p:nvSpPr>
          <p:cNvPr id="8" name="TextBox 7">
            <a:extLst>
              <a:ext uri="{FF2B5EF4-FFF2-40B4-BE49-F238E27FC236}">
                <a16:creationId xmlns:a16="http://schemas.microsoft.com/office/drawing/2014/main" id="{1ED155AC-65DC-BBA4-12A8-ED1A5958739B}"/>
              </a:ext>
            </a:extLst>
          </p:cNvPr>
          <p:cNvSpPr txBox="1"/>
          <p:nvPr/>
        </p:nvSpPr>
        <p:spPr>
          <a:xfrm>
            <a:off x="4093709" y="1984616"/>
            <a:ext cx="1063881" cy="246221"/>
          </a:xfrm>
          <a:prstGeom prst="rect">
            <a:avLst/>
          </a:prstGeom>
          <a:noFill/>
        </p:spPr>
        <p:txBody>
          <a:bodyPr wrap="none" lIns="0" tIns="0" rIns="0" bIns="0" rtlCol="0">
            <a:spAutoFit/>
          </a:bodyPr>
          <a:lstStyle/>
          <a:p>
            <a:pPr defTabSz="914400">
              <a:defRPr/>
            </a:pPr>
            <a:r>
              <a:rPr lang="en-US" sz="1600" b="1" dirty="0" err="1">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rPr>
              <a:t>Navigieren</a:t>
            </a:r>
            <a:endParaRPr lang="en-US" sz="1600" b="1" dirty="0">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endParaRPr>
          </a:p>
        </p:txBody>
      </p:sp>
      <p:sp>
        <p:nvSpPr>
          <p:cNvPr id="9" name="TextBox 8">
            <a:extLst>
              <a:ext uri="{FF2B5EF4-FFF2-40B4-BE49-F238E27FC236}">
                <a16:creationId xmlns:a16="http://schemas.microsoft.com/office/drawing/2014/main" id="{EAA44B0C-D303-F2DB-A95F-199B9CDE66AB}"/>
              </a:ext>
            </a:extLst>
          </p:cNvPr>
          <p:cNvSpPr txBox="1"/>
          <p:nvPr/>
        </p:nvSpPr>
        <p:spPr>
          <a:xfrm>
            <a:off x="7188169" y="1984617"/>
            <a:ext cx="762709" cy="246221"/>
          </a:xfrm>
          <a:prstGeom prst="rect">
            <a:avLst/>
          </a:prstGeom>
          <a:noFill/>
        </p:spPr>
        <p:txBody>
          <a:bodyPr wrap="none" lIns="0" tIns="0" rIns="0" bIns="0" rtlCol="0">
            <a:spAutoFit/>
          </a:bodyPr>
          <a:lstStyle/>
          <a:p>
            <a:pPr defTabSz="914400">
              <a:defRPr/>
            </a:pPr>
            <a:r>
              <a:rPr lang="en-US" sz="1600" b="1" dirty="0" err="1">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rPr>
              <a:t>Agieren</a:t>
            </a:r>
            <a:endParaRPr lang="en-US" sz="1600" b="1" dirty="0">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endParaRPr>
          </a:p>
        </p:txBody>
      </p:sp>
      <p:sp>
        <p:nvSpPr>
          <p:cNvPr id="2" name="TextBox 8">
            <a:extLst>
              <a:ext uri="{FF2B5EF4-FFF2-40B4-BE49-F238E27FC236}">
                <a16:creationId xmlns:a16="http://schemas.microsoft.com/office/drawing/2014/main" id="{91AAECA1-1327-782C-CB31-5B1DBD70DEE4}"/>
              </a:ext>
            </a:extLst>
          </p:cNvPr>
          <p:cNvSpPr txBox="1"/>
          <p:nvPr/>
        </p:nvSpPr>
        <p:spPr>
          <a:xfrm>
            <a:off x="9927692" y="1984617"/>
            <a:ext cx="1171411" cy="246221"/>
          </a:xfrm>
          <a:prstGeom prst="rect">
            <a:avLst/>
          </a:prstGeom>
          <a:noFill/>
        </p:spPr>
        <p:txBody>
          <a:bodyPr wrap="none" lIns="0" tIns="0" rIns="0" bIns="0" rtlCol="0">
            <a:spAutoFit/>
          </a:bodyPr>
          <a:lstStyle/>
          <a:p>
            <a:pPr defTabSz="914400">
              <a:defRPr/>
            </a:pPr>
            <a:r>
              <a:rPr lang="en-US" sz="1600" b="1" dirty="0" err="1">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rPr>
              <a:t>Analysieren</a:t>
            </a:r>
            <a:endParaRPr lang="en-US" sz="1600" b="1" dirty="0">
              <a:gradFill flip="none" rotWithShape="1">
                <a:gsLst>
                  <a:gs pos="85000">
                    <a:srgbClr val="0070F2"/>
                  </a:gs>
                  <a:gs pos="70000">
                    <a:srgbClr val="5D36FF"/>
                  </a:gs>
                  <a:gs pos="20000">
                    <a:srgbClr val="1C0C6E"/>
                  </a:gs>
                  <a:gs pos="95000">
                    <a:srgbClr val="1B90FF"/>
                  </a:gs>
                </a:gsLst>
                <a:lin ang="2220000" scaled="0"/>
                <a:tileRect/>
              </a:gradFill>
              <a:latin typeface="72 Brand" panose="020B0504030603020204" pitchFamily="34" charset="0"/>
            </a:endParaRPr>
          </a:p>
        </p:txBody>
      </p:sp>
      <p:pic>
        <p:nvPicPr>
          <p:cNvPr id="15" name="Picture 4" descr="A screenshot of a phone&#10;&#10;Description automatically generated">
            <a:extLst>
              <a:ext uri="{FF2B5EF4-FFF2-40B4-BE49-F238E27FC236}">
                <a16:creationId xmlns:a16="http://schemas.microsoft.com/office/drawing/2014/main" id="{BAB8B347-E0B5-0870-AD42-7B902A3DD4B6}"/>
              </a:ext>
            </a:extLst>
          </p:cNvPr>
          <p:cNvPicPr>
            <a:picLocks noChangeAspect="1"/>
          </p:cNvPicPr>
          <p:nvPr/>
        </p:nvPicPr>
        <p:blipFill>
          <a:blip r:embed="rId3"/>
          <a:stretch>
            <a:fillRect/>
          </a:stretch>
        </p:blipFill>
        <p:spPr>
          <a:xfrm>
            <a:off x="6258499" y="2306248"/>
            <a:ext cx="2622051" cy="4106060"/>
          </a:xfrm>
          <a:prstGeom prst="rect">
            <a:avLst/>
          </a:prstGeom>
        </p:spPr>
      </p:pic>
      <p:pic>
        <p:nvPicPr>
          <p:cNvPr id="16" name="Picture 5">
            <a:extLst>
              <a:ext uri="{FF2B5EF4-FFF2-40B4-BE49-F238E27FC236}">
                <a16:creationId xmlns:a16="http://schemas.microsoft.com/office/drawing/2014/main" id="{6A543935-39F0-7791-0CCA-0926A6D995D6}"/>
              </a:ext>
            </a:extLst>
          </p:cNvPr>
          <p:cNvPicPr>
            <a:picLocks noChangeAspect="1"/>
          </p:cNvPicPr>
          <p:nvPr/>
        </p:nvPicPr>
        <p:blipFill>
          <a:blip r:embed="rId4"/>
          <a:stretch>
            <a:fillRect/>
          </a:stretch>
        </p:blipFill>
        <p:spPr>
          <a:xfrm>
            <a:off x="3314625" y="2306250"/>
            <a:ext cx="2622050" cy="4106058"/>
          </a:xfrm>
          <a:prstGeom prst="rect">
            <a:avLst/>
          </a:prstGeom>
        </p:spPr>
      </p:pic>
      <p:pic>
        <p:nvPicPr>
          <p:cNvPr id="13" name="Picture 27">
            <a:extLst>
              <a:ext uri="{FF2B5EF4-FFF2-40B4-BE49-F238E27FC236}">
                <a16:creationId xmlns:a16="http://schemas.microsoft.com/office/drawing/2014/main" id="{180960B3-E9D6-C450-0F8C-DF3B25B24822}"/>
              </a:ext>
            </a:extLst>
          </p:cNvPr>
          <p:cNvPicPr>
            <a:picLocks noChangeAspect="1"/>
          </p:cNvPicPr>
          <p:nvPr/>
        </p:nvPicPr>
        <p:blipFill>
          <a:blip r:embed="rId5"/>
          <a:stretch>
            <a:fillRect/>
          </a:stretch>
        </p:blipFill>
        <p:spPr>
          <a:xfrm>
            <a:off x="9202373" y="2306252"/>
            <a:ext cx="2622050" cy="4106057"/>
          </a:xfrm>
          <a:prstGeom prst="rect">
            <a:avLst/>
          </a:prstGeom>
        </p:spPr>
      </p:pic>
      <p:sp>
        <p:nvSpPr>
          <p:cNvPr id="17" name="TextBox 1">
            <a:extLst>
              <a:ext uri="{FF2B5EF4-FFF2-40B4-BE49-F238E27FC236}">
                <a16:creationId xmlns:a16="http://schemas.microsoft.com/office/drawing/2014/main" id="{A289B144-9D7D-10E2-9440-0FABFCD9B4BF}"/>
              </a:ext>
            </a:extLst>
          </p:cNvPr>
          <p:cNvSpPr txBox="1"/>
          <p:nvPr/>
        </p:nvSpPr>
        <p:spPr>
          <a:xfrm>
            <a:off x="3202" y="665826"/>
            <a:ext cx="12188798" cy="492186"/>
          </a:xfrm>
          <a:prstGeom prst="rect">
            <a:avLst/>
          </a:prstGeom>
          <a:noFill/>
        </p:spPr>
        <p:txBody>
          <a:bodyPr wrap="square" lIns="0" tIns="0" rIns="0" bIns="0" rtlCol="0">
            <a:spAutoFit/>
          </a:bodyPr>
          <a:lstStyle>
            <a:defPPr>
              <a:defRPr lang="en-DE"/>
            </a:defPPr>
            <a:lvl1pPr>
              <a:defRPr sz="3600" b="1" spc="-70">
                <a:latin typeface="72 Brand" panose="020B0504030603020204" pitchFamily="34" charset="0"/>
                <a:cs typeface="72-Bold" panose="020B0503030000000003" pitchFamily="34" charset="0"/>
              </a:defRPr>
            </a:lvl1pPr>
          </a:lstStyle>
          <a:p>
            <a:pPr algn="ctr" defTabSz="914126" fontAlgn="base">
              <a:spcBef>
                <a:spcPct val="0"/>
              </a:spcBef>
              <a:spcAft>
                <a:spcPct val="0"/>
              </a:spcAft>
              <a:defRPr/>
            </a:pPr>
            <a:r>
              <a:rPr lang="de-DE" sz="3198" spc="0" dirty="0">
                <a:gradFill flip="none" rotWithShape="1">
                  <a:gsLst>
                    <a:gs pos="85000">
                      <a:srgbClr val="0070F2"/>
                    </a:gs>
                    <a:gs pos="70000">
                      <a:srgbClr val="5D36FF"/>
                    </a:gs>
                    <a:gs pos="20000">
                      <a:srgbClr val="1C0C6E"/>
                    </a:gs>
                    <a:gs pos="95000">
                      <a:srgbClr val="1B90FF"/>
                    </a:gs>
                  </a:gsLst>
                  <a:lin ang="2220000" scaled="0"/>
                  <a:tileRect/>
                </a:gradFill>
                <a:cs typeface="+mn-cs"/>
              </a:rPr>
              <a:t>Wie interagieren wir mit Joule?</a:t>
            </a:r>
            <a:endParaRPr lang="en-US" sz="3198" spc="0" dirty="0">
              <a:gradFill flip="none" rotWithShape="1">
                <a:gsLst>
                  <a:gs pos="85000">
                    <a:srgbClr val="0070F2"/>
                  </a:gs>
                  <a:gs pos="70000">
                    <a:srgbClr val="5D36FF"/>
                  </a:gs>
                  <a:gs pos="20000">
                    <a:srgbClr val="1C0C6E"/>
                  </a:gs>
                  <a:gs pos="95000">
                    <a:srgbClr val="1B90FF"/>
                  </a:gs>
                </a:gsLst>
                <a:lin ang="2220000" scaled="0"/>
                <a:tileRect/>
              </a:gradFill>
              <a:cs typeface="+mn-cs"/>
            </a:endParaRPr>
          </a:p>
        </p:txBody>
      </p:sp>
      <p:sp>
        <p:nvSpPr>
          <p:cNvPr id="19" name="TextBox 12">
            <a:extLst>
              <a:ext uri="{FF2B5EF4-FFF2-40B4-BE49-F238E27FC236}">
                <a16:creationId xmlns:a16="http://schemas.microsoft.com/office/drawing/2014/main" id="{2A83BDA8-7CC7-638A-70E1-C62A0FD09EB1}"/>
              </a:ext>
            </a:extLst>
          </p:cNvPr>
          <p:cNvSpPr txBox="1"/>
          <p:nvPr/>
        </p:nvSpPr>
        <p:spPr>
          <a:xfrm>
            <a:off x="5204006" y="1207158"/>
            <a:ext cx="1787220" cy="215444"/>
          </a:xfrm>
          <a:prstGeom prst="rect">
            <a:avLst/>
          </a:prstGeom>
          <a:noFill/>
        </p:spPr>
        <p:txBody>
          <a:bodyPr wrap="none" lIns="0" tIns="0" rIns="0" bIns="0" rtlCol="0">
            <a:spAutoFit/>
          </a:bodyPr>
          <a:lstStyle/>
          <a:p>
            <a:pPr algn="ctr" defTabSz="1088122">
              <a:defRPr/>
            </a:pPr>
            <a:r>
              <a:rPr lang="en-US" sz="1400" dirty="0">
                <a:solidFill>
                  <a:srgbClr val="00144A"/>
                </a:solidFill>
                <a:latin typeface="72 Brand Book" panose="020B0404030603020204" pitchFamily="34" charset="0"/>
              </a:rPr>
              <a:t>Vier </a:t>
            </a:r>
            <a:r>
              <a:rPr lang="en-US" sz="1400" dirty="0" err="1">
                <a:solidFill>
                  <a:srgbClr val="00144A"/>
                </a:solidFill>
                <a:latin typeface="72 Brand Book" panose="020B0404030603020204" pitchFamily="34" charset="0"/>
              </a:rPr>
              <a:t>Interaktionsmuster</a:t>
            </a:r>
            <a:endParaRPr lang="en-US" sz="1400" dirty="0">
              <a:solidFill>
                <a:srgbClr val="00144A"/>
              </a:solidFill>
              <a:latin typeface="72 Brand Book" panose="020B0404030603020204" pitchFamily="34" charset="0"/>
            </a:endParaRPr>
          </a:p>
        </p:txBody>
      </p:sp>
      <p:pic>
        <p:nvPicPr>
          <p:cNvPr id="4" name="Picture 3">
            <a:extLst>
              <a:ext uri="{FF2B5EF4-FFF2-40B4-BE49-F238E27FC236}">
                <a16:creationId xmlns:a16="http://schemas.microsoft.com/office/drawing/2014/main" id="{5ED307E6-B736-F328-D7BD-50A1F05164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6160" y="2434464"/>
            <a:ext cx="2471232" cy="3952155"/>
          </a:xfrm>
          <a:prstGeom prst="rect">
            <a:avLst/>
          </a:prstGeom>
        </p:spPr>
      </p:pic>
    </p:spTree>
    <p:extLst>
      <p:ext uri="{BB962C8B-B14F-4D97-AF65-F5344CB8AC3E}">
        <p14:creationId xmlns:p14="http://schemas.microsoft.com/office/powerpoint/2010/main" val="258530362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4FDD4F7-1278-8EFB-EEDE-B389EA057CDB}"/>
              </a:ext>
            </a:extLst>
          </p:cNvPr>
          <p:cNvSpPr/>
          <p:nvPr/>
        </p:nvSpPr>
        <p:spPr bwMode="gray">
          <a:xfrm>
            <a:off x="729205" y="1304402"/>
            <a:ext cx="3379808" cy="5208605"/>
          </a:xfrm>
          <a:prstGeom prst="roundRect">
            <a:avLst>
              <a:gd name="adj" fmla="val 6784"/>
            </a:avLst>
          </a:prstGeom>
          <a:solidFill>
            <a:schemeClr val="bg1"/>
          </a:solidFill>
          <a:ln w="3175" algn="ctr">
            <a:solidFill>
              <a:schemeClr val="bg1">
                <a:lumMod val="85000"/>
              </a:schemeClr>
            </a:solidFill>
            <a:miter lim="800000"/>
            <a:headEnd/>
            <a:tailEnd/>
          </a:ln>
          <a:effectLst>
            <a:outerShdw blurRad="97574" dist="52071"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2" name="Title 1">
            <a:extLst>
              <a:ext uri="{FF2B5EF4-FFF2-40B4-BE49-F238E27FC236}">
                <a16:creationId xmlns:a16="http://schemas.microsoft.com/office/drawing/2014/main" id="{E814761F-672C-2C76-EDA5-618ACBD0990A}"/>
              </a:ext>
            </a:extLst>
          </p:cNvPr>
          <p:cNvSpPr>
            <a:spLocks noGrp="1"/>
          </p:cNvSpPr>
          <p:nvPr>
            <p:ph type="title"/>
          </p:nvPr>
        </p:nvSpPr>
        <p:spPr>
          <a:xfrm>
            <a:off x="504001" y="504000"/>
            <a:ext cx="11186476" cy="369332"/>
          </a:xfrm>
        </p:spPr>
        <p:txBody>
          <a:bodyPr/>
          <a:lstStyle/>
          <a:p>
            <a:r>
              <a:rPr lang="de-DE" dirty="0">
                <a:solidFill>
                  <a:srgbClr val="0070F2"/>
                </a:solidFill>
              </a:rPr>
              <a:t>Die kontinuierliche Weiterentwicklung von KI für SAP-SuccessFactors HCM </a:t>
            </a:r>
          </a:p>
        </p:txBody>
      </p:sp>
      <p:sp>
        <p:nvSpPr>
          <p:cNvPr id="33" name="Rounded Rectangle 32">
            <a:extLst>
              <a:ext uri="{FF2B5EF4-FFF2-40B4-BE49-F238E27FC236}">
                <a16:creationId xmlns:a16="http://schemas.microsoft.com/office/drawing/2014/main" id="{C2F14DB2-3C46-377F-6B01-9DBD3F8DD100}"/>
              </a:ext>
            </a:extLst>
          </p:cNvPr>
          <p:cNvSpPr/>
          <p:nvPr/>
        </p:nvSpPr>
        <p:spPr bwMode="gray">
          <a:xfrm>
            <a:off x="8089353" y="1308170"/>
            <a:ext cx="3379808" cy="5208605"/>
          </a:xfrm>
          <a:prstGeom prst="roundRect">
            <a:avLst>
              <a:gd name="adj" fmla="val 6784"/>
            </a:avLst>
          </a:prstGeom>
          <a:solidFill>
            <a:schemeClr val="bg1"/>
          </a:solidFill>
          <a:ln w="3175" algn="ctr">
            <a:solidFill>
              <a:schemeClr val="bg1">
                <a:lumMod val="85000"/>
              </a:schemeClr>
            </a:solidFill>
            <a:miter lim="800000"/>
            <a:headEnd/>
            <a:tailEnd/>
          </a:ln>
          <a:effectLst>
            <a:outerShdw blurRad="97574" dist="52071"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12" name="Rounded Rectangle 11">
            <a:extLst>
              <a:ext uri="{FF2B5EF4-FFF2-40B4-BE49-F238E27FC236}">
                <a16:creationId xmlns:a16="http://schemas.microsoft.com/office/drawing/2014/main" id="{4D8D7C3C-2B3A-84E0-049F-553C097AEC29}"/>
              </a:ext>
            </a:extLst>
          </p:cNvPr>
          <p:cNvSpPr/>
          <p:nvPr/>
        </p:nvSpPr>
        <p:spPr bwMode="gray">
          <a:xfrm>
            <a:off x="4409279" y="1306286"/>
            <a:ext cx="3379808" cy="5208605"/>
          </a:xfrm>
          <a:prstGeom prst="roundRect">
            <a:avLst>
              <a:gd name="adj" fmla="val 6784"/>
            </a:avLst>
          </a:prstGeom>
          <a:solidFill>
            <a:schemeClr val="bg1"/>
          </a:solidFill>
          <a:ln w="3175" algn="ctr">
            <a:solidFill>
              <a:schemeClr val="bg1">
                <a:lumMod val="85000"/>
              </a:schemeClr>
            </a:solidFill>
            <a:miter lim="800000"/>
            <a:headEnd/>
            <a:tailEnd/>
          </a:ln>
          <a:effectLst>
            <a:outerShdw blurRad="97574" dist="52071" dir="2700000" algn="tl" rotWithShape="0">
              <a:prstClr val="black">
                <a:alpha val="40000"/>
              </a:prstClr>
            </a:outerShdw>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nvGrpSpPr>
          <p:cNvPr id="3" name="Group 2">
            <a:extLst>
              <a:ext uri="{FF2B5EF4-FFF2-40B4-BE49-F238E27FC236}">
                <a16:creationId xmlns:a16="http://schemas.microsoft.com/office/drawing/2014/main" id="{685E3FDA-202F-3EE7-6F28-90E01C519FAB}"/>
              </a:ext>
            </a:extLst>
          </p:cNvPr>
          <p:cNvGrpSpPr/>
          <p:nvPr/>
        </p:nvGrpSpPr>
        <p:grpSpPr>
          <a:xfrm>
            <a:off x="729205" y="1304402"/>
            <a:ext cx="3379808" cy="1695043"/>
            <a:chOff x="729205" y="1504709"/>
            <a:chExt cx="3379808" cy="1695043"/>
          </a:xfrm>
        </p:grpSpPr>
        <p:sp>
          <p:nvSpPr>
            <p:cNvPr id="5" name="Freeform 4">
              <a:extLst>
                <a:ext uri="{FF2B5EF4-FFF2-40B4-BE49-F238E27FC236}">
                  <a16:creationId xmlns:a16="http://schemas.microsoft.com/office/drawing/2014/main" id="{5ABEEC4F-791C-72E3-4A5F-52A5C950020B}"/>
                </a:ext>
              </a:extLst>
            </p:cNvPr>
            <p:cNvSpPr/>
            <p:nvPr/>
          </p:nvSpPr>
          <p:spPr bwMode="gray">
            <a:xfrm>
              <a:off x="729205" y="1504709"/>
              <a:ext cx="3379808" cy="671331"/>
            </a:xfrm>
            <a:custGeom>
              <a:avLst/>
              <a:gdLst>
                <a:gd name="connsiteX0" fmla="*/ 192919 w 3379808"/>
                <a:gd name="connsiteY0" fmla="*/ 0 h 671331"/>
                <a:gd name="connsiteX1" fmla="*/ 3186889 w 3379808"/>
                <a:gd name="connsiteY1" fmla="*/ 0 h 671331"/>
                <a:gd name="connsiteX2" fmla="*/ 3379808 w 3379808"/>
                <a:gd name="connsiteY2" fmla="*/ 192919 h 671331"/>
                <a:gd name="connsiteX3" fmla="*/ 3379808 w 3379808"/>
                <a:gd name="connsiteY3" fmla="*/ 671331 h 671331"/>
                <a:gd name="connsiteX4" fmla="*/ 0 w 3379808"/>
                <a:gd name="connsiteY4" fmla="*/ 671331 h 671331"/>
                <a:gd name="connsiteX5" fmla="*/ 0 w 3379808"/>
                <a:gd name="connsiteY5" fmla="*/ 192919 h 671331"/>
                <a:gd name="connsiteX6" fmla="*/ 192919 w 3379808"/>
                <a:gd name="connsiteY6" fmla="*/ 0 h 6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808" h="671331">
                  <a:moveTo>
                    <a:pt x="192919" y="0"/>
                  </a:moveTo>
                  <a:lnTo>
                    <a:pt x="3186889" y="0"/>
                  </a:lnTo>
                  <a:cubicBezTo>
                    <a:pt x="3293435" y="0"/>
                    <a:pt x="3379808" y="86373"/>
                    <a:pt x="3379808" y="192919"/>
                  </a:cubicBezTo>
                  <a:lnTo>
                    <a:pt x="3379808" y="671331"/>
                  </a:lnTo>
                  <a:lnTo>
                    <a:pt x="0" y="671331"/>
                  </a:lnTo>
                  <a:lnTo>
                    <a:pt x="0" y="192919"/>
                  </a:lnTo>
                  <a:cubicBezTo>
                    <a:pt x="0" y="86373"/>
                    <a:pt x="86373" y="0"/>
                    <a:pt x="192919" y="0"/>
                  </a:cubicBezTo>
                  <a:close/>
                </a:path>
              </a:pathLst>
            </a:custGeom>
            <a:solidFill>
              <a:schemeClr val="accent6">
                <a:lumMod val="50000"/>
              </a:schemeClr>
            </a:solidFill>
            <a:ln w="25400" algn="ctr">
              <a:solidFill>
                <a:schemeClr val="accent6">
                  <a:lumMod val="50000"/>
                </a:schemeClr>
              </a:solidFill>
              <a:miter lim="800000"/>
              <a:headEnd/>
              <a:tailEnd/>
            </a:ln>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DE24281C-93CF-EFE2-88B0-901C7FBCB643}"/>
                </a:ext>
              </a:extLst>
            </p:cNvPr>
            <p:cNvSpPr/>
            <p:nvPr/>
          </p:nvSpPr>
          <p:spPr bwMode="gray">
            <a:xfrm>
              <a:off x="1857736" y="1613221"/>
              <a:ext cx="1122745" cy="1125638"/>
            </a:xfrm>
            <a:prstGeom prst="ellipse">
              <a:avLst/>
            </a:prstGeom>
            <a:solidFill>
              <a:schemeClr val="accent6">
                <a:lumMod val="5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9E39A311-B6F7-2534-92FF-58F2DF91E7C8}"/>
                </a:ext>
              </a:extLst>
            </p:cNvPr>
            <p:cNvSpPr/>
            <p:nvPr/>
          </p:nvSpPr>
          <p:spPr bwMode="gray">
            <a:xfrm>
              <a:off x="1961908" y="1718840"/>
              <a:ext cx="914400" cy="914400"/>
            </a:xfrm>
            <a:prstGeom prst="ellipse">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D9C2F3EC-D610-FC99-67C1-F9984CE1C72B}"/>
                </a:ext>
              </a:extLst>
            </p:cNvPr>
            <p:cNvSpPr txBox="1"/>
            <p:nvPr/>
          </p:nvSpPr>
          <p:spPr>
            <a:xfrm>
              <a:off x="1000905" y="2891975"/>
              <a:ext cx="2181687" cy="307777"/>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2000" b="1" kern="0" dirty="0">
                  <a:solidFill>
                    <a:schemeClr val="accent6">
                      <a:lumMod val="50000"/>
                    </a:schemeClr>
                  </a:solidFill>
                  <a:latin typeface="72 Brand" panose="020B0504030603020204" pitchFamily="34" charset="0"/>
                  <a:ea typeface="72 Brand" pitchFamily="34" charset="-128"/>
                  <a:cs typeface="72 Brand" pitchFamily="34" charset="-128"/>
                </a:rPr>
                <a:t>Where we started</a:t>
              </a:r>
            </a:p>
          </p:txBody>
        </p:sp>
      </p:grpSp>
      <p:grpSp>
        <p:nvGrpSpPr>
          <p:cNvPr id="10" name="Group 9">
            <a:extLst>
              <a:ext uri="{FF2B5EF4-FFF2-40B4-BE49-F238E27FC236}">
                <a16:creationId xmlns:a16="http://schemas.microsoft.com/office/drawing/2014/main" id="{70890A8C-39AE-5A47-2094-8C15D0D6FFEA}"/>
              </a:ext>
            </a:extLst>
          </p:cNvPr>
          <p:cNvGrpSpPr/>
          <p:nvPr/>
        </p:nvGrpSpPr>
        <p:grpSpPr>
          <a:xfrm>
            <a:off x="4407683" y="1304402"/>
            <a:ext cx="3379808" cy="1695043"/>
            <a:chOff x="4407683" y="1504709"/>
            <a:chExt cx="3379808" cy="1695043"/>
          </a:xfrm>
        </p:grpSpPr>
        <p:sp>
          <p:nvSpPr>
            <p:cNvPr id="13" name="Freeform 12">
              <a:extLst>
                <a:ext uri="{FF2B5EF4-FFF2-40B4-BE49-F238E27FC236}">
                  <a16:creationId xmlns:a16="http://schemas.microsoft.com/office/drawing/2014/main" id="{F50A4524-5AEF-D95E-0EED-4800B66313AF}"/>
                </a:ext>
              </a:extLst>
            </p:cNvPr>
            <p:cNvSpPr/>
            <p:nvPr/>
          </p:nvSpPr>
          <p:spPr bwMode="gray">
            <a:xfrm>
              <a:off x="4407683" y="1504709"/>
              <a:ext cx="3379808" cy="671331"/>
            </a:xfrm>
            <a:custGeom>
              <a:avLst/>
              <a:gdLst>
                <a:gd name="connsiteX0" fmla="*/ 192919 w 3379808"/>
                <a:gd name="connsiteY0" fmla="*/ 0 h 671331"/>
                <a:gd name="connsiteX1" fmla="*/ 3186889 w 3379808"/>
                <a:gd name="connsiteY1" fmla="*/ 0 h 671331"/>
                <a:gd name="connsiteX2" fmla="*/ 3379808 w 3379808"/>
                <a:gd name="connsiteY2" fmla="*/ 192919 h 671331"/>
                <a:gd name="connsiteX3" fmla="*/ 3379808 w 3379808"/>
                <a:gd name="connsiteY3" fmla="*/ 671331 h 671331"/>
                <a:gd name="connsiteX4" fmla="*/ 0 w 3379808"/>
                <a:gd name="connsiteY4" fmla="*/ 671331 h 671331"/>
                <a:gd name="connsiteX5" fmla="*/ 0 w 3379808"/>
                <a:gd name="connsiteY5" fmla="*/ 192919 h 671331"/>
                <a:gd name="connsiteX6" fmla="*/ 192919 w 3379808"/>
                <a:gd name="connsiteY6" fmla="*/ 0 h 6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808" h="671331">
                  <a:moveTo>
                    <a:pt x="192919" y="0"/>
                  </a:moveTo>
                  <a:lnTo>
                    <a:pt x="3186889" y="0"/>
                  </a:lnTo>
                  <a:cubicBezTo>
                    <a:pt x="3293435" y="0"/>
                    <a:pt x="3379808" y="86373"/>
                    <a:pt x="3379808" y="192919"/>
                  </a:cubicBezTo>
                  <a:lnTo>
                    <a:pt x="3379808" y="671331"/>
                  </a:lnTo>
                  <a:lnTo>
                    <a:pt x="0" y="671331"/>
                  </a:lnTo>
                  <a:lnTo>
                    <a:pt x="0" y="192919"/>
                  </a:lnTo>
                  <a:cubicBezTo>
                    <a:pt x="0" y="86373"/>
                    <a:pt x="86373" y="0"/>
                    <a:pt x="192919" y="0"/>
                  </a:cubicBezTo>
                  <a:close/>
                </a:path>
              </a:pathLst>
            </a:custGeom>
            <a:solidFill>
              <a:schemeClr val="accent6">
                <a:lumMod val="50000"/>
              </a:schemeClr>
            </a:solidFill>
            <a:ln w="25400" algn="ctr">
              <a:solidFill>
                <a:schemeClr val="accent6">
                  <a:lumMod val="50000"/>
                </a:schemeClr>
              </a:solidFill>
              <a:miter lim="800000"/>
              <a:headEnd/>
              <a:tailEnd/>
            </a:ln>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5966999D-AE93-DA41-5C17-B143C73635AF}"/>
                </a:ext>
              </a:extLst>
            </p:cNvPr>
            <p:cNvSpPr/>
            <p:nvPr/>
          </p:nvSpPr>
          <p:spPr bwMode="gray">
            <a:xfrm>
              <a:off x="5536214" y="1613221"/>
              <a:ext cx="1122745" cy="1125638"/>
            </a:xfrm>
            <a:prstGeom prst="ellipse">
              <a:avLst/>
            </a:prstGeom>
            <a:solidFill>
              <a:schemeClr val="accent6">
                <a:lumMod val="5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8C379C54-7B2E-4BC9-1810-EC8E2FCA76A7}"/>
                </a:ext>
              </a:extLst>
            </p:cNvPr>
            <p:cNvSpPr/>
            <p:nvPr/>
          </p:nvSpPr>
          <p:spPr bwMode="gray">
            <a:xfrm>
              <a:off x="5640386" y="1718840"/>
              <a:ext cx="914400" cy="914400"/>
            </a:xfrm>
            <a:prstGeom prst="ellipse">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46205196-3E62-2FF1-C963-4C64B0A70658}"/>
                </a:ext>
              </a:extLst>
            </p:cNvPr>
            <p:cNvSpPr txBox="1"/>
            <p:nvPr/>
          </p:nvSpPr>
          <p:spPr>
            <a:xfrm>
              <a:off x="4679383" y="2891975"/>
              <a:ext cx="2027799" cy="307777"/>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2000" b="1" kern="0" dirty="0">
                  <a:solidFill>
                    <a:schemeClr val="accent6">
                      <a:lumMod val="50000"/>
                    </a:schemeClr>
                  </a:solidFill>
                  <a:latin typeface="72 Brand" panose="020B0504030603020204" pitchFamily="34" charset="0"/>
                  <a:ea typeface="72 Brand" pitchFamily="34" charset="-128"/>
                  <a:cs typeface="72 Brand" pitchFamily="34" charset="-128"/>
                </a:rPr>
                <a:t>How we evolved</a:t>
              </a:r>
            </a:p>
          </p:txBody>
        </p:sp>
      </p:grpSp>
      <p:grpSp>
        <p:nvGrpSpPr>
          <p:cNvPr id="17" name="Group 16">
            <a:extLst>
              <a:ext uri="{FF2B5EF4-FFF2-40B4-BE49-F238E27FC236}">
                <a16:creationId xmlns:a16="http://schemas.microsoft.com/office/drawing/2014/main" id="{15971F96-4078-2F4C-6093-4292015AD2A8}"/>
              </a:ext>
            </a:extLst>
          </p:cNvPr>
          <p:cNvGrpSpPr/>
          <p:nvPr/>
        </p:nvGrpSpPr>
        <p:grpSpPr>
          <a:xfrm>
            <a:off x="8086161" y="1304402"/>
            <a:ext cx="3379808" cy="1695043"/>
            <a:chOff x="8086161" y="1504709"/>
            <a:chExt cx="3379808" cy="1695043"/>
          </a:xfrm>
        </p:grpSpPr>
        <p:sp>
          <p:nvSpPr>
            <p:cNvPr id="19" name="Freeform 18">
              <a:extLst>
                <a:ext uri="{FF2B5EF4-FFF2-40B4-BE49-F238E27FC236}">
                  <a16:creationId xmlns:a16="http://schemas.microsoft.com/office/drawing/2014/main" id="{692E0D2B-6637-6BE0-D98C-2EE82353CF7B}"/>
                </a:ext>
              </a:extLst>
            </p:cNvPr>
            <p:cNvSpPr/>
            <p:nvPr/>
          </p:nvSpPr>
          <p:spPr bwMode="gray">
            <a:xfrm>
              <a:off x="8086161" y="1504709"/>
              <a:ext cx="3379808" cy="671331"/>
            </a:xfrm>
            <a:custGeom>
              <a:avLst/>
              <a:gdLst>
                <a:gd name="connsiteX0" fmla="*/ 192919 w 3379808"/>
                <a:gd name="connsiteY0" fmla="*/ 0 h 671331"/>
                <a:gd name="connsiteX1" fmla="*/ 3186889 w 3379808"/>
                <a:gd name="connsiteY1" fmla="*/ 0 h 671331"/>
                <a:gd name="connsiteX2" fmla="*/ 3379808 w 3379808"/>
                <a:gd name="connsiteY2" fmla="*/ 192919 h 671331"/>
                <a:gd name="connsiteX3" fmla="*/ 3379808 w 3379808"/>
                <a:gd name="connsiteY3" fmla="*/ 671331 h 671331"/>
                <a:gd name="connsiteX4" fmla="*/ 0 w 3379808"/>
                <a:gd name="connsiteY4" fmla="*/ 671331 h 671331"/>
                <a:gd name="connsiteX5" fmla="*/ 0 w 3379808"/>
                <a:gd name="connsiteY5" fmla="*/ 192919 h 671331"/>
                <a:gd name="connsiteX6" fmla="*/ 192919 w 3379808"/>
                <a:gd name="connsiteY6" fmla="*/ 0 h 6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808" h="671331">
                  <a:moveTo>
                    <a:pt x="192919" y="0"/>
                  </a:moveTo>
                  <a:lnTo>
                    <a:pt x="3186889" y="0"/>
                  </a:lnTo>
                  <a:cubicBezTo>
                    <a:pt x="3293435" y="0"/>
                    <a:pt x="3379808" y="86373"/>
                    <a:pt x="3379808" y="192919"/>
                  </a:cubicBezTo>
                  <a:lnTo>
                    <a:pt x="3379808" y="671331"/>
                  </a:lnTo>
                  <a:lnTo>
                    <a:pt x="0" y="671331"/>
                  </a:lnTo>
                  <a:lnTo>
                    <a:pt x="0" y="192919"/>
                  </a:lnTo>
                  <a:cubicBezTo>
                    <a:pt x="0" y="86373"/>
                    <a:pt x="86373" y="0"/>
                    <a:pt x="192919" y="0"/>
                  </a:cubicBezTo>
                  <a:close/>
                </a:path>
              </a:pathLst>
            </a:custGeom>
            <a:solidFill>
              <a:schemeClr val="accent6">
                <a:lumMod val="50000"/>
              </a:schemeClr>
            </a:solidFill>
            <a:ln w="25400" algn="ctr">
              <a:solidFill>
                <a:schemeClr val="accent6">
                  <a:lumMod val="50000"/>
                </a:schemeClr>
              </a:solidFill>
              <a:miter lim="800000"/>
              <a:headEnd/>
              <a:tailEnd/>
            </a:ln>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D4E22C33-D7DF-E88B-97ED-ADFB27D0719F}"/>
                </a:ext>
              </a:extLst>
            </p:cNvPr>
            <p:cNvSpPr/>
            <p:nvPr/>
          </p:nvSpPr>
          <p:spPr bwMode="gray">
            <a:xfrm>
              <a:off x="9214692" y="1613221"/>
              <a:ext cx="1122745" cy="1125638"/>
            </a:xfrm>
            <a:prstGeom prst="ellipse">
              <a:avLst/>
            </a:prstGeom>
            <a:solidFill>
              <a:schemeClr val="accent6">
                <a:lumMod val="5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D40EB90A-2798-8584-FDA2-6CB681506230}"/>
                </a:ext>
              </a:extLst>
            </p:cNvPr>
            <p:cNvSpPr/>
            <p:nvPr/>
          </p:nvSpPr>
          <p:spPr bwMode="gray">
            <a:xfrm>
              <a:off x="9318864" y="1718840"/>
              <a:ext cx="914400" cy="914400"/>
            </a:xfrm>
            <a:prstGeom prst="ellipse">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Arial Unicode MS" pitchFamily="34" charset="-128"/>
                <a:cs typeface="Arial Unicode MS" pitchFamily="34" charset="-128"/>
              </a:endParaRPr>
            </a:p>
          </p:txBody>
        </p:sp>
        <p:sp>
          <p:nvSpPr>
            <p:cNvPr id="22" name="TextBox 21">
              <a:extLst>
                <a:ext uri="{FF2B5EF4-FFF2-40B4-BE49-F238E27FC236}">
                  <a16:creationId xmlns:a16="http://schemas.microsoft.com/office/drawing/2014/main" id="{FD5D24B3-BF90-B837-EB9E-8189F9D41F14}"/>
                </a:ext>
              </a:extLst>
            </p:cNvPr>
            <p:cNvSpPr txBox="1"/>
            <p:nvPr/>
          </p:nvSpPr>
          <p:spPr>
            <a:xfrm>
              <a:off x="8357861" y="2891975"/>
              <a:ext cx="2428550" cy="307777"/>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2000" b="1" kern="0" dirty="0">
                  <a:solidFill>
                    <a:schemeClr val="accent6">
                      <a:lumMod val="50000"/>
                    </a:schemeClr>
                  </a:solidFill>
                  <a:latin typeface="72 Brand" panose="020B0504030603020204" pitchFamily="34" charset="0"/>
                  <a:ea typeface="72 Brand" pitchFamily="34" charset="-128"/>
                  <a:cs typeface="72 Brand" pitchFamily="34" charset="-128"/>
                </a:rPr>
                <a:t>Where we are going</a:t>
              </a:r>
            </a:p>
          </p:txBody>
        </p:sp>
      </p:grpSp>
      <p:sp>
        <p:nvSpPr>
          <p:cNvPr id="23" name="TextBox 22">
            <a:extLst>
              <a:ext uri="{FF2B5EF4-FFF2-40B4-BE49-F238E27FC236}">
                <a16:creationId xmlns:a16="http://schemas.microsoft.com/office/drawing/2014/main" id="{0782FB8C-36EF-F069-CAD7-8D0241DCF9F1}"/>
              </a:ext>
            </a:extLst>
          </p:cNvPr>
          <p:cNvSpPr txBox="1"/>
          <p:nvPr/>
        </p:nvSpPr>
        <p:spPr>
          <a:xfrm>
            <a:off x="2302889" y="1729511"/>
            <a:ext cx="232436" cy="492443"/>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3200" kern="0" dirty="0">
                <a:latin typeface="72 Brand Medium" panose="020B0504030603020204" pitchFamily="34" charset="0"/>
                <a:ea typeface="72 Brand" pitchFamily="34" charset="-128"/>
                <a:cs typeface="72 Brand" pitchFamily="34" charset="-128"/>
              </a:rPr>
              <a:t>1</a:t>
            </a:r>
          </a:p>
        </p:txBody>
      </p:sp>
      <p:sp>
        <p:nvSpPr>
          <p:cNvPr id="24" name="TextBox 23">
            <a:extLst>
              <a:ext uri="{FF2B5EF4-FFF2-40B4-BE49-F238E27FC236}">
                <a16:creationId xmlns:a16="http://schemas.microsoft.com/office/drawing/2014/main" id="{6D6EFEEF-E3DF-047B-8936-23F598880E06}"/>
              </a:ext>
            </a:extLst>
          </p:cNvPr>
          <p:cNvSpPr txBox="1"/>
          <p:nvPr/>
        </p:nvSpPr>
        <p:spPr>
          <a:xfrm>
            <a:off x="5981367" y="1729510"/>
            <a:ext cx="232436" cy="492443"/>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3200" kern="0" dirty="0">
                <a:latin typeface="72 Brand Medium" panose="020B0504030603020204" pitchFamily="34" charset="0"/>
                <a:ea typeface="72 Brand" pitchFamily="34" charset="-128"/>
                <a:cs typeface="72 Brand" pitchFamily="34" charset="-128"/>
              </a:rPr>
              <a:t>2</a:t>
            </a:r>
          </a:p>
        </p:txBody>
      </p:sp>
      <p:sp>
        <p:nvSpPr>
          <p:cNvPr id="25" name="TextBox 24">
            <a:extLst>
              <a:ext uri="{FF2B5EF4-FFF2-40B4-BE49-F238E27FC236}">
                <a16:creationId xmlns:a16="http://schemas.microsoft.com/office/drawing/2014/main" id="{7D04D761-856B-F375-E1D1-B5C6D1226D69}"/>
              </a:ext>
            </a:extLst>
          </p:cNvPr>
          <p:cNvSpPr txBox="1"/>
          <p:nvPr/>
        </p:nvSpPr>
        <p:spPr>
          <a:xfrm>
            <a:off x="9659849" y="1733128"/>
            <a:ext cx="232436" cy="492443"/>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3200" kern="0" dirty="0">
                <a:latin typeface="72 Brand Medium" panose="020B0504030603020204" pitchFamily="34" charset="0"/>
                <a:ea typeface="72 Brand" pitchFamily="34" charset="-128"/>
                <a:cs typeface="72 Brand" pitchFamily="34" charset="-128"/>
              </a:rPr>
              <a:t>3</a:t>
            </a:r>
          </a:p>
        </p:txBody>
      </p:sp>
      <p:sp>
        <p:nvSpPr>
          <p:cNvPr id="26" name="TextBox 25">
            <a:extLst>
              <a:ext uri="{FF2B5EF4-FFF2-40B4-BE49-F238E27FC236}">
                <a16:creationId xmlns:a16="http://schemas.microsoft.com/office/drawing/2014/main" id="{890E3DB8-4F40-E489-F314-2F023268F22C}"/>
              </a:ext>
            </a:extLst>
          </p:cNvPr>
          <p:cNvSpPr txBox="1"/>
          <p:nvPr/>
        </p:nvSpPr>
        <p:spPr>
          <a:xfrm>
            <a:off x="1000906" y="3057329"/>
            <a:ext cx="2876614" cy="1508105"/>
          </a:xfrm>
          <a:prstGeom prst="rect">
            <a:avLst/>
          </a:prstGeom>
          <a:noFill/>
        </p:spPr>
        <p:txBody>
          <a:bodyPr wrap="square" lIns="0" tIns="0" rIns="0" bIns="0" rtlCol="0">
            <a:spAutoFit/>
          </a:bodyPr>
          <a:lstStyle/>
          <a:p>
            <a:pPr fontAlgn="base">
              <a:spcBef>
                <a:spcPct val="50000"/>
              </a:spcBef>
              <a:spcAft>
                <a:spcPct val="0"/>
              </a:spcAft>
              <a:buClr>
                <a:schemeClr val="tx1"/>
              </a:buClr>
              <a:buSzPct val="100000"/>
            </a:pPr>
            <a:r>
              <a:rPr lang="en-US" sz="1600" kern="0" dirty="0" err="1">
                <a:latin typeface="72 Brand Medium" panose="020B0504030603020204" pitchFamily="34" charset="0"/>
                <a:ea typeface="72 Brand" pitchFamily="34" charset="-128"/>
                <a:cs typeface="72 Brand" pitchFamily="34" charset="-128"/>
              </a:rPr>
              <a:t>Grundlegende</a:t>
            </a:r>
            <a:r>
              <a:rPr lang="en-US" sz="1600" kern="0" dirty="0">
                <a:latin typeface="72 Brand Medium" panose="020B0504030603020204" pitchFamily="34" charset="0"/>
                <a:ea typeface="72 Brand" pitchFamily="34" charset="-128"/>
                <a:cs typeface="72 Brand" pitchFamily="34" charset="-128"/>
              </a:rPr>
              <a:t> </a:t>
            </a:r>
            <a:br>
              <a:rPr lang="en-US" sz="1600" kern="0" dirty="0">
                <a:latin typeface="72 Brand Medium" panose="020B0504030603020204" pitchFamily="34" charset="0"/>
                <a:ea typeface="72 Brand" pitchFamily="34" charset="-128"/>
                <a:cs typeface="72 Brand" pitchFamily="34" charset="-128"/>
              </a:rPr>
            </a:br>
            <a:r>
              <a:rPr lang="en-US" sz="1600" kern="0" dirty="0">
                <a:latin typeface="72 Brand Medium" panose="020B0504030603020204" pitchFamily="34" charset="0"/>
                <a:ea typeface="72 Brand" pitchFamily="34" charset="-128"/>
                <a:cs typeface="72 Brand" pitchFamily="34" charset="-128"/>
              </a:rPr>
              <a:t>Ein- und </a:t>
            </a:r>
            <a:r>
              <a:rPr lang="en-US" sz="1600" kern="0" dirty="0" err="1">
                <a:latin typeface="72 Brand Medium" panose="020B0504030603020204" pitchFamily="34" charset="0"/>
                <a:ea typeface="72 Brand" pitchFamily="34" charset="-128"/>
                <a:cs typeface="72 Brand" pitchFamily="34" charset="-128"/>
              </a:rPr>
              <a:t>Ausgänge</a:t>
            </a:r>
            <a:endParaRPr lang="en-US" sz="1600" kern="0" dirty="0">
              <a:latin typeface="72 Brand Medium" panose="020B0504030603020204" pitchFamily="34" charset="0"/>
              <a:ea typeface="72 Brand" pitchFamily="34" charset="-128"/>
              <a:cs typeface="72 Brand" pitchFamily="34" charset="-128"/>
            </a:endParaRPr>
          </a:p>
          <a:p>
            <a:pPr fontAlgn="base">
              <a:spcBef>
                <a:spcPct val="50000"/>
              </a:spcBef>
              <a:spcAft>
                <a:spcPct val="0"/>
              </a:spcAft>
              <a:buClr>
                <a:schemeClr val="tx1"/>
              </a:buClr>
              <a:buSzPct val="100000"/>
            </a:pPr>
            <a:r>
              <a:rPr lang="de-DE" sz="1200" dirty="0">
                <a:latin typeface="72 Brand Book" panose="020B0404030603020204" pitchFamily="34" charset="0"/>
              </a:rPr>
              <a:t>Interaktion, bei der ein Benutzer eine klare und prägnante Eingabe (die Frage) bereitstellt und das KI-System eine entsprechende Ausgabe (die Antwort) generiert</a:t>
            </a:r>
            <a:endParaRPr lang="en-US" sz="1200" kern="0" dirty="0">
              <a:latin typeface="+mn-lt"/>
              <a:ea typeface="72 Brand" pitchFamily="34" charset="-128"/>
              <a:cs typeface="72 Brand" pitchFamily="34" charset="-128"/>
            </a:endParaRPr>
          </a:p>
        </p:txBody>
      </p:sp>
      <p:sp>
        <p:nvSpPr>
          <p:cNvPr id="27" name="TextBox 26">
            <a:extLst>
              <a:ext uri="{FF2B5EF4-FFF2-40B4-BE49-F238E27FC236}">
                <a16:creationId xmlns:a16="http://schemas.microsoft.com/office/drawing/2014/main" id="{0DA84EDA-7CE5-9C16-73DA-A34DDC1186A2}"/>
              </a:ext>
            </a:extLst>
          </p:cNvPr>
          <p:cNvSpPr txBox="1"/>
          <p:nvPr/>
        </p:nvSpPr>
        <p:spPr>
          <a:xfrm>
            <a:off x="4679383" y="3057329"/>
            <a:ext cx="2936759" cy="1631216"/>
          </a:xfrm>
          <a:prstGeom prst="rect">
            <a:avLst/>
          </a:prstGeom>
          <a:noFill/>
        </p:spPr>
        <p:txBody>
          <a:bodyPr wrap="square" lIns="0" tIns="0" rIns="0" bIns="0" rtlCol="0">
            <a:spAutoFit/>
          </a:bodyPr>
          <a:lstStyle/>
          <a:p>
            <a:pPr fontAlgn="base">
              <a:spcBef>
                <a:spcPct val="50000"/>
              </a:spcBef>
              <a:spcAft>
                <a:spcPct val="0"/>
              </a:spcAft>
              <a:buClr>
                <a:schemeClr val="tx1"/>
              </a:buClr>
              <a:buSzPct val="100000"/>
            </a:pPr>
            <a:r>
              <a:rPr lang="en-US" sz="1600" kern="0" dirty="0" err="1">
                <a:latin typeface="72 Brand Medium" panose="020B0504030603020204" pitchFamily="34" charset="0"/>
              </a:rPr>
              <a:t>Verbesserter</a:t>
            </a:r>
            <a:r>
              <a:rPr lang="en-US" sz="1600" kern="0" dirty="0">
                <a:latin typeface="72 Brand Medium" panose="020B0504030603020204" pitchFamily="34" charset="0"/>
              </a:rPr>
              <a:t> </a:t>
            </a:r>
            <a:r>
              <a:rPr lang="en-US" sz="1600" kern="0" dirty="0" err="1">
                <a:latin typeface="72 Brand Medium" panose="020B0504030603020204" pitchFamily="34" charset="0"/>
              </a:rPr>
              <a:t>Kontext</a:t>
            </a:r>
            <a:endParaRPr lang="en-US" sz="1600" kern="0" dirty="0">
              <a:latin typeface="72 Brand Medium" panose="020B0504030603020204" pitchFamily="34" charset="0"/>
            </a:endParaRPr>
          </a:p>
          <a:p>
            <a:pPr fontAlgn="base">
              <a:spcBef>
                <a:spcPct val="50000"/>
              </a:spcBef>
              <a:spcAft>
                <a:spcPct val="0"/>
              </a:spcAft>
              <a:buClr>
                <a:schemeClr val="tx1"/>
              </a:buClr>
              <a:buSzPct val="100000"/>
            </a:pPr>
            <a:r>
              <a:rPr lang="de-DE" sz="1200" dirty="0">
                <a:latin typeface="72 Brand Book" panose="020B0404030603020204" pitchFamily="34" charset="0"/>
              </a:rPr>
              <a:t>Interaktion, bei der KI den Abrufprozess verfeinert, indem relevante Dokumente und Informationen effektiver identifiziert werden: Dadurch wird die Qualität der abgerufenen Inhalte verbessert und sichergestellt, dass </a:t>
            </a:r>
            <a:r>
              <a:rPr lang="de-DE" sz="1200" b="1" dirty="0">
                <a:latin typeface="72 Brand Book" panose="020B0404030603020204" pitchFamily="34" charset="0"/>
              </a:rPr>
              <a:t>die generierten Antworten auf den relevantesten Informationen basieren</a:t>
            </a:r>
            <a:r>
              <a:rPr lang="de-DE" sz="1200" dirty="0">
                <a:latin typeface="72 Brand Book" panose="020B0404030603020204" pitchFamily="34" charset="0"/>
              </a:rPr>
              <a:t>.</a:t>
            </a:r>
          </a:p>
        </p:txBody>
      </p:sp>
      <p:sp>
        <p:nvSpPr>
          <p:cNvPr id="28" name="TextBox 27">
            <a:extLst>
              <a:ext uri="{FF2B5EF4-FFF2-40B4-BE49-F238E27FC236}">
                <a16:creationId xmlns:a16="http://schemas.microsoft.com/office/drawing/2014/main" id="{04239AA9-4225-3CCC-8C6E-B6704BBFE113}"/>
              </a:ext>
            </a:extLst>
          </p:cNvPr>
          <p:cNvSpPr txBox="1"/>
          <p:nvPr/>
        </p:nvSpPr>
        <p:spPr>
          <a:xfrm>
            <a:off x="8357861" y="3057329"/>
            <a:ext cx="2912657" cy="1963807"/>
          </a:xfrm>
          <a:prstGeom prst="rect">
            <a:avLst/>
          </a:prstGeom>
          <a:noFill/>
        </p:spPr>
        <p:txBody>
          <a:bodyPr wrap="square" lIns="0" tIns="0" rIns="0" bIns="0" rtlCol="0">
            <a:spAutoFit/>
          </a:bodyPr>
          <a:lstStyle/>
          <a:p>
            <a:pPr fontAlgn="base">
              <a:spcBef>
                <a:spcPct val="50000"/>
              </a:spcBef>
              <a:spcAft>
                <a:spcPct val="0"/>
              </a:spcAft>
              <a:buClr>
                <a:schemeClr val="tx1"/>
              </a:buClr>
              <a:buSzPct val="100000"/>
            </a:pPr>
            <a:r>
              <a:rPr lang="en-US" sz="1600" kern="0" dirty="0">
                <a:latin typeface="72 Brand Medium" panose="020B0504030603020204" pitchFamily="34" charset="0"/>
              </a:rPr>
              <a:t>KI-</a:t>
            </a:r>
            <a:r>
              <a:rPr lang="en-US" sz="1600" kern="0" dirty="0" err="1">
                <a:latin typeface="72 Brand Medium" panose="020B0504030603020204" pitchFamily="34" charset="0"/>
              </a:rPr>
              <a:t>gestützte</a:t>
            </a:r>
            <a:r>
              <a:rPr lang="en-US" sz="1600" kern="0" dirty="0">
                <a:latin typeface="72 Brand Medium" panose="020B0504030603020204" pitchFamily="34" charset="0"/>
              </a:rPr>
              <a:t> </a:t>
            </a:r>
            <a:r>
              <a:rPr lang="en-US" sz="1600" kern="0" dirty="0" err="1">
                <a:latin typeface="72 Brand Medium" panose="020B0504030603020204" pitchFamily="34" charset="0"/>
              </a:rPr>
              <a:t>Agenten</a:t>
            </a:r>
            <a:endParaRPr lang="en-US" sz="1600" kern="0" dirty="0">
              <a:latin typeface="72 Brand Medium" panose="020B0504030603020204" pitchFamily="34" charset="0"/>
            </a:endParaRPr>
          </a:p>
          <a:p>
            <a:pPr fontAlgn="base">
              <a:lnSpc>
                <a:spcPts val="1640"/>
              </a:lnSpc>
              <a:spcBef>
                <a:spcPct val="50000"/>
              </a:spcBef>
              <a:spcAft>
                <a:spcPct val="0"/>
              </a:spcAft>
              <a:buClr>
                <a:schemeClr val="tx1"/>
              </a:buClr>
              <a:buSzPct val="100000"/>
            </a:pPr>
            <a:r>
              <a:rPr lang="de-DE" sz="1200" dirty="0">
                <a:latin typeface="72 Brand Book" panose="020B0404030603020204" pitchFamily="34" charset="0"/>
              </a:rPr>
              <a:t>Interaktionen, bei denen </a:t>
            </a:r>
            <a:r>
              <a:rPr lang="de-DE" sz="1200" b="1" dirty="0">
                <a:latin typeface="72 Brand Book" panose="020B0404030603020204" pitchFamily="34" charset="0"/>
              </a:rPr>
              <a:t>KI-Agenten</a:t>
            </a:r>
            <a:r>
              <a:rPr lang="de-DE" sz="1200" dirty="0">
                <a:latin typeface="72 Brand Book" panose="020B0404030603020204" pitchFamily="34" charset="0"/>
              </a:rPr>
              <a:t> basierend auf ihrem Aufgabengebiet autonom sein können: Im Gegensatz zu herkömmlichen KI können KI-Agenten den Kontext verstehen und darauf reagieren, sodass sie </a:t>
            </a:r>
            <a:r>
              <a:rPr lang="de-DE" sz="1200" b="1" dirty="0">
                <a:latin typeface="72 Brand Book" panose="020B0404030603020204" pitchFamily="34" charset="0"/>
              </a:rPr>
              <a:t>sich an sich ändernde Situationen anpassen </a:t>
            </a:r>
            <a:r>
              <a:rPr lang="de-DE" sz="1200" dirty="0">
                <a:latin typeface="72 Brand Book" panose="020B0404030603020204" pitchFamily="34" charset="0"/>
              </a:rPr>
              <a:t>und </a:t>
            </a:r>
            <a:r>
              <a:rPr lang="de-DE" sz="1200" b="1" dirty="0">
                <a:latin typeface="72 Brand Book" panose="020B0404030603020204" pitchFamily="34" charset="0"/>
              </a:rPr>
              <a:t>fundiertere Entscheidungen treffen </a:t>
            </a:r>
            <a:r>
              <a:rPr lang="de-DE" sz="1200" dirty="0">
                <a:latin typeface="72 Brand Book" panose="020B0404030603020204" pitchFamily="34" charset="0"/>
              </a:rPr>
              <a:t>können.</a:t>
            </a:r>
          </a:p>
        </p:txBody>
      </p:sp>
      <p:sp>
        <p:nvSpPr>
          <p:cNvPr id="29" name="TextBox 28">
            <a:extLst>
              <a:ext uri="{FF2B5EF4-FFF2-40B4-BE49-F238E27FC236}">
                <a16:creationId xmlns:a16="http://schemas.microsoft.com/office/drawing/2014/main" id="{A66EAF35-5320-D65B-5FEC-A62186678B6C}"/>
              </a:ext>
            </a:extLst>
          </p:cNvPr>
          <p:cNvSpPr txBox="1"/>
          <p:nvPr/>
        </p:nvSpPr>
        <p:spPr>
          <a:xfrm>
            <a:off x="843112" y="5957024"/>
            <a:ext cx="1005840" cy="461665"/>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en-US" sz="1000" kern="0" dirty="0" err="1">
                <a:latin typeface="72 Brand" panose="020B0504030603020204" pitchFamily="34" charset="0"/>
                <a:ea typeface="72 Brand" pitchFamily="34" charset="-128"/>
                <a:cs typeface="72 Brand" pitchFamily="34" charset="-128"/>
              </a:rPr>
              <a:t>Erweiterung</a:t>
            </a:r>
            <a:r>
              <a:rPr lang="en-US" sz="1000" kern="0" dirty="0">
                <a:latin typeface="72 Brand" panose="020B0504030603020204" pitchFamily="34" charset="0"/>
                <a:ea typeface="72 Brand" pitchFamily="34" charset="-128"/>
                <a:cs typeface="72 Brand" pitchFamily="34" charset="-128"/>
              </a:rPr>
              <a:t> der </a:t>
            </a:r>
            <a:r>
              <a:rPr lang="en-US" sz="1000" kern="0" dirty="0" err="1">
                <a:latin typeface="72 Brand" panose="020B0504030603020204" pitchFamily="34" charset="0"/>
                <a:ea typeface="72 Brand" pitchFamily="34" charset="-128"/>
                <a:cs typeface="72 Brand" pitchFamily="34" charset="-128"/>
              </a:rPr>
              <a:t>Stellen-beschreibung</a:t>
            </a:r>
            <a:endParaRPr lang="en-US" sz="1000" kern="0" dirty="0">
              <a:latin typeface="72 Brand" panose="020B0504030603020204" pitchFamily="34" charset="0"/>
              <a:ea typeface="72 Brand" pitchFamily="34" charset="-128"/>
              <a:cs typeface="72 Brand" pitchFamily="34" charset="-128"/>
            </a:endParaRPr>
          </a:p>
        </p:txBody>
      </p:sp>
      <p:grpSp>
        <p:nvGrpSpPr>
          <p:cNvPr id="30" name="Group 29">
            <a:extLst>
              <a:ext uri="{FF2B5EF4-FFF2-40B4-BE49-F238E27FC236}">
                <a16:creationId xmlns:a16="http://schemas.microsoft.com/office/drawing/2014/main" id="{60C08ACE-E323-A287-B0C3-94C87D23F197}"/>
              </a:ext>
            </a:extLst>
          </p:cNvPr>
          <p:cNvGrpSpPr/>
          <p:nvPr/>
        </p:nvGrpSpPr>
        <p:grpSpPr>
          <a:xfrm>
            <a:off x="985814" y="5116587"/>
            <a:ext cx="720436" cy="720979"/>
            <a:chOff x="8327506" y="4923279"/>
            <a:chExt cx="720436" cy="720979"/>
          </a:xfrm>
        </p:grpSpPr>
        <p:sp>
          <p:nvSpPr>
            <p:cNvPr id="31" name="Oval 30">
              <a:extLst>
                <a:ext uri="{FF2B5EF4-FFF2-40B4-BE49-F238E27FC236}">
                  <a16:creationId xmlns:a16="http://schemas.microsoft.com/office/drawing/2014/main" id="{117F6807-25C0-5619-19B4-51996A009889}"/>
                </a:ext>
              </a:extLst>
            </p:cNvPr>
            <p:cNvSpPr/>
            <p:nvPr/>
          </p:nvSpPr>
          <p:spPr bwMode="gray">
            <a:xfrm>
              <a:off x="8327506" y="4923279"/>
              <a:ext cx="720436" cy="720979"/>
            </a:xfrm>
            <a:prstGeom prst="ellipse">
              <a:avLst/>
            </a:prstGeom>
            <a:noFill/>
            <a:ln w="19050" algn="ctr">
              <a:solidFill>
                <a:schemeClr val="accent6">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mn-lt"/>
                <a:ea typeface="72 Brand" pitchFamily="34" charset="-128"/>
                <a:cs typeface="72 Brand" pitchFamily="34" charset="-128"/>
              </a:endParaRPr>
            </a:p>
          </p:txBody>
        </p:sp>
        <p:pic>
          <p:nvPicPr>
            <p:cNvPr id="32" name="Graphic 31" descr="Document with solid fill">
              <a:extLst>
                <a:ext uri="{FF2B5EF4-FFF2-40B4-BE49-F238E27FC236}">
                  <a16:creationId xmlns:a16="http://schemas.microsoft.com/office/drawing/2014/main" id="{84AA2872-E581-3A10-EEFB-0EC61EC56F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9124" y="5046068"/>
              <a:ext cx="457200" cy="457200"/>
            </a:xfrm>
            <a:prstGeom prst="rect">
              <a:avLst/>
            </a:prstGeom>
          </p:spPr>
        </p:pic>
      </p:grpSp>
      <p:cxnSp>
        <p:nvCxnSpPr>
          <p:cNvPr id="34" name="Straight Connector 33">
            <a:extLst>
              <a:ext uri="{FF2B5EF4-FFF2-40B4-BE49-F238E27FC236}">
                <a16:creationId xmlns:a16="http://schemas.microsoft.com/office/drawing/2014/main" id="{B28B11AB-7C7D-F197-5D7D-D7E028EB3D31}"/>
              </a:ext>
            </a:extLst>
          </p:cNvPr>
          <p:cNvCxnSpPr/>
          <p:nvPr/>
        </p:nvCxnSpPr>
        <p:spPr>
          <a:xfrm>
            <a:off x="1916662" y="4964257"/>
            <a:ext cx="0" cy="1423463"/>
          </a:xfrm>
          <a:prstGeom prst="line">
            <a:avLst/>
          </a:prstGeom>
          <a:ln w="6350">
            <a:solidFill>
              <a:srgbClr val="A9B4B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81B6B6B-D2D6-CFEB-0EFB-9C9E048CCBF0}"/>
              </a:ext>
            </a:extLst>
          </p:cNvPr>
          <p:cNvSpPr txBox="1"/>
          <p:nvPr/>
        </p:nvSpPr>
        <p:spPr>
          <a:xfrm>
            <a:off x="1968358" y="5865254"/>
            <a:ext cx="1005840" cy="615553"/>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de-DE" sz="1000" kern="0" dirty="0">
                <a:latin typeface="72 Brand" panose="020B0504030603020204" pitchFamily="34" charset="0"/>
                <a:ea typeface="72 Brand" pitchFamily="34" charset="-128"/>
                <a:cs typeface="72 Brand" pitchFamily="34" charset="-128"/>
              </a:rPr>
              <a:t>Generierung von Fragen für Bewerbungs-gespräche</a:t>
            </a:r>
            <a:endParaRPr lang="en-US" sz="1000" kern="0" dirty="0">
              <a:latin typeface="72 Brand" panose="020B0504030603020204" pitchFamily="34" charset="0"/>
              <a:ea typeface="72 Brand" pitchFamily="34" charset="-128"/>
              <a:cs typeface="72 Brand" pitchFamily="34" charset="-128"/>
            </a:endParaRPr>
          </a:p>
        </p:txBody>
      </p:sp>
      <p:sp>
        <p:nvSpPr>
          <p:cNvPr id="36" name="Oval 35">
            <a:extLst>
              <a:ext uri="{FF2B5EF4-FFF2-40B4-BE49-F238E27FC236}">
                <a16:creationId xmlns:a16="http://schemas.microsoft.com/office/drawing/2014/main" id="{B99C678C-0964-AD5C-39FE-6AD13309825A}"/>
              </a:ext>
            </a:extLst>
          </p:cNvPr>
          <p:cNvSpPr/>
          <p:nvPr/>
        </p:nvSpPr>
        <p:spPr bwMode="gray">
          <a:xfrm>
            <a:off x="2080775" y="5116587"/>
            <a:ext cx="720436" cy="720979"/>
          </a:xfrm>
          <a:prstGeom prst="ellipse">
            <a:avLst/>
          </a:prstGeom>
          <a:noFill/>
          <a:ln w="19050" algn="ctr">
            <a:solidFill>
              <a:schemeClr val="accent6">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mn-lt"/>
              <a:ea typeface="72 Brand" pitchFamily="34" charset="-128"/>
              <a:cs typeface="72 Brand" pitchFamily="34" charset="-128"/>
            </a:endParaRPr>
          </a:p>
        </p:txBody>
      </p:sp>
      <p:pic>
        <p:nvPicPr>
          <p:cNvPr id="38" name="Graphic 37" descr="Questions with solid fill">
            <a:extLst>
              <a:ext uri="{FF2B5EF4-FFF2-40B4-BE49-F238E27FC236}">
                <a16:creationId xmlns:a16="http://schemas.microsoft.com/office/drawing/2014/main" id="{FA7912D9-8447-38D2-194D-0A51B7D6E6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6673" y="5202756"/>
            <a:ext cx="548640" cy="548640"/>
          </a:xfrm>
          <a:prstGeom prst="rect">
            <a:avLst/>
          </a:prstGeom>
        </p:spPr>
      </p:pic>
      <p:cxnSp>
        <p:nvCxnSpPr>
          <p:cNvPr id="39" name="Straight Connector 38">
            <a:extLst>
              <a:ext uri="{FF2B5EF4-FFF2-40B4-BE49-F238E27FC236}">
                <a16:creationId xmlns:a16="http://schemas.microsoft.com/office/drawing/2014/main" id="{33D080D6-BE8A-FD92-67EB-BCAD8E2272E3}"/>
              </a:ext>
            </a:extLst>
          </p:cNvPr>
          <p:cNvCxnSpPr/>
          <p:nvPr/>
        </p:nvCxnSpPr>
        <p:spPr>
          <a:xfrm>
            <a:off x="2999781" y="4964257"/>
            <a:ext cx="0" cy="1423463"/>
          </a:xfrm>
          <a:prstGeom prst="line">
            <a:avLst/>
          </a:prstGeom>
          <a:ln w="6350">
            <a:solidFill>
              <a:srgbClr val="A9B4B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F62E1B2-00C5-0818-71AE-18033DA13F16}"/>
              </a:ext>
            </a:extLst>
          </p:cNvPr>
          <p:cNvSpPr txBox="1"/>
          <p:nvPr/>
        </p:nvSpPr>
        <p:spPr>
          <a:xfrm>
            <a:off x="3067492" y="5957024"/>
            <a:ext cx="1005840" cy="461665"/>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en-US" sz="1000" kern="0" dirty="0">
                <a:latin typeface="72 Brand" panose="020B0504030603020204" pitchFamily="34" charset="0"/>
                <a:ea typeface="72 Brand" pitchFamily="34" charset="-128"/>
                <a:cs typeface="72 Brand" pitchFamily="34" charset="-128"/>
              </a:rPr>
              <a:t>KI-</a:t>
            </a:r>
            <a:r>
              <a:rPr lang="en-US" sz="1000" kern="0" dirty="0" err="1">
                <a:latin typeface="72 Brand" panose="020B0504030603020204" pitchFamily="34" charset="0"/>
                <a:ea typeface="72 Brand" pitchFamily="34" charset="-128"/>
                <a:cs typeface="72 Brand" pitchFamily="34" charset="-128"/>
              </a:rPr>
              <a:t>gestützte</a:t>
            </a:r>
            <a:r>
              <a:rPr lang="en-US" sz="1000" kern="0" dirty="0">
                <a:latin typeface="72 Brand" panose="020B0504030603020204" pitchFamily="34" charset="0"/>
                <a:ea typeface="72 Brand" pitchFamily="34" charset="-128"/>
                <a:cs typeface="72 Brand" pitchFamily="34" charset="-128"/>
              </a:rPr>
              <a:t> </a:t>
            </a:r>
            <a:r>
              <a:rPr lang="en-US" sz="1000" kern="0" dirty="0" err="1">
                <a:latin typeface="72 Brand" panose="020B0504030603020204" pitchFamily="34" charset="0"/>
                <a:ea typeface="72 Brand" pitchFamily="34" charset="-128"/>
                <a:cs typeface="72 Brand" pitchFamily="34" charset="-128"/>
              </a:rPr>
              <a:t>Einblicke</a:t>
            </a:r>
            <a:r>
              <a:rPr lang="en-US" sz="1000" kern="0" dirty="0">
                <a:latin typeface="72 Brand" panose="020B0504030603020204" pitchFamily="34" charset="0"/>
                <a:ea typeface="72 Brand" pitchFamily="34" charset="-128"/>
                <a:cs typeface="72 Brand" pitchFamily="34" charset="-128"/>
              </a:rPr>
              <a:t>  in </a:t>
            </a:r>
            <a:r>
              <a:rPr lang="en-US" sz="1000" kern="0" dirty="0" err="1">
                <a:latin typeface="72 Brand" panose="020B0504030603020204" pitchFamily="34" charset="0"/>
                <a:ea typeface="72 Brand" pitchFamily="34" charset="-128"/>
                <a:cs typeface="72 Brand" pitchFamily="34" charset="-128"/>
              </a:rPr>
              <a:t>Personaldaten</a:t>
            </a:r>
            <a:endParaRPr lang="en-US" sz="1000" kern="0" dirty="0">
              <a:latin typeface="72 Brand" panose="020B0504030603020204" pitchFamily="34" charset="0"/>
              <a:ea typeface="72 Brand" pitchFamily="34" charset="-128"/>
              <a:cs typeface="72 Brand" pitchFamily="34" charset="-128"/>
            </a:endParaRPr>
          </a:p>
        </p:txBody>
      </p:sp>
      <p:sp>
        <p:nvSpPr>
          <p:cNvPr id="41" name="Oval 40">
            <a:extLst>
              <a:ext uri="{FF2B5EF4-FFF2-40B4-BE49-F238E27FC236}">
                <a16:creationId xmlns:a16="http://schemas.microsoft.com/office/drawing/2014/main" id="{F0BD1579-9107-3A13-35E3-35E4B3745995}"/>
              </a:ext>
            </a:extLst>
          </p:cNvPr>
          <p:cNvSpPr/>
          <p:nvPr/>
        </p:nvSpPr>
        <p:spPr bwMode="gray">
          <a:xfrm>
            <a:off x="3210194" y="5116587"/>
            <a:ext cx="720436" cy="720979"/>
          </a:xfrm>
          <a:prstGeom prst="ellipse">
            <a:avLst/>
          </a:prstGeom>
          <a:noFill/>
          <a:ln w="19050" algn="ctr">
            <a:solidFill>
              <a:schemeClr val="accent6">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mn-lt"/>
              <a:ea typeface="72 Brand" pitchFamily="34" charset="-128"/>
              <a:cs typeface="72 Brand" pitchFamily="34" charset="-128"/>
            </a:endParaRPr>
          </a:p>
        </p:txBody>
      </p:sp>
      <p:pic>
        <p:nvPicPr>
          <p:cNvPr id="42" name="Graphic 41" descr="Checklist with solid fill">
            <a:extLst>
              <a:ext uri="{FF2B5EF4-FFF2-40B4-BE49-F238E27FC236}">
                <a16:creationId xmlns:a16="http://schemas.microsoft.com/office/drawing/2014/main" id="{BB6EF343-3695-3D9A-1C49-1CC8B0F459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3298" y="5202756"/>
            <a:ext cx="548640" cy="548640"/>
          </a:xfrm>
          <a:prstGeom prst="rect">
            <a:avLst/>
          </a:prstGeom>
        </p:spPr>
      </p:pic>
      <p:sp>
        <p:nvSpPr>
          <p:cNvPr id="46" name="TextBox 45">
            <a:extLst>
              <a:ext uri="{FF2B5EF4-FFF2-40B4-BE49-F238E27FC236}">
                <a16:creationId xmlns:a16="http://schemas.microsoft.com/office/drawing/2014/main" id="{0DB43835-9D3C-77B1-5513-9F5800BFBA4C}"/>
              </a:ext>
            </a:extLst>
          </p:cNvPr>
          <p:cNvSpPr txBox="1"/>
          <p:nvPr/>
        </p:nvSpPr>
        <p:spPr>
          <a:xfrm>
            <a:off x="4954586" y="5937213"/>
            <a:ext cx="1005840" cy="153888"/>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en-US" sz="1000" kern="0" dirty="0" err="1">
                <a:latin typeface="72 Brand" panose="020B0504030603020204" pitchFamily="34" charset="0"/>
                <a:ea typeface="72 Brand" pitchFamily="34" charset="-128"/>
                <a:cs typeface="72 Brand" pitchFamily="34" charset="-128"/>
              </a:rPr>
              <a:t>Verfeinerte</a:t>
            </a:r>
            <a:r>
              <a:rPr lang="en-US" sz="1000" kern="0" dirty="0">
                <a:latin typeface="72 Brand" panose="020B0504030603020204" pitchFamily="34" charset="0"/>
                <a:ea typeface="72 Brand" pitchFamily="34" charset="-128"/>
                <a:cs typeface="72 Brand" pitchFamily="34" charset="-128"/>
              </a:rPr>
              <a:t> </a:t>
            </a:r>
            <a:r>
              <a:rPr lang="en-US" sz="1000" kern="0" dirty="0" err="1">
                <a:latin typeface="72 Brand" panose="020B0504030603020204" pitchFamily="34" charset="0"/>
                <a:ea typeface="72 Brand" pitchFamily="34" charset="-128"/>
                <a:cs typeface="72 Brand" pitchFamily="34" charset="-128"/>
              </a:rPr>
              <a:t>Suche</a:t>
            </a:r>
            <a:endParaRPr lang="en-US" sz="1000" kern="0" dirty="0">
              <a:latin typeface="72 Brand" panose="020B0504030603020204" pitchFamily="34" charset="0"/>
              <a:ea typeface="72 Brand" pitchFamily="34" charset="-128"/>
              <a:cs typeface="72 Brand" pitchFamily="34" charset="-128"/>
            </a:endParaRPr>
          </a:p>
        </p:txBody>
      </p:sp>
      <p:sp>
        <p:nvSpPr>
          <p:cNvPr id="47" name="Oval 46">
            <a:extLst>
              <a:ext uri="{FF2B5EF4-FFF2-40B4-BE49-F238E27FC236}">
                <a16:creationId xmlns:a16="http://schemas.microsoft.com/office/drawing/2014/main" id="{4F820030-F6B3-0B71-FDF7-94C98D9498E2}"/>
              </a:ext>
            </a:extLst>
          </p:cNvPr>
          <p:cNvSpPr/>
          <p:nvPr/>
        </p:nvSpPr>
        <p:spPr bwMode="gray">
          <a:xfrm>
            <a:off x="5097288" y="5096776"/>
            <a:ext cx="720436" cy="720979"/>
          </a:xfrm>
          <a:prstGeom prst="ellipse">
            <a:avLst/>
          </a:prstGeom>
          <a:noFill/>
          <a:ln w="19050" algn="ctr">
            <a:solidFill>
              <a:schemeClr val="accent6">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mn-lt"/>
              <a:ea typeface="72 Brand" pitchFamily="34" charset="-128"/>
              <a:cs typeface="72 Brand" pitchFamily="34" charset="-128"/>
            </a:endParaRPr>
          </a:p>
        </p:txBody>
      </p:sp>
      <p:cxnSp>
        <p:nvCxnSpPr>
          <p:cNvPr id="48" name="Straight Connector 47">
            <a:extLst>
              <a:ext uri="{FF2B5EF4-FFF2-40B4-BE49-F238E27FC236}">
                <a16:creationId xmlns:a16="http://schemas.microsoft.com/office/drawing/2014/main" id="{61F8A4E2-5F25-6E39-CCB1-3FE4D644102F}"/>
              </a:ext>
            </a:extLst>
          </p:cNvPr>
          <p:cNvCxnSpPr/>
          <p:nvPr/>
        </p:nvCxnSpPr>
        <p:spPr>
          <a:xfrm>
            <a:off x="6097586" y="4944446"/>
            <a:ext cx="0" cy="1423463"/>
          </a:xfrm>
          <a:prstGeom prst="line">
            <a:avLst/>
          </a:prstGeom>
          <a:ln w="6350">
            <a:solidFill>
              <a:srgbClr val="A9B4B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1F7EAFA-1713-25FB-B51A-C77F7BCC2BBB}"/>
              </a:ext>
            </a:extLst>
          </p:cNvPr>
          <p:cNvSpPr txBox="1"/>
          <p:nvPr/>
        </p:nvSpPr>
        <p:spPr>
          <a:xfrm>
            <a:off x="6156074" y="5927062"/>
            <a:ext cx="1280157" cy="307777"/>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en-US" sz="1000" kern="0" dirty="0">
                <a:latin typeface="72 Brand" panose="020B0504030603020204" pitchFamily="34" charset="0"/>
                <a:ea typeface="72 Brand" pitchFamily="34" charset="-128"/>
                <a:cs typeface="72 Brand" pitchFamily="34" charset="-128"/>
              </a:rPr>
              <a:t>FAQ </a:t>
            </a:r>
            <a:r>
              <a:rPr lang="en-US" sz="1000" kern="0" dirty="0" err="1">
                <a:latin typeface="72 Brand" panose="020B0504030603020204" pitchFamily="34" charset="0"/>
                <a:ea typeface="72 Brand" pitchFamily="34" charset="-128"/>
                <a:cs typeface="72 Brand" pitchFamily="34" charset="-128"/>
              </a:rPr>
              <a:t>zu</a:t>
            </a:r>
            <a:r>
              <a:rPr lang="en-US" sz="1000" kern="0" dirty="0">
                <a:latin typeface="72 Brand" panose="020B0504030603020204" pitchFamily="34" charset="0"/>
                <a:ea typeface="72 Brand" pitchFamily="34" charset="-128"/>
                <a:cs typeface="72 Brand" pitchFamily="34" charset="-128"/>
              </a:rPr>
              <a:t> HR-</a:t>
            </a:r>
            <a:r>
              <a:rPr lang="en-US" sz="1000" kern="0" dirty="0" err="1">
                <a:latin typeface="72 Brand" panose="020B0504030603020204" pitchFamily="34" charset="0"/>
                <a:ea typeface="72 Brand" pitchFamily="34" charset="-128"/>
                <a:cs typeface="72 Brand" pitchFamily="34" charset="-128"/>
              </a:rPr>
              <a:t>Richtlinien</a:t>
            </a:r>
            <a:r>
              <a:rPr lang="en-US" sz="1000" kern="0" dirty="0">
                <a:latin typeface="72 Brand" panose="020B0504030603020204" pitchFamily="34" charset="0"/>
                <a:ea typeface="72 Brand" pitchFamily="34" charset="-128"/>
                <a:cs typeface="72 Brand" pitchFamily="34" charset="-128"/>
              </a:rPr>
              <a:t> (Document grounding)</a:t>
            </a:r>
          </a:p>
        </p:txBody>
      </p:sp>
      <p:sp>
        <p:nvSpPr>
          <p:cNvPr id="50" name="Oval 49">
            <a:extLst>
              <a:ext uri="{FF2B5EF4-FFF2-40B4-BE49-F238E27FC236}">
                <a16:creationId xmlns:a16="http://schemas.microsoft.com/office/drawing/2014/main" id="{2F93D6F9-1C4B-9D74-D32A-B3CD8744024B}"/>
              </a:ext>
            </a:extLst>
          </p:cNvPr>
          <p:cNvSpPr/>
          <p:nvPr/>
        </p:nvSpPr>
        <p:spPr bwMode="gray">
          <a:xfrm>
            <a:off x="6377449" y="5096776"/>
            <a:ext cx="720436" cy="720979"/>
          </a:xfrm>
          <a:prstGeom prst="ellipse">
            <a:avLst/>
          </a:prstGeom>
          <a:noFill/>
          <a:ln w="19050" algn="ctr">
            <a:solidFill>
              <a:schemeClr val="accent6">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mn-lt"/>
              <a:ea typeface="72 Brand" pitchFamily="34" charset="-128"/>
              <a:cs typeface="72 Brand" pitchFamily="34" charset="-128"/>
            </a:endParaRPr>
          </a:p>
        </p:txBody>
      </p:sp>
      <p:pic>
        <p:nvPicPr>
          <p:cNvPr id="51" name="Graphic 50" descr="Address Book with solid fill">
            <a:extLst>
              <a:ext uri="{FF2B5EF4-FFF2-40B4-BE49-F238E27FC236}">
                <a16:creationId xmlns:a16="http://schemas.microsoft.com/office/drawing/2014/main" id="{28885651-1A44-C99A-CADE-ED8C08420E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6182" y="5182945"/>
            <a:ext cx="548640" cy="548640"/>
          </a:xfrm>
          <a:prstGeom prst="rect">
            <a:avLst/>
          </a:prstGeom>
        </p:spPr>
      </p:pic>
      <p:pic>
        <p:nvPicPr>
          <p:cNvPr id="52" name="Graphic 51" descr="Magnifying glass with solid fill">
            <a:extLst>
              <a:ext uri="{FF2B5EF4-FFF2-40B4-BE49-F238E27FC236}">
                <a16:creationId xmlns:a16="http://schemas.microsoft.com/office/drawing/2014/main" id="{1A9C475F-6BEA-1DB3-06EF-785B97BF28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6021" y="5176706"/>
            <a:ext cx="548640" cy="548640"/>
          </a:xfrm>
          <a:prstGeom prst="rect">
            <a:avLst/>
          </a:prstGeom>
        </p:spPr>
      </p:pic>
      <p:sp>
        <p:nvSpPr>
          <p:cNvPr id="53" name="TextBox 52">
            <a:extLst>
              <a:ext uri="{FF2B5EF4-FFF2-40B4-BE49-F238E27FC236}">
                <a16:creationId xmlns:a16="http://schemas.microsoft.com/office/drawing/2014/main" id="{BBD5CA29-7CEE-B96C-B9EE-09210767D4B8}"/>
              </a:ext>
            </a:extLst>
          </p:cNvPr>
          <p:cNvSpPr txBox="1"/>
          <p:nvPr/>
        </p:nvSpPr>
        <p:spPr>
          <a:xfrm>
            <a:off x="8608715" y="5957024"/>
            <a:ext cx="1005840" cy="153888"/>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en-US" sz="1000" kern="0" dirty="0">
                <a:latin typeface="72 Brand" panose="020B0504030603020204" pitchFamily="34" charset="0"/>
                <a:ea typeface="72 Brand" pitchFamily="34" charset="-128"/>
                <a:cs typeface="72 Brand" pitchFamily="34" charset="-128"/>
              </a:rPr>
              <a:t>AI </a:t>
            </a:r>
            <a:r>
              <a:rPr lang="en-US" sz="1000" kern="0" dirty="0" err="1">
                <a:latin typeface="72 Brand" panose="020B0504030603020204" pitchFamily="34" charset="0"/>
                <a:ea typeface="72 Brand" pitchFamily="34" charset="-128"/>
                <a:cs typeface="72 Brand" pitchFamily="34" charset="-128"/>
              </a:rPr>
              <a:t>Agenten</a:t>
            </a:r>
            <a:endParaRPr lang="en-US" sz="1000" kern="0" dirty="0">
              <a:latin typeface="72 Brand" panose="020B0504030603020204" pitchFamily="34" charset="0"/>
              <a:ea typeface="72 Brand" pitchFamily="34" charset="-128"/>
              <a:cs typeface="72 Brand" pitchFamily="34" charset="-128"/>
            </a:endParaRPr>
          </a:p>
        </p:txBody>
      </p:sp>
      <p:sp>
        <p:nvSpPr>
          <p:cNvPr id="54" name="Oval 53">
            <a:extLst>
              <a:ext uri="{FF2B5EF4-FFF2-40B4-BE49-F238E27FC236}">
                <a16:creationId xmlns:a16="http://schemas.microsoft.com/office/drawing/2014/main" id="{5DC03AB6-5AA7-7A57-77E0-1610CA0ECA82}"/>
              </a:ext>
            </a:extLst>
          </p:cNvPr>
          <p:cNvSpPr/>
          <p:nvPr/>
        </p:nvSpPr>
        <p:spPr bwMode="gray">
          <a:xfrm>
            <a:off x="8751417" y="5116587"/>
            <a:ext cx="720436" cy="720979"/>
          </a:xfrm>
          <a:prstGeom prst="ellipse">
            <a:avLst/>
          </a:prstGeom>
          <a:noFill/>
          <a:ln w="19050" algn="ctr">
            <a:solidFill>
              <a:schemeClr val="accent6">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mn-lt"/>
              <a:ea typeface="72 Brand" pitchFamily="34" charset="-128"/>
              <a:cs typeface="72 Brand" pitchFamily="34" charset="-128"/>
            </a:endParaRPr>
          </a:p>
        </p:txBody>
      </p:sp>
      <p:cxnSp>
        <p:nvCxnSpPr>
          <p:cNvPr id="55" name="Straight Connector 54">
            <a:extLst>
              <a:ext uri="{FF2B5EF4-FFF2-40B4-BE49-F238E27FC236}">
                <a16:creationId xmlns:a16="http://schemas.microsoft.com/office/drawing/2014/main" id="{CCF594C9-60CE-4714-987D-1E2E9097CD8A}"/>
              </a:ext>
            </a:extLst>
          </p:cNvPr>
          <p:cNvCxnSpPr/>
          <p:nvPr/>
        </p:nvCxnSpPr>
        <p:spPr>
          <a:xfrm>
            <a:off x="9751715" y="4964257"/>
            <a:ext cx="0" cy="1423463"/>
          </a:xfrm>
          <a:prstGeom prst="line">
            <a:avLst/>
          </a:prstGeom>
          <a:ln w="6350">
            <a:solidFill>
              <a:srgbClr val="A9B4B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35E4CBB-33FD-48CE-9DD9-9916AF1D02B0}"/>
              </a:ext>
            </a:extLst>
          </p:cNvPr>
          <p:cNvSpPr txBox="1"/>
          <p:nvPr/>
        </p:nvSpPr>
        <p:spPr>
          <a:xfrm>
            <a:off x="9888876" y="5957024"/>
            <a:ext cx="1005840" cy="461665"/>
          </a:xfrm>
          <a:prstGeom prst="rect">
            <a:avLst/>
          </a:prstGeom>
          <a:noFill/>
        </p:spPr>
        <p:txBody>
          <a:bodyPr wrap="square" lIns="0" tIns="0" rIns="0" bIns="0" rtlCol="0">
            <a:spAutoFit/>
          </a:bodyPr>
          <a:lstStyle/>
          <a:p>
            <a:pPr algn="ctr" fontAlgn="base">
              <a:spcBef>
                <a:spcPct val="50000"/>
              </a:spcBef>
              <a:spcAft>
                <a:spcPct val="0"/>
              </a:spcAft>
              <a:buClr>
                <a:schemeClr val="tx1"/>
              </a:buClr>
              <a:buSzPct val="100000"/>
            </a:pPr>
            <a:r>
              <a:rPr lang="en-US" sz="1000" kern="0" dirty="0" err="1">
                <a:latin typeface="72 Brand" panose="020B0504030603020204" pitchFamily="34" charset="0"/>
                <a:ea typeface="72 Brand" pitchFamily="34" charset="-128"/>
                <a:cs typeface="72 Brand" pitchFamily="34" charset="-128"/>
              </a:rPr>
              <a:t>Agenten</a:t>
            </a:r>
            <a:r>
              <a:rPr lang="en-US" sz="1000" kern="0" dirty="0">
                <a:latin typeface="72 Brand" panose="020B0504030603020204" pitchFamily="34" charset="0"/>
                <a:ea typeface="72 Brand" pitchFamily="34" charset="-128"/>
                <a:cs typeface="72 Brand" pitchFamily="34" charset="-128"/>
              </a:rPr>
              <a:t> </a:t>
            </a:r>
            <a:r>
              <a:rPr lang="en-US" sz="1000" kern="0" dirty="0" err="1">
                <a:latin typeface="72 Brand" panose="020B0504030603020204" pitchFamily="34" charset="0"/>
                <a:ea typeface="72 Brand" pitchFamily="34" charset="-128"/>
                <a:cs typeface="72 Brand" pitchFamily="34" charset="-128"/>
              </a:rPr>
              <a:t>gesteuerte</a:t>
            </a:r>
            <a:r>
              <a:rPr lang="en-US" sz="1000" kern="0" dirty="0">
                <a:latin typeface="72 Brand" panose="020B0504030603020204" pitchFamily="34" charset="0"/>
                <a:ea typeface="72 Brand" pitchFamily="34" charset="-128"/>
                <a:cs typeface="72 Brand" pitchFamily="34" charset="-128"/>
              </a:rPr>
              <a:t> Workflows</a:t>
            </a:r>
          </a:p>
        </p:txBody>
      </p:sp>
      <p:sp>
        <p:nvSpPr>
          <p:cNvPr id="57" name="Oval 56">
            <a:extLst>
              <a:ext uri="{FF2B5EF4-FFF2-40B4-BE49-F238E27FC236}">
                <a16:creationId xmlns:a16="http://schemas.microsoft.com/office/drawing/2014/main" id="{25AED1FA-9B5A-BF5E-DF24-C1F8FDEDE557}"/>
              </a:ext>
            </a:extLst>
          </p:cNvPr>
          <p:cNvSpPr/>
          <p:nvPr/>
        </p:nvSpPr>
        <p:spPr bwMode="gray">
          <a:xfrm>
            <a:off x="10031578" y="5116587"/>
            <a:ext cx="720436" cy="720979"/>
          </a:xfrm>
          <a:prstGeom prst="ellipse">
            <a:avLst/>
          </a:prstGeom>
          <a:noFill/>
          <a:ln w="19050" algn="ctr">
            <a:solidFill>
              <a:schemeClr val="accent6">
                <a:lumMod val="50000"/>
              </a:schemeClr>
            </a:solid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mn-lt"/>
              <a:ea typeface="72 Brand" pitchFamily="34" charset="-128"/>
              <a:cs typeface="72 Brand" pitchFamily="34" charset="-128"/>
            </a:endParaRPr>
          </a:p>
        </p:txBody>
      </p:sp>
      <p:pic>
        <p:nvPicPr>
          <p:cNvPr id="58" name="Graphic 57" descr="Robot with solid fill">
            <a:extLst>
              <a:ext uri="{FF2B5EF4-FFF2-40B4-BE49-F238E27FC236}">
                <a16:creationId xmlns:a16="http://schemas.microsoft.com/office/drawing/2014/main" id="{25C0D25B-F269-2F0C-8B3E-179A938B36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40150" y="5203782"/>
            <a:ext cx="548640" cy="548640"/>
          </a:xfrm>
          <a:prstGeom prst="rect">
            <a:avLst/>
          </a:prstGeom>
        </p:spPr>
      </p:pic>
      <p:pic>
        <p:nvPicPr>
          <p:cNvPr id="59" name="Graphic 58" descr="Workflow with solid fill">
            <a:extLst>
              <a:ext uri="{FF2B5EF4-FFF2-40B4-BE49-F238E27FC236}">
                <a16:creationId xmlns:a16="http://schemas.microsoft.com/office/drawing/2014/main" id="{BC34665D-CED9-414C-90BA-D2670BEB9E5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17476" y="5203782"/>
            <a:ext cx="548640" cy="548640"/>
          </a:xfrm>
          <a:prstGeom prst="rect">
            <a:avLst/>
          </a:prstGeom>
        </p:spPr>
      </p:pic>
    </p:spTree>
    <p:extLst>
      <p:ext uri="{BB962C8B-B14F-4D97-AF65-F5344CB8AC3E}">
        <p14:creationId xmlns:p14="http://schemas.microsoft.com/office/powerpoint/2010/main" val="35772847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2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12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1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1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1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1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2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2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2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2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2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2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2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2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2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2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2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2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2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2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2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2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2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2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2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2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2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2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2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2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2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2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2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2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23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23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23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23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23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23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23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23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4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24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24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24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24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24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24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24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24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24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2025">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smtClean="0">
            <a:ln>
              <a:noFill/>
            </a:ln>
            <a:effectLst/>
            <a:uLnTx/>
            <a:uFillTx/>
            <a:latin typeface="+mn-lt"/>
            <a:ea typeface="72 Brand" pitchFamily="34" charset="-128"/>
            <a:cs typeface="72 Brand"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72 Brand" pitchFamily="34" charset="-128"/>
            <a:cs typeface="72 Brand"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6" id="{6EE3CE7A-E618-354C-A911-C8B540FBF846}" vid="{D6A1CD9D-FAE1-404C-ADBB-39144CF68697}"/>
    </a:ext>
  </a:extLst>
</a:theme>
</file>

<file path=ppt/theme/theme2.xml><?xml version="1.0" encoding="utf-8"?>
<a:theme xmlns:a="http://schemas.openxmlformats.org/drawingml/2006/main" name="4_SAP Template 2024">
  <a:themeElements>
    <a:clrScheme name="Custom 1">
      <a:dk1>
        <a:srgbClr val="000000"/>
      </a:dk1>
      <a:lt1>
        <a:srgbClr val="FFFFFF"/>
      </a:lt1>
      <a:dk2>
        <a:srgbClr val="475E75"/>
      </a:dk2>
      <a:lt2>
        <a:srgbClr val="EAECEE"/>
      </a:lt2>
      <a:accent1>
        <a:srgbClr val="0070F2"/>
      </a:accent1>
      <a:accent2>
        <a:srgbClr val="07838F"/>
      </a:accent2>
      <a:accent3>
        <a:srgbClr val="188918"/>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25400" algn="ctr">
          <a:noFill/>
          <a:miter lim="800000"/>
          <a:headEnd/>
          <a:tailEnd/>
        </a:ln>
      </a:spPr>
      <a:bodyPr lIns="182880" tIns="146304" rIns="182880" bIns="146304" rtlCol="0" anchor="t"/>
      <a:lstStyle>
        <a:defPPr marR="0" algn="l" defTabSz="914400" eaLnBrk="1" fontAlgn="base" latinLnBrk="0" hangingPunct="1">
          <a:lnSpc>
            <a:spcPct val="100000"/>
          </a:lnSpc>
          <a:spcBef>
            <a:spcPct val="50000"/>
          </a:spcBef>
          <a:spcAft>
            <a:spcPct val="0"/>
          </a:spcAft>
          <a:buClr>
            <a:srgbClr val="F0AB00"/>
          </a:buClr>
          <a:buSzPct val="80000"/>
          <a:tabLst/>
          <a:defRPr kumimoji="0" sz="1200" b="0" i="0" u="none" strike="noStrike" kern="0" cap="none" spc="0" normalizeH="0" baseline="0" noProof="0" dirty="0">
            <a:ln>
              <a:noFill/>
            </a:ln>
            <a:effectLst/>
            <a:uLnTx/>
            <a:uFillTx/>
            <a:latin typeface="+mn-lt"/>
            <a:ea typeface="72 Brand" pitchFamily="34" charset="-128"/>
            <a:cs typeface="72 Brand" pitchFamily="34" charset="-128"/>
          </a:defRPr>
        </a:defPPr>
      </a:lstStyle>
    </a:spDef>
    <a:lnDef>
      <a:spPr>
        <a:ln w="127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chemeClr val="tx1"/>
          </a:buClr>
          <a:buSzPct val="100000"/>
          <a:defRPr sz="1800" kern="0" dirty="0" smtClean="0">
            <a:gradFill>
              <a:gsLst>
                <a:gs pos="0">
                  <a:schemeClr val="tx1"/>
                </a:gs>
                <a:gs pos="100000">
                  <a:schemeClr val="tx1"/>
                </a:gs>
              </a:gsLst>
              <a:lin ang="5400000" scaled="1"/>
            </a:gradFill>
            <a:latin typeface="72 Brand" panose="020B0504030603020204" pitchFamily="34" charset="0"/>
            <a:ea typeface="72 Brand" pitchFamily="34" charset="-128"/>
            <a:cs typeface="72 Brand"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 id="{32301934-1F47-4673-8AA2-5547A30C3C81}" vid="{38BE2240-BC57-4CDF-A9EF-510593098AD1}"/>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3.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eqdGz1aO4zEnJ+U1lA99X3pKIEjbgQvPMds9IfiKar4="},{"name":"Classification","value":"OmrOP8d402txjl1Zr787gUA6bTWeMdaxGEF9U5BKD64="},{"name":"SpeakerName","value":"YnPwfaWtJd9yqRikMcavEg=="},{"name":"Email","value":"v35+JSpO6F5yjM5PrFdVwQ=="}]}]]></TemplafyFormConfiguration>
</file>

<file path=customXml/item4.xml><?xml version="1.0" encoding="utf-8"?>
<ct:contentTypeSchema xmlns:ct="http://schemas.microsoft.com/office/2006/metadata/contentType" xmlns:ma="http://schemas.microsoft.com/office/2006/metadata/properties/metaAttributes" ct:_="" ma:_="" ma:contentTypeName="Dokument" ma:contentTypeID="0x010100B6012EE0EE194E4F8FAF564DAC167FEA" ma:contentTypeVersion="17" ma:contentTypeDescription="Ein neues Dokument erstellen." ma:contentTypeScope="" ma:versionID="330fee322fb069c802f24815dc0d4255">
  <xsd:schema xmlns:xsd="http://www.w3.org/2001/XMLSchema" xmlns:xs="http://www.w3.org/2001/XMLSchema" xmlns:p="http://schemas.microsoft.com/office/2006/metadata/properties" xmlns:ns2="d3e11325-e39c-4946-810b-be2856ddcbe9" xmlns:ns3="aa1ccb42-7cdc-403e-a462-f1b20785ae94" targetNamespace="http://schemas.microsoft.com/office/2006/metadata/properties" ma:root="true" ma:fieldsID="762449f0aee7db22d3c4c69e28e8265b" ns2:_="" ns3:_="">
    <xsd:import namespace="d3e11325-e39c-4946-810b-be2856ddcbe9"/>
    <xsd:import namespace="aa1ccb42-7cdc-403e-a462-f1b20785ae9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11325-e39c-4946-810b-be2856ddcbe9"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bf699a30-6e90-4c9f-b45c-405c9f924242}" ma:internalName="TaxCatchAll" ma:showField="CatchAllData" ma:web="d3e11325-e39c-4946-810b-be2856ddcbe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1ccb42-7cdc-403e-a462-f1b20785ae9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a5cc3639-fa82-406e-bfdc-6e27a69b6bf2"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TemplateConfiguration><![CDATA[{"slideVersion":17,"isValidatorEnabled":false,"isLocked":false,"elementsMetadata":[{"type":"shape","elementConfiguration":{"binding":"{{Form.SpeakerName}}","type":"text","disableUpdates":false}},{"type":"shape","elementConfiguration":{"binding":"{{Form.Email}}","type":"text","disableUpdates":false}},{"type":"shape","elementConfiguration":{"binding":"{{DataSources.PPTCopyRight[\"Slide 5 copyright\"].CopyrightMessage}}","visibility":"","type":"text","disableUpdates":false}}],"slideId":"638331234103056874","enableDocumentContentUpdater":false,"version":"2.0"}]]></TemplafySlideTemplateConfiguration>
</file>

<file path=customXml/item6.xml><?xml version="1.0" encoding="utf-8"?>
<TemplafySlideFormConfiguration><![CDATA[{"formFields":[{"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TemplafySlideFormConfiguration>
</file>

<file path=customXml/item7.xml><?xml version="1.0" encoding="utf-8"?>
<p:properties xmlns:p="http://schemas.microsoft.com/office/2006/metadata/properties" xmlns:xsi="http://www.w3.org/2001/XMLSchema-instance" xmlns:pc="http://schemas.microsoft.com/office/infopath/2007/PartnerControls">
  <documentManagement>
    <lcf76f155ced4ddcb4097134ff3c332f xmlns="aa1ccb42-7cdc-403e-a462-f1b20785ae94">
      <Terms xmlns="http://schemas.microsoft.com/office/infopath/2007/PartnerControls"/>
    </lcf76f155ced4ddcb4097134ff3c332f>
    <TaxCatchAll xmlns="d3e11325-e39c-4946-810b-be2856ddcbe9" xsi:nil="true"/>
  </documentManagement>
</p:properties>
</file>

<file path=customXml/item8.xml><?xml version="1.0" encoding="utf-8"?>
<TemplafySlideTemplateConfiguration><![CDATA[{"slideVersion":19,"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9.xml><?xml version="1.0" encoding="utf-8"?>
<TemplafyTemplateConfiguration><![CDATA[{"elementsMetadata":[{"type":"shape","id":"664291ec-d8c7-444b-b974-99bbba7dee9c","elementConfiguration":{"binding":"{{ DataSources.Classification[Form.Classification.Name].Display}}","type":"text","disableUpdates":false}},{"type":"shape","id":"fa218b91-c3ba-4bff-8e3c-898c99db9a8b","elementConfiguration":{"inheritDimensions":"{{InheritDimensions.InheritNone}}","width":"","height":"1 cm","image":"{{Form.SAPLogo.SubbrandBlue}}","visibility":"","type":"image","disableUpdates":false}},{"type":"shape","id":"46238122-1a8c-46c8-bd01-0d8f0db21355","elementConfiguration":{"binding":"{{Form.Classification.Display}}","visibility":"","type":"text","disableUpdates":false}},{"type":"shape","id":"3ed28157-6273-4042-898f-11dfddc6e478","elementConfiguration":{"binding":"{{Form.Classification.Display}}","visibility":"","type":"text","disableUpdates":false}},{"type":"shape","id":"9d1b9f11-411f-44fd-8fa7-ddcb32761eff","elementConfiguration":{"inheritDimensions":"{{InheritDimensions.InheritNone}}","width":"","height":"1 cm","image":"{{Form.SAPLogo.SubbrandBlack}}","visibility":"","type":"image","disableUpdates":false}},{"type":"shape","id":"a82df262-1601-4dd2-a994-099457e1f695","elementConfiguration":{"inheritDimensions":"{{InheritDimensions.InheritNone}}","width":"","height":"1 cm","image":"{{Form.SAPLogo.SubbrandWhite}}","visibility":"","type":"image","disableUpdates":false}},{"type":"shape","id":"c174b7e3-fe48-42c2-956d-22bde69305e5","elementConfiguration":{"binding":"{{Form.Classification.Display}}","visibility":"","type":"text","disableUpdates":false}},{"type":"shape","id":"d971cab9-a2e4-458e-bf6b-e91e7db50104","elementConfiguration":{"inheritDimensions":"{{InheritDimensions.InheritNone}}","width":"","height":"1 cm","image":"{{Form.SAPLogo.SubbrandBlue}}","visibility":"","type":"image","disableUpdates":false}},{"type":"shape","id":"e89bacae-0287-49a6-bfc4-2ebac8cbcb4f","elementConfiguration":{"binding":"{{Form.Classification.Display}}","visibility":"","type":"text","disableUpdates":false}},{"type":"shape","id":"f6dc417b-1022-45e0-acb5-d55545b733bd","elementConfiguration":{"inheritDimensions":"{{InheritDimensions.InheritNone}}","width":"","height":"1 cm","image":"{{Form.SAPLogo.SubbrandBlue}}","visibility":"","type":"image","disableUpdates":false}},{"type":"shape","id":"18e374b5-ab96-485e-9143-576d9c090cd5","elementConfiguration":{"binding":"{{Form.Classification.Display}}","visibility":"","type":"text","disableUpdates":false}},{"type":"shape","id":"10f8adee-d3a3-438b-8886-b5b949965a96","elementConfiguration":{"inheritDimensions":"{{InheritDimensions.InheritNone}}","width":"","height":"1 cm","image":"{{Form.SAPLogo.SubbrandBlue}}","visibility":"","type":"image","disableUpdates":false}},{"type":"shape","id":"5684d9df-e172-4477-9456-b7dbc911847c","elementConfiguration":{"binding":"{{Form.Classification.Display}}","visibility":"","type":"text","disableUpdates":false}},{"type":"shape","id":"c19fbb1b-2c8d-4cfa-9cbf-adb2047ffd31","elementConfiguration":{"inheritDimensions":"{{InheritDimensions.InheritNone}}","width":"","height":"1 cm","image":"{{Form.SAPLogo.SubbrandWhite}}","visibility":"","type":"image","disableUpdates":false}},{"type":"shape","id":"fa228154-d0aa-4465-bd1a-3aaada0f55df","elementConfiguration":{"binding":"{{Form.Classification.Display}}","visibility":"","type":"text","disableUpdates":false}},{"type":"shape","id":"80912183-bc58-4170-affe-513097c31042","elementConfiguration":{"binding":"{{DataSources.PPTCopyRight[\"Slide 5 copyright\"].CopyrightMessage}}","visibility":"","type":"text","disableUpdates":false}},{"type":"shape","id":"8d82a49b-643e-4946-9e88-fbf17c3fbd86","elementConfiguration":{"inheritDimensions":"{{InheritDimensions.InheritNone}}","width":"","height":"1 cm","image":"{{Form.SAPLogo.SubbrandBlack}}","visibility":"","type":"image","disableUpdates":false}},{"type":"shape","id":"f463d0f3-3f2e-4731-9aec-d6af87b3e34d","elementConfiguration":{"binding":"{{Form.Classification.Display}}","visibility":"","type":"text","disableUpdates":false}},{"type":"shape","id":"e125ee03-f93f-486e-96c6-5fe2cbfdc866","elementConfiguration":{"inheritDimensions":"{{InheritDimensions.InheritNone}}","width":"","height":"1 cm","image":"{{Form.SAPLogo.SubbrandWhite}}","visibility":"","type":"image","disableUpdates":false}},{"type":"shape","id":"e3c2177a-977d-4dea-8e24-ff7406e825f5","elementConfiguration":{"binding":"{{Form.Classification.Display}}","visibility":"","type":"text","disableUpdates":false}},{"type":"shape","id":"b5f92321-4f0f-42d3-b938-f9f91cf980e6","elementConfiguration":{"inheritDimensions":"{{InheritDimensions.InheritNone}}","width":"","height":"1 cm","image":"{{Form.SAPLogo.SubbrandBlack}}","visibility":"","type":"image","disableUpdates":false}},{"type":"shape","id":"1769c1b8-3991-4501-a5eb-c57fac8697cc","elementConfiguration":{"binding":"{{Form.Classification.Display}}","visibility":"","type":"text","disableUpdates":false}},{"type":"shape","id":"d946efc2-0320-4bf2-924e-3151f7e4fcd3","elementConfiguration":{"inheritDimensions":"{{InheritDimensions.InheritNone}}","width":"","height":"1 cm","image":"{{Form.SAPLogo.SubbrandWhite}}","visibility":"","type":"image","disableUpdates":false}},{"type":"shape","id":"d5d80186-ffeb-424b-a016-a4399a01d457","elementConfiguration":{"binding":"{{Form.Classification.Display}}","visibility":"","type":"text","disableUpdates":false}},{"type":"shape","id":"06df717c-c1f1-46ec-a4f6-baa6ec0bc6d7","elementConfiguration":{"inheritDimensions":"{{InheritDimensions.InheritNone}}","width":"","height":"1 cm","image":"{{Form.SAPLogo.SubbrandWhite}}","visibility":"","type":"image","disableUpdates":false}},{"type":"shape","id":"e7cc4469-f7ba-4f3e-be80-4a97ba2d306e","elementConfiguration":{"binding":"{{Form.Classification.Display}}","visibility":"","type":"text","disableUpdates":false}},{"type":"shape","id":"4ccdde27-6ada-414c-8490-7a8be76a2fed","elementConfiguration":{"binding":"{{StringJoin(\", \", Form.SpeakerName,\"SAP\")}}","type":"text","disableUpdates":false}},{"type":"shape","id":"291ef4c4-2667-47ac-82d1-ab8786a63ccf","elementConfiguration":{"binding":"{{FormatDateTime(Form.Date,\"MMMM dd, yyyy\",\"en-US\")}}","type":"text","disableUpdates":false}},{"type":"shape","id":"1580d160-2f44-4a40-975c-22908862a823","elementConfiguration":{"binding":"{{StringJoin(\", \", Form.SpeakerName,\"SAP\")}}","type":"text","disableUpdates":false}},{"type":"shape","id":"ea5ad8bf-2779-4dde-a90d-ffbf30a3a5ed","elementConfiguration":{"binding":"{{FormatDateTime(Form.Date,\"MMMM dd, yyyy\",\"en-US\")}}","type":"text","disableUpdates":false}},{"type":"shape","id":"54d21391-ca10-4812-81fe-34f15a769199","elementConfiguration":{"binding":"{{StringJoin(\", \", Form.SpeakerName,\"SAP\")}}","type":"text","disableUpdates":false}},{"type":"shape","id":"c1306039-4c04-4d2a-8251-fbed9a4dda91","elementConfiguration":{"binding":"{{FormatDateTime(Form.Date,\"MMMM dd, yyyy\",\"en-US\")}}","type":"text","disableUpdates":false}},{"type":"shape","id":"575bbea0-b912-49c3-a48d-98f23be21f38","elementConfiguration":{"binding":"{{StringJoin(\", \", Form.SpeakerName,\"SAP\")}}","type":"text","disableUpdates":false}},{"type":"shape","id":"920a2481-3d3e-48a5-b5e3-cd540d3643a6","elementConfiguration":{"binding":"{{FormatDateTime(Form.Date,\"MMMM dd, yyyy\",\"en-US\")}}","type":"text","disableUpdates":false}},{"type":"shape","id":"4f18fbe2-6ac9-4d8b-a2e3-015d283475a9","elementConfiguration":{"binding":"{{StringJoin(\", \", Form.SpeakerName,\"SAP\")}}","type":"text","disableUpdates":false}},{"type":"shape","id":"244f0085-f314-4773-8e88-80711a98e199","elementConfiguration":{"binding":"{{FormatDateTime(Form.Date,\"MMMM dd, yyyy\",\"en-US\")}}","type":"text","disableUpdates":false}},{"type":"shape","id":"f7b6a99a-f969-477c-840c-2fc762e374a6","elementConfiguration":{"binding":"{{StringJoin(\", \", Form.SpeakerName,\"SAP\")}}","type":"text","disableUpdates":false}},{"type":"shape","id":"c60973f4-1702-42e3-84be-ddd4e79d2fb5","elementConfiguration":{"binding":"{{FormatDateTime(Form.Date,\"MMMM dd, yyyy\",\"en-US\")}}","type":"text","disableUpdates":false}},{"type":"shape","id":"7d6d33ae-b48f-448c-a284-16576752910a","elementConfiguration":{"binding":"{{Form.SpeakerName}}","type":"text","disableUpdates":false}},{"type":"shape","id":"e960faf5-df58-46a9-8f3f-c87681ef79eb","elementConfiguration":{"binding":"{{Form.Email}}","type":"text","disableUpdates":false}}],"transformationConfigurations":[],"templateName":"SAP Template NEW","templateDescription":"","enableDocumentContentUpdater":true,"version":"2.0"}]]></TemplafyTemplateConfiguration>
</file>

<file path=customXml/itemProps1.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2.xml><?xml version="1.0" encoding="utf-8"?>
<ds:datastoreItem xmlns:ds="http://schemas.openxmlformats.org/officeDocument/2006/customXml" ds:itemID="{5E726EAB-FE30-4F4D-A478-DE4759D9A12E}">
  <ds:schemaRefs/>
</ds:datastoreItem>
</file>

<file path=customXml/itemProps3.xml><?xml version="1.0" encoding="utf-8"?>
<ds:datastoreItem xmlns:ds="http://schemas.openxmlformats.org/officeDocument/2006/customXml" ds:itemID="{CC49FFC8-2FF3-4057-96F0-3BCD1A4F0351}">
  <ds:schemaRefs/>
</ds:datastoreItem>
</file>

<file path=customXml/itemProps4.xml><?xml version="1.0" encoding="utf-8"?>
<ds:datastoreItem xmlns:ds="http://schemas.openxmlformats.org/officeDocument/2006/customXml" ds:itemID="{DBD4FA0D-165F-44AB-8E68-4A992CD269F1}"/>
</file>

<file path=customXml/itemProps5.xml><?xml version="1.0" encoding="utf-8"?>
<ds:datastoreItem xmlns:ds="http://schemas.openxmlformats.org/officeDocument/2006/customXml" ds:itemID="{3E4381A6-8E2C-574D-B48E-536A53B18F66}">
  <ds:schemaRefs/>
</ds:datastoreItem>
</file>

<file path=customXml/itemProps6.xml><?xml version="1.0" encoding="utf-8"?>
<ds:datastoreItem xmlns:ds="http://schemas.openxmlformats.org/officeDocument/2006/customXml" ds:itemID="{47869D81-24A3-1649-A7BC-E604AE89024C}">
  <ds:schemaRefs/>
</ds:datastoreItem>
</file>

<file path=customXml/itemProps7.xml><?xml version="1.0" encoding="utf-8"?>
<ds:datastoreItem xmlns:ds="http://schemas.openxmlformats.org/officeDocument/2006/customXml" ds:itemID="{C1422F45-04DB-421D-8796-270006657806}">
  <ds:schemaRefs>
    <ds:schemaRef ds:uri="http://purl.org/dc/elements/1.1/"/>
    <ds:schemaRef ds:uri="http://purl.org/dc/terms/"/>
    <ds:schemaRef ds:uri="0e00d59e-b0d2-4e67-be34-67e465b0fbed"/>
    <ds:schemaRef ds:uri="http://schemas.microsoft.com/office/2006/metadata/properties"/>
    <ds:schemaRef ds:uri="http://www.w3.org/XML/1998/namespace"/>
    <ds:schemaRef ds:uri="779f7773-5b16-460b-be9a-e10be11b395c"/>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8.xml><?xml version="1.0" encoding="utf-8"?>
<ds:datastoreItem xmlns:ds="http://schemas.openxmlformats.org/officeDocument/2006/customXml" ds:itemID="{F444086E-23D4-43AE-9B84-AA7543534A61}">
  <ds:schemaRefs/>
</ds:datastoreItem>
</file>

<file path=customXml/itemProps9.xml><?xml version="1.0" encoding="utf-8"?>
<ds:datastoreItem xmlns:ds="http://schemas.openxmlformats.org/officeDocument/2006/customXml" ds:itemID="{626BBCBB-1894-4E66-BA48-9E91CE3ACBA0}">
  <ds:schemaRefs/>
</ds:datastoreItem>
</file>

<file path=docMetadata/LabelInfo.xml><?xml version="1.0" encoding="utf-8"?>
<clbl:labelList xmlns:clbl="http://schemas.microsoft.com/office/2020/mipLabelMetadata">
  <clbl:label id="{42f7676c-f455-423c-82f6-dc2d99791af7}" enabled="0" method="" siteId="{42f7676c-f455-423c-82f6-dc2d99791af7}" removed="1"/>
</clbl:labelList>
</file>

<file path=docProps/app.xml><?xml version="1.0" encoding="utf-8"?>
<Properties xmlns="http://schemas.openxmlformats.org/officeDocument/2006/extended-properties" xmlns:vt="http://schemas.openxmlformats.org/officeDocument/2006/docPropsVTypes">
  <Template/>
  <TotalTime>0</TotalTime>
  <Words>1230</Words>
  <Application>Microsoft Office PowerPoint</Application>
  <PresentationFormat>Benutzerdefiniert</PresentationFormat>
  <Paragraphs>129</Paragraphs>
  <Slides>10</Slides>
  <Notes>8</Notes>
  <HiddenSlides>0</HiddenSlides>
  <MMClips>1</MMClips>
  <ScaleCrop>false</ScaleCrop>
  <HeadingPairs>
    <vt:vector size="8" baseType="variant">
      <vt:variant>
        <vt:lpstr>Verwendete Schriftarten</vt:lpstr>
      </vt:variant>
      <vt:variant>
        <vt:i4>12</vt:i4>
      </vt:variant>
      <vt:variant>
        <vt:lpstr>Design</vt:lpstr>
      </vt:variant>
      <vt:variant>
        <vt:i4>2</vt:i4>
      </vt:variant>
      <vt:variant>
        <vt:lpstr>Eingebettete OLE-Server</vt:lpstr>
      </vt:variant>
      <vt:variant>
        <vt:i4>1</vt:i4>
      </vt:variant>
      <vt:variant>
        <vt:lpstr>Folientitel</vt:lpstr>
      </vt:variant>
      <vt:variant>
        <vt:i4>10</vt:i4>
      </vt:variant>
    </vt:vector>
  </HeadingPairs>
  <TitlesOfParts>
    <vt:vector size="25" baseType="lpstr">
      <vt:lpstr>Segoe UI</vt:lpstr>
      <vt:lpstr>Calibri</vt:lpstr>
      <vt:lpstr>Times New Roman</vt:lpstr>
      <vt:lpstr>72 Brand Medium</vt:lpstr>
      <vt:lpstr>72 Brand</vt:lpstr>
      <vt:lpstr>72 Brand Book</vt:lpstr>
      <vt:lpstr>Courier New</vt:lpstr>
      <vt:lpstr>Aptos</vt:lpstr>
      <vt:lpstr>Arial</vt:lpstr>
      <vt:lpstr>wingdings</vt:lpstr>
      <vt:lpstr>wingdings</vt:lpstr>
      <vt:lpstr>Symbol</vt:lpstr>
      <vt:lpstr>SAP Template 2025</vt:lpstr>
      <vt:lpstr>4_SAP Template 2024</vt:lpstr>
      <vt:lpstr>think-cell Slide</vt:lpstr>
      <vt:lpstr>Wie passen  Künstliche Intelligenz und HR Transformation zusammen?</vt:lpstr>
      <vt:lpstr>Es gibt viele Möglichkeiten Künstliche Intelligenz in  SAP-SuccessFactors HCM „out-of-the-box“ zu nutzen</vt:lpstr>
      <vt:lpstr>PowerPoint-Präsentation</vt:lpstr>
      <vt:lpstr>PowerPoint-Präsentation</vt:lpstr>
      <vt:lpstr>KI-unterstützte Vergütungsinformationen</vt:lpstr>
      <vt:lpstr>KI-unterstützte Q&amp;As</vt:lpstr>
      <vt:lpstr>KI-unterstützte Entwicklungsziele</vt:lpstr>
      <vt:lpstr>PowerPoint-Präsentation</vt:lpstr>
      <vt:lpstr>Die kontinuierliche Weiterentwicklung von KI für SAP-SuccessFactors HCM </vt:lpstr>
      <vt:lpstr>Vielen Dank.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Nicole Schröter</dc:creator>
  <cp:keywords/>
  <dc:description/>
  <cp:lastModifiedBy>Nicole Schroeter</cp:lastModifiedBy>
  <cp:revision>41</cp:revision>
  <dcterms:created xsi:type="dcterms:W3CDTF">2024-12-02T14:29:39Z</dcterms:created>
  <dcterms:modified xsi:type="dcterms:W3CDTF">2025-04-30T10:33:39Z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0x010100B6012EE0EE194E4F8FAF564DAC167FEA</vt:lpwstr>
  </property>
  <property fmtid="{D5CDD505-2E9C-101B-9397-08002B2CF9AE}" pid="4" name="TemplafyTimeStamp">
    <vt:lpwstr>2024-09-17T07:55:49</vt:lpwstr>
  </property>
  <property fmtid="{D5CDD505-2E9C-101B-9397-08002B2CF9AE}" pid="5" name="TemplafyTenantId">
    <vt:lpwstr>sap</vt:lpwstr>
  </property>
  <property fmtid="{D5CDD505-2E9C-101B-9397-08002B2CF9AE}" pid="6" name="TemplafyTemplateId">
    <vt:lpwstr>743088030174412800</vt:lpwstr>
  </property>
  <property fmtid="{D5CDD505-2E9C-101B-9397-08002B2CF9AE}" pid="7" name="TemplafyUserProfileId">
    <vt:lpwstr>637653955260011855</vt:lpwstr>
  </property>
  <property fmtid="{D5CDD505-2E9C-101B-9397-08002B2CF9AE}" pid="8" name="TemplafyLanguageCode">
    <vt:lpwstr>en-US</vt:lpwstr>
  </property>
  <property fmtid="{D5CDD505-2E9C-101B-9397-08002B2CF9AE}" pid="9" name="TemplafyFromBlank">
    <vt:bool>false</vt:bool>
  </property>
  <property fmtid="{D5CDD505-2E9C-101B-9397-08002B2CF9AE}" pid="10" name="MediaServiceImageTags">
    <vt:lpwstr/>
  </property>
</Properties>
</file>