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media/image13.jpg" ContentType="image/png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404" r:id="rId5"/>
    <p:sldId id="310" r:id="rId6"/>
    <p:sldId id="2147468935" r:id="rId7"/>
    <p:sldId id="2147468936" r:id="rId8"/>
    <p:sldId id="2147468962" r:id="rId9"/>
    <p:sldId id="2147468949" r:id="rId10"/>
    <p:sldId id="2147468953" r:id="rId11"/>
    <p:sldId id="2147468940" r:id="rId12"/>
    <p:sldId id="1147" r:id="rId13"/>
    <p:sldId id="2147468946" r:id="rId14"/>
    <p:sldId id="2147468947" r:id="rId15"/>
    <p:sldId id="294" r:id="rId16"/>
    <p:sldId id="2147468954" r:id="rId17"/>
    <p:sldId id="2147468955" r:id="rId18"/>
    <p:sldId id="2147468961" r:id="rId19"/>
    <p:sldId id="2147468960" r:id="rId20"/>
    <p:sldId id="2147468958" r:id="rId21"/>
    <p:sldId id="2147468959" r:id="rId22"/>
    <p:sldId id="2147468934" r:id="rId23"/>
    <p:sldId id="214746893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795" userDrawn="1">
          <p15:clr>
            <a:srgbClr val="A4A3A4"/>
          </p15:clr>
        </p15:guide>
        <p15:guide id="3" pos="5790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pos="2933" userDrawn="1">
          <p15:clr>
            <a:srgbClr val="A4A3A4"/>
          </p15:clr>
        </p15:guide>
        <p15:guide id="6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7208A9-A977-CBD4-CA7F-AE15E5B1B708}" name="Renscha Heyl" initials="RH" userId="S::renscha.heyl@epiuse.com::9251516b-a71b-4583-a006-78f6b91046ee" providerId="AD"/>
  <p188:author id="{F3EE55C0-6D6E-0D69-E00C-544C984D7588}" name="Renay Vosser" initials="RV" userId="40a9b07f548f710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y Marchand" initials="RM" lastIdx="9" clrIdx="0">
    <p:extLst>
      <p:ext uri="{19B8F6BF-5375-455C-9EA6-DF929625EA0E}">
        <p15:presenceInfo xmlns:p15="http://schemas.microsoft.com/office/powerpoint/2012/main" userId="66372a31bbb8b468" providerId="Windows Live"/>
      </p:ext>
    </p:extLst>
  </p:cmAuthor>
  <p:cmAuthor id="2" name="Carel Bekker" initials="CB" lastIdx="16" clrIdx="1">
    <p:extLst>
      <p:ext uri="{19B8F6BF-5375-455C-9EA6-DF929625EA0E}">
        <p15:presenceInfo xmlns:p15="http://schemas.microsoft.com/office/powerpoint/2012/main" userId="1c00c6a5db46ca1f" providerId="Windows Live"/>
      </p:ext>
    </p:extLst>
  </p:cmAuthor>
  <p:cmAuthor id="3" name="Menan du Plessis" initials="MdP" lastIdx="1" clrIdx="2">
    <p:extLst>
      <p:ext uri="{19B8F6BF-5375-455C-9EA6-DF929625EA0E}">
        <p15:presenceInfo xmlns:p15="http://schemas.microsoft.com/office/powerpoint/2012/main" userId="0931e3f4386193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939C70"/>
    <a:srgbClr val="8FAEC3"/>
    <a:srgbClr val="BA9B73"/>
    <a:srgbClr val="006551"/>
    <a:srgbClr val="194585"/>
    <a:srgbClr val="066495"/>
    <a:srgbClr val="F2F2F2"/>
    <a:srgbClr val="004E51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51" autoAdjust="0"/>
    <p:restoredTop sz="95706" autoAdjust="0"/>
  </p:normalViewPr>
  <p:slideViewPr>
    <p:cSldViewPr snapToObjects="1" showGuides="1">
      <p:cViewPr varScale="1">
        <p:scale>
          <a:sx n="75" d="100"/>
          <a:sy n="75" d="100"/>
        </p:scale>
        <p:origin x="344" y="48"/>
      </p:cViewPr>
      <p:guideLst>
        <p:guide orient="horz" pos="2795"/>
        <p:guide pos="5790"/>
        <p:guide orient="horz" pos="754"/>
        <p:guide pos="2933"/>
        <p:guide pos="574"/>
      </p:guideLst>
    </p:cSldViewPr>
  </p:slideViewPr>
  <p:outlineViewPr>
    <p:cViewPr>
      <p:scale>
        <a:sx n="33" d="100"/>
        <a:sy n="33" d="100"/>
      </p:scale>
      <p:origin x="0" y="-715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Objects="1" showGuides="1">
      <p:cViewPr varScale="1">
        <p:scale>
          <a:sx n="97" d="100"/>
          <a:sy n="97" d="100"/>
        </p:scale>
        <p:origin x="3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138210806858654"/>
          <c:y val="0.10571444653116296"/>
          <c:w val="0.52912427179886323"/>
          <c:h val="0.88925153220544828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noFill/>
              <a:ln w="38100"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599-48BA-89E9-A9FDDD2587C6}"/>
              </c:ext>
            </c:extLst>
          </c:dPt>
          <c:dPt>
            <c:idx val="1"/>
            <c:bubble3D val="0"/>
            <c:spPr>
              <a:noFill/>
              <a:ln w="38100">
                <a:solidFill>
                  <a:srgbClr val="0070C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99-48BA-89E9-A9FDDD2587C6}"/>
              </c:ext>
            </c:extLst>
          </c:dPt>
          <c:dPt>
            <c:idx val="2"/>
            <c:bubble3D val="0"/>
            <c:spPr>
              <a:noFill/>
              <a:ln w="3810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99-48BA-89E9-A9FDDD2587C6}"/>
              </c:ext>
            </c:extLst>
          </c:dPt>
          <c:dLbls>
            <c:dLbl>
              <c:idx val="0"/>
              <c:layout>
                <c:manualLayout>
                  <c:x val="-0.22732256802384268"/>
                  <c:y val="-0.181346520073181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99-48BA-89E9-A9FDDD2587C6}"/>
                </c:ext>
              </c:extLst>
            </c:dLbl>
            <c:dLbl>
              <c:idx val="1"/>
              <c:layout>
                <c:manualLayout>
                  <c:x val="0.18419961884576927"/>
                  <c:y val="-0.23025324486250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761028355117278"/>
                      <c:h val="0.176047713515849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599-48BA-89E9-A9FDDD2587C6}"/>
                </c:ext>
              </c:extLst>
            </c:dLbl>
            <c:dLbl>
              <c:idx val="2"/>
              <c:layout>
                <c:manualLayout>
                  <c:x val="0.15143042332903181"/>
                  <c:y val="0.119074835756253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948D7CE-583A-4459-AB2F-8780739A8CB5}" type="CATEGORYNAME">
                      <a:rPr lang="en-US" smtClean="0"/>
                      <a:pPr>
                        <a:defRPr sz="1400" b="1">
                          <a:solidFill>
                            <a:schemeClr val="bg1">
                              <a:lumMod val="50000"/>
                            </a:schemeClr>
                          </a:solidFill>
                        </a:defRPr>
                      </a:pPr>
                      <a:t>[RUBRIKENNAME]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94571063919727"/>
                      <c:h val="0.130029202837590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599-48BA-89E9-A9FDDD2587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WSTV</c:v>
                </c:pt>
                <c:pt idx="1">
                  <c:v>DON</c:v>
                </c:pt>
                <c:pt idx="2">
                  <c:v>VIG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0.5</c:v>
                </c:pt>
                <c:pt idx="1">
                  <c:v>0.3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599-48BA-89E9-A9FDDD2587C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0.33017</cdr:x>
      <cdr:y>0.67132</cdr:y>
    </cdr:from>
    <cdr:to>
      <cdr:x>0.5</cdr:x>
      <cdr:y>0.7883</cdr:y>
    </cdr:to>
    <cdr:pic>
      <cdr:nvPicPr>
        <cdr:cNvPr id="4" name="Grafik 3">
          <a:extLst xmlns:a="http://schemas.openxmlformats.org/drawingml/2006/main">
            <a:ext uri="{FF2B5EF4-FFF2-40B4-BE49-F238E27FC236}">
              <a16:creationId xmlns:a16="http://schemas.microsoft.com/office/drawing/2014/main" id="{EEE7AFD7-5319-4337-890F-D2CF90B5882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236294" y="1740702"/>
          <a:ext cx="635914" cy="30332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0.56336</cdr:x>
      <cdr:y>0.53032</cdr:y>
    </cdr:from>
    <cdr:to>
      <cdr:x>0.76406</cdr:x>
      <cdr:y>0.7319</cdr:y>
    </cdr:to>
    <cdr:pic>
      <cdr:nvPicPr>
        <cdr:cNvPr id="5" name="Grafik 4">
          <a:extLst xmlns:a="http://schemas.openxmlformats.org/drawingml/2006/main">
            <a:ext uri="{FF2B5EF4-FFF2-40B4-BE49-F238E27FC236}">
              <a16:creationId xmlns:a16="http://schemas.microsoft.com/office/drawing/2014/main" id="{F11534FB-0CF8-4164-B0C9-ED00200E926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513228" y="919319"/>
          <a:ext cx="539095" cy="349441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9E2A08-6094-4040-A931-426682F92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9860-F3F1-144C-9516-CAF075F4C2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10233-5459-A547-9732-91EB40FD3A52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1621C-F9AB-854F-B0FA-8ABD5152A0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99018-3809-0C4D-96C2-63D3E5B241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73509-F1D3-9E4C-82E7-47357B618E5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890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123CC-9B4A-5C49-A3D5-65F0799BE7E7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4E582-65F7-124B-862A-26B3CE60FEF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6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4E582-65F7-124B-862A-26B3CE60FE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1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E5A2E-31B4-48AD-8F82-D92CBC85501F}" type="slidenum">
              <a:rPr lang="de-DE" altLang="en-US" smtClean="0"/>
              <a:pPr/>
              <a:t>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17662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agram.com/epiuse_dach?igshid=NjIwNzIyMDk2Mg==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hyperlink" Target="https://www.linkedin.com/company/epi-use-dach/mycompany/?viewAsMember=true" TargetMode="External"/><Relationship Id="rId4" Type="http://schemas.openxmlformats.org/officeDocument/2006/relationships/image" Target="../media/image13.jp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2.sv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21.png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.sv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904099A-6420-D5C4-D4D8-867CD5D32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90E8A7CF-94C5-A62B-EA5A-F9C58C9AC8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07BF992-4F8A-5FF8-19A3-9B91E07BFE5A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E44F45BD-C3CF-FB8D-CDA2-995E923FA777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96831107-DD71-BB5A-992A-766598725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35BF1F-118B-BDCC-225B-1B28FF4D3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418F616-5BD6-3034-F140-02D0EC9BA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33B5D5-C7A1-A441-9C67-706A2826F9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12232" y="328608"/>
            <a:ext cx="2812360" cy="28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2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-divider-slide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928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D9C29-16E7-D843-BCE6-FFAF2D3157E2}"/>
              </a:ext>
            </a:extLst>
          </p:cNvPr>
          <p:cNvSpPr/>
          <p:nvPr userDrawn="1"/>
        </p:nvSpPr>
        <p:spPr>
          <a:xfrm>
            <a:off x="0" y="4725144"/>
            <a:ext cx="12192000" cy="115212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73" y="5085308"/>
            <a:ext cx="10944225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FFD94183-2D2D-5EE4-CDAC-99771BB71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8769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2A7805-4D03-66C4-C530-931691D6E640}"/>
              </a:ext>
            </a:extLst>
          </p:cNvPr>
          <p:cNvSpPr/>
          <p:nvPr userDrawn="1"/>
        </p:nvSpPr>
        <p:spPr>
          <a:xfrm>
            <a:off x="0" y="-346"/>
            <a:ext cx="12192000" cy="5876926"/>
          </a:xfrm>
          <a:prstGeom prst="rect">
            <a:avLst/>
          </a:prstGeom>
          <a:gradFill flip="none" rotWithShape="1">
            <a:gsLst>
              <a:gs pos="71000">
                <a:srgbClr val="E6E6E6">
                  <a:alpha val="0"/>
                </a:srgbClr>
              </a:gs>
              <a:gs pos="0">
                <a:srgbClr val="004E51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35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3789040"/>
            <a:ext cx="10594925" cy="2160240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 marL="6858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 marL="11430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 marL="16002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 marL="2057400" indent="-228600">
              <a:buFont typeface="Wingdings" pitchFamily="2" charset="2"/>
              <a:buChar char="§"/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6369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936" y="2903713"/>
            <a:ext cx="6130925" cy="5252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38775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528" y="2972915"/>
            <a:ext cx="6131285" cy="1800200"/>
          </a:xfrm>
        </p:spPr>
        <p:txBody>
          <a:bodyPr lIns="0" tIns="0" rIns="0" bIns="0"/>
          <a:lstStyle>
            <a:lvl1pPr marL="228600" indent="-228600">
              <a:buFont typeface="Wingdings" pitchFamily="2" charset="2"/>
              <a:buChar char="§"/>
              <a:defRPr sz="1400"/>
            </a:lvl1pPr>
            <a:lvl2pPr marL="685800" indent="-228600">
              <a:buFont typeface="Wingdings" pitchFamily="2" charset="2"/>
              <a:buChar char="§"/>
              <a:defRPr sz="1400"/>
            </a:lvl2pPr>
            <a:lvl3pPr marL="1143000" indent="-228600">
              <a:buFont typeface="Wingdings" pitchFamily="2" charset="2"/>
              <a:buChar char="§"/>
              <a:defRPr sz="1400"/>
            </a:lvl3pPr>
            <a:lvl4pPr marL="1600200" indent="-228600">
              <a:buFont typeface="Wingdings" pitchFamily="2" charset="2"/>
              <a:buChar char="§"/>
              <a:defRPr sz="1400"/>
            </a:lvl4pPr>
            <a:lvl5pPr marL="2057400" indent="-228600"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65127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7643" y="2133600"/>
            <a:ext cx="6130925" cy="54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956669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  <p15:guide id="2" orient="horz" pos="134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Imag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6340D0-7CDC-9748-9797-78D11954F1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7528" y="1340768"/>
            <a:ext cx="6131285" cy="4752528"/>
          </a:xfrm>
        </p:spPr>
        <p:txBody>
          <a:bodyPr lIns="0" tIns="0" rIns="0" bIns="0"/>
          <a:lstStyle>
            <a:lvl1pPr marL="228600" indent="-228600">
              <a:buFont typeface="Wingdings" pitchFamily="2" charset="2"/>
              <a:buChar char="§"/>
              <a:defRPr sz="1400"/>
            </a:lvl1pPr>
            <a:lvl2pPr marL="685800" indent="-228600">
              <a:buFont typeface="Wingdings" pitchFamily="2" charset="2"/>
              <a:buChar char="§"/>
              <a:defRPr sz="1400"/>
            </a:lvl2pPr>
            <a:lvl3pPr marL="1143000" indent="-228600">
              <a:buFont typeface="Wingdings" pitchFamily="2" charset="2"/>
              <a:buChar char="§"/>
              <a:defRPr sz="1400"/>
            </a:lvl3pPr>
            <a:lvl4pPr marL="1600200" indent="-228600">
              <a:buFont typeface="Wingdings" pitchFamily="2" charset="2"/>
              <a:buChar char="§"/>
              <a:defRPr sz="1400"/>
            </a:lvl4pPr>
            <a:lvl5pPr marL="2057400" indent="-228600"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FE66B1-DD63-3047-8C99-7E898851AC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65127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F5B354-64D5-614D-9637-52B5322BCB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7643" y="512736"/>
            <a:ext cx="6130925" cy="540000"/>
          </a:xfr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293A7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29096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  <p15:guide id="2" orient="horz" pos="13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D7BE78-11DF-F04E-8AF6-F92F12C22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044" y="2133600"/>
            <a:ext cx="6769100" cy="41931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</a:lstStyle>
          <a:p>
            <a:pPr lvl="0"/>
            <a:r>
              <a:rPr lang="en-US" noProof="0" dirty="0"/>
              <a:t>Heading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D0061A-C291-F941-846E-B933F865ED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1996" y="0"/>
            <a:ext cx="453000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681856-907B-0A4E-8604-5842EF5C4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044" y="2841488"/>
            <a:ext cx="6769100" cy="1655763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100"/>
            </a:lvl1pPr>
            <a:lvl2pPr marL="685800" indent="-228600">
              <a:buFont typeface="Wingdings" pitchFamily="2" charset="2"/>
              <a:buChar char="§"/>
              <a:defRPr sz="1100"/>
            </a:lvl2pPr>
            <a:lvl3pPr marL="1143000" indent="-228600">
              <a:buFont typeface="Wingdings" pitchFamily="2" charset="2"/>
              <a:buChar char="§"/>
              <a:defRPr sz="1100"/>
            </a:lvl3pPr>
            <a:lvl4pPr marL="1600200" indent="-228600">
              <a:buFont typeface="Wingdings" pitchFamily="2" charset="2"/>
              <a:buChar char="§"/>
              <a:defRPr sz="1100"/>
            </a:lvl4pPr>
            <a:lvl5pPr marL="2057400" indent="-228600">
              <a:buFont typeface="Wingdings" pitchFamily="2" charset="2"/>
              <a:buChar char="§"/>
              <a:defRPr sz="11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5A353-C241-5F4C-891E-BE01275E6CE2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B0B0B-0C26-7C42-81F4-DE31D2B8C13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6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CD7BE78-11DF-F04E-8AF6-F92F12C22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044" y="476672"/>
            <a:ext cx="6769100" cy="41931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293A75"/>
                </a:solidFill>
              </a:defRPr>
            </a:lvl1pPr>
          </a:lstStyle>
          <a:p>
            <a:pPr lvl="0"/>
            <a:r>
              <a:rPr lang="en-US" noProof="0" dirty="0"/>
              <a:t>Heading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D0061A-C291-F941-846E-B933F865ED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61996" y="0"/>
            <a:ext cx="453000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D681856-907B-0A4E-8604-5842EF5C4F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3044" y="1196752"/>
            <a:ext cx="6769100" cy="4536504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1100"/>
            </a:lvl1pPr>
            <a:lvl2pPr marL="685800" indent="-228600">
              <a:buFont typeface="Wingdings" pitchFamily="2" charset="2"/>
              <a:buChar char="§"/>
              <a:defRPr sz="1100"/>
            </a:lvl2pPr>
            <a:lvl3pPr marL="1143000" indent="-228600">
              <a:buFont typeface="Wingdings" pitchFamily="2" charset="2"/>
              <a:buChar char="§"/>
              <a:defRPr sz="1100"/>
            </a:lvl3pPr>
            <a:lvl4pPr marL="1600200" indent="-228600">
              <a:buFont typeface="Wingdings" pitchFamily="2" charset="2"/>
              <a:buChar char="§"/>
              <a:defRPr sz="1100"/>
            </a:lvl4pPr>
            <a:lvl5pPr marL="2057400" indent="-228600">
              <a:buFont typeface="Wingdings" pitchFamily="2" charset="2"/>
              <a:buChar char="§"/>
              <a:defRPr sz="11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5A353-C241-5F4C-891E-BE01275E6CE2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B0B0B-0C26-7C42-81F4-DE31D2B8C13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531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basic-white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8837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A668-86B5-2D43-BE8E-3808B77C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672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1A668-86B5-2D43-BE8E-3808B77C8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186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72AD3C-0A67-585D-9291-4C17FACF8398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9C74B-08D0-2FDB-02B5-060A24891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690" y="6237312"/>
            <a:ext cx="1057019" cy="325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A43049-C578-5BDD-1D68-330CA837DCB4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AD9B8DB-2E60-FF24-8422-C1D57AADAC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277211"/>
            <a:ext cx="10972800" cy="4321175"/>
          </a:xfrm>
        </p:spPr>
        <p:txBody>
          <a:bodyPr/>
          <a:lstStyle>
            <a:lvl4pPr marL="1371600" indent="0">
              <a:buNone/>
              <a:defRPr b="0" i="0">
                <a:latin typeface="Verdana" panose="020B0604030504040204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D8EB0A-A1E1-FF88-4464-E2B7D6BE6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277211"/>
            <a:ext cx="10972800" cy="4321175"/>
          </a:xfrm>
        </p:spPr>
        <p:txBody>
          <a:bodyPr/>
          <a:lstStyle>
            <a:lvl4pPr marL="1371600" indent="0">
              <a:buNone/>
              <a:defRPr b="0" i="0">
                <a:latin typeface="Verdana" panose="020B0604030504040204" pitchFamily="34" charset="0"/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BDA9D0E-60E8-B102-82EF-E337CE57A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24530"/>
            <a:ext cx="10972800" cy="84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40773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904099A-6420-D5C4-D4D8-867CD5D32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90E8A7CF-94C5-A62B-EA5A-F9C58C9AC8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07BF992-4F8A-5FF8-19A3-9B91E07BFE5A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E44F45BD-C3CF-FB8D-CDA2-995E923FA777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96831107-DD71-BB5A-992A-7665987255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35BF1F-118B-BDCC-225B-1B28FF4D3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418F616-5BD6-3034-F140-02D0EC9BA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633B5D5-C7A1-A441-9C67-706A2826F9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12232" y="328608"/>
            <a:ext cx="2812360" cy="281236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EF8622DD-50DC-2710-9916-4F71D8BD0A7A}"/>
              </a:ext>
            </a:extLst>
          </p:cNvPr>
          <p:cNvSpPr/>
          <p:nvPr userDrawn="1"/>
        </p:nvSpPr>
        <p:spPr>
          <a:xfrm>
            <a:off x="2711624" y="692696"/>
            <a:ext cx="1872208" cy="18722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797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504" y="1808956"/>
            <a:ext cx="2449512" cy="32400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F32C10-54CC-7044-B748-6C043F0170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775" y="1808163"/>
            <a:ext cx="6553200" cy="324008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66156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504" y="1808956"/>
            <a:ext cx="2449512" cy="324008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88BF031-196C-CE02-81FF-8CD25B7292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775" y="1808163"/>
            <a:ext cx="6553200" cy="324008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572442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416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A0F4C55-C9E3-394C-B146-BDAED57392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882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7AE8F9C-C13F-7043-4CE1-6226E38026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7360" y="2375768"/>
            <a:ext cx="3250759" cy="209023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FC97965-E01C-75AB-9771-F2DF686F28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33029" y="2375768"/>
            <a:ext cx="3250759" cy="2090237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12700" indent="0">
              <a:buNone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734306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5EAAF-D60A-424F-B427-A66BE6FD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8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293A75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1904BF-A96B-B049-B206-91824AF93E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9416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F32C10-54CC-7044-B748-6C043F0170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67608" y="2391995"/>
            <a:ext cx="3377135" cy="20740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A0F4C55-C9E3-394C-B146-BDAED57392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3882" y="2391995"/>
            <a:ext cx="1567956" cy="207401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5C498F3-1EBA-9847-8C41-B651AC077C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9541" y="2391995"/>
            <a:ext cx="3377135" cy="207401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322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basic-grey-bg">
    <p:bg>
      <p:bgPr>
        <a:solidFill>
          <a:srgbClr val="EBEBEB">
            <a:alpha val="1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22DD27-30E2-2040-B68C-FCBC1B36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8367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basic-grey-b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22DD27-30E2-2040-B68C-FCBC1B36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3184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white-bg-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27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631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854FE52-AA4D-DC81-835F-E685448E02E1}"/>
              </a:ext>
            </a:extLst>
          </p:cNvPr>
          <p:cNvSpPr/>
          <p:nvPr userDrawn="1"/>
        </p:nvSpPr>
        <p:spPr>
          <a:xfrm>
            <a:off x="0" y="0"/>
            <a:ext cx="12192000" cy="6237312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2043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slide_grey-bg-blank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3C0F538-B4CA-2A4E-A28B-3559796C60F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23888" y="1052513"/>
            <a:ext cx="10944225" cy="4968875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674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116632"/>
            <a:ext cx="12192000" cy="6741368"/>
          </a:xfrm>
          <a:prstGeom prst="rect">
            <a:avLst/>
          </a:prstGeom>
          <a:gradFill>
            <a:gsLst>
              <a:gs pos="38000">
                <a:srgbClr val="364D6C">
                  <a:alpha val="0"/>
                  <a:lumMod val="52000"/>
                </a:srgbClr>
              </a:gs>
              <a:gs pos="99000">
                <a:srgbClr val="939C70">
                  <a:lumMod val="75181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| Presenter name | Date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443F61-D6B4-372E-5922-182F14CD3331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315D2-C3A0-E745-938F-542BFB9EA4A3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86834B-21BF-48FF-9620-949E41B04F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73654A8-31C9-502B-EFD9-B941EF0133E1}"/>
              </a:ext>
            </a:extLst>
          </p:cNvPr>
          <p:cNvSpPr/>
          <p:nvPr userDrawn="1"/>
        </p:nvSpPr>
        <p:spPr>
          <a:xfrm>
            <a:off x="7464152" y="0"/>
            <a:ext cx="4727848" cy="6858000"/>
          </a:xfrm>
          <a:prstGeom prst="rect">
            <a:avLst/>
          </a:prstGeom>
          <a:gradFill>
            <a:gsLst>
              <a:gs pos="5000">
                <a:schemeClr val="bg1">
                  <a:alpha val="75000"/>
                </a:schemeClr>
              </a:gs>
              <a:gs pos="39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479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037034-BA25-DC4D-9C07-2D3988809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6540024"/>
            <a:ext cx="1033910" cy="3179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F71A5C-224A-C44A-A4AE-2DB5E01B94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89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4284419-89CE-BBB8-7D31-183D933D09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9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1FBBA08-9A4A-5711-5271-A09C713256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B327786-88EA-D43C-A5D7-BC982777F3D6}"/>
              </a:ext>
            </a:extLst>
          </p:cNvPr>
          <p:cNvSpPr/>
          <p:nvPr userDrawn="1"/>
        </p:nvSpPr>
        <p:spPr>
          <a:xfrm>
            <a:off x="0" y="5589240"/>
            <a:ext cx="1219200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Grafik 5" descr="Ein Bild, das Grafiken, Farbigkeit, Kreis, Screenshot enthält.&#10;&#10;Automatisch generierte Beschreibung">
            <a:hlinkClick r:id="rId3"/>
            <a:extLst>
              <a:ext uri="{FF2B5EF4-FFF2-40B4-BE49-F238E27FC236}">
                <a16:creationId xmlns:a16="http://schemas.microsoft.com/office/drawing/2014/main" id="{469AD1D3-8A7C-C56F-072F-2D2A7D8CB5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3988" y="6024423"/>
            <a:ext cx="576064" cy="576064"/>
          </a:xfrm>
          <a:prstGeom prst="rect">
            <a:avLst/>
          </a:prstGeom>
        </p:spPr>
      </p:pic>
      <p:pic>
        <p:nvPicPr>
          <p:cNvPr id="9" name="Grafik 8" descr="Ein Bild, das Logo, Grafiken, Symbol, Schrift enthält.&#10;&#10;Automatisch generierte Beschreibung">
            <a:hlinkClick r:id="rId5"/>
            <a:extLst>
              <a:ext uri="{FF2B5EF4-FFF2-40B4-BE49-F238E27FC236}">
                <a16:creationId xmlns:a16="http://schemas.microsoft.com/office/drawing/2014/main" id="{FC62A674-4054-87D6-AAB2-53AA5EA28E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09348" y="5908023"/>
            <a:ext cx="808864" cy="8088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F7B4242-01E9-EF68-C562-5DA1A1E01A4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3601" y="5246846"/>
            <a:ext cx="1241454" cy="12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4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ue B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20FDF4-EEDB-E9EF-589E-53F3DA37874F}"/>
              </a:ext>
            </a:extLst>
          </p:cNvPr>
          <p:cNvSpPr/>
          <p:nvPr userDrawn="1"/>
        </p:nvSpPr>
        <p:spPr>
          <a:xfrm>
            <a:off x="-25749" y="5949279"/>
            <a:ext cx="1441229" cy="8980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CD63A7F1-C7A1-2C5E-DA34-402A9A7F8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18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24621-DA3D-9D77-89AA-82851907DA3C}"/>
              </a:ext>
            </a:extLst>
          </p:cNvPr>
          <p:cNvSpPr/>
          <p:nvPr userDrawn="1"/>
        </p:nvSpPr>
        <p:spPr>
          <a:xfrm>
            <a:off x="839416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A81CAB-D2CA-1604-0B69-64F18FB6CF6F}"/>
              </a:ext>
            </a:extLst>
          </p:cNvPr>
          <p:cNvSpPr/>
          <p:nvPr userDrawn="1"/>
        </p:nvSpPr>
        <p:spPr>
          <a:xfrm>
            <a:off x="4385503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0659E-67D8-82BA-45B0-EC4FE7697279}"/>
              </a:ext>
            </a:extLst>
          </p:cNvPr>
          <p:cNvSpPr/>
          <p:nvPr userDrawn="1"/>
        </p:nvSpPr>
        <p:spPr>
          <a:xfrm>
            <a:off x="7931590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D32086-3ACE-410B-41D0-C4C4D085FC84}"/>
              </a:ext>
            </a:extLst>
          </p:cNvPr>
          <p:cNvSpPr/>
          <p:nvPr userDrawn="1"/>
        </p:nvSpPr>
        <p:spPr>
          <a:xfrm>
            <a:off x="839416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7F5595-E159-4E02-F627-6760988E20DE}"/>
              </a:ext>
            </a:extLst>
          </p:cNvPr>
          <p:cNvSpPr/>
          <p:nvPr userDrawn="1"/>
        </p:nvSpPr>
        <p:spPr>
          <a:xfrm>
            <a:off x="4385503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279380-EAD4-177B-82D6-793D7E8CAB4D}"/>
              </a:ext>
            </a:extLst>
          </p:cNvPr>
          <p:cNvSpPr/>
          <p:nvPr userDrawn="1"/>
        </p:nvSpPr>
        <p:spPr>
          <a:xfrm>
            <a:off x="7931590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01050-7C55-9285-CC45-A4F586D46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0586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A85A0BE-663E-158D-F3EE-4F00BD504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6912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B72338A-E04F-9346-AADA-0DE85AD35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9601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04D3B6C-2EB9-3CA7-BB7A-0B258C1D5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0586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7DAB836-60B3-6A24-CA62-6174ADE5A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6912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36199B-F697-2EC2-7656-2C3F44643D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9601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977627C-A550-9DE1-F04A-EA7D48FBEF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5988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1CED6C6-B504-C707-C0BA-98E0A3AFC7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3667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E44910C-8DCA-14E3-BB3C-A78F064FE0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6356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9E71994-62CD-634B-D996-8E6DB0133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5988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1F82656-7027-129E-AB9D-9DB9D2A2E1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3667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D2CB85-003C-BAA6-D9A8-1408CD9546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6356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EA1A40-BB0F-74C3-C595-53C7789BFE4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6522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87029C08-12CB-D668-E1EA-BDF0E83FD92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5170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F20DD27-DE80-912F-C41E-A5A6380084A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6706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F541DA26-AF5C-0E9B-E510-81DFDC0EAE8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6522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779EEC97-34E3-4572-31BF-B537EB1B1D5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5170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161E20A0-582C-9E7E-5CDA-FC259F50EB9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6706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9D5BEB8C-CB61-3162-29B7-2DD8CFBF1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3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AEC53C44-01AC-F049-61BF-16B924BBBB8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1469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B04C75DE-EDB4-065D-0BFD-2BC3017178C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29029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5B00D0-29C9-61A5-CECF-4F8FB40197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1628775"/>
            <a:ext cx="3557587" cy="223227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Add image here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4342347-4CAA-9650-478D-809C3B4E4B52}"/>
              </a:ext>
            </a:extLst>
          </p:cNvPr>
          <p:cNvGrpSpPr/>
          <p:nvPr userDrawn="1"/>
        </p:nvGrpSpPr>
        <p:grpSpPr>
          <a:xfrm>
            <a:off x="623888" y="1628800"/>
            <a:ext cx="10955673" cy="4177691"/>
            <a:chOff x="767408" y="1628800"/>
            <a:chExt cx="11239776" cy="417769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3DEC044-319A-F03C-70C3-EBAD565D4D66}"/>
                </a:ext>
              </a:extLst>
            </p:cNvPr>
            <p:cNvSpPr/>
            <p:nvPr/>
          </p:nvSpPr>
          <p:spPr>
            <a:xfrm>
              <a:off x="767408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311C620-5D40-0D54-CE4A-94A428763595}"/>
                </a:ext>
              </a:extLst>
            </p:cNvPr>
            <p:cNvSpPr/>
            <p:nvPr/>
          </p:nvSpPr>
          <p:spPr>
            <a:xfrm>
              <a:off x="4563553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5FDCD1E-63DE-8E3D-7B5F-60A31E9BC6D4}"/>
                </a:ext>
              </a:extLst>
            </p:cNvPr>
            <p:cNvSpPr/>
            <p:nvPr/>
          </p:nvSpPr>
          <p:spPr>
            <a:xfrm>
              <a:off x="8357589" y="1628800"/>
              <a:ext cx="3649595" cy="4177691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CCD841A-6CAC-BB34-B6F8-42AAF4890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5B327807-0F69-801E-9A13-905030614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6459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14B7D20A-3FF2-FAF6-498A-707B318F43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14039" y="4008438"/>
            <a:ext cx="3557587" cy="1652587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8FBD74F-5A45-65F6-9FDB-12AD8439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812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88FBD74F-5A45-65F6-9FDB-12AD8439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672"/>
            <a:ext cx="10872787" cy="669196"/>
          </a:xfrm>
        </p:spPr>
        <p:txBody>
          <a:bodyPr>
            <a:normAutofit/>
          </a:bodyPr>
          <a:lstStyle>
            <a:lvl1pPr algn="ctr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A2174D-6AEA-60A5-4FDA-DA25A4E2C42C}"/>
              </a:ext>
            </a:extLst>
          </p:cNvPr>
          <p:cNvGrpSpPr/>
          <p:nvPr userDrawn="1"/>
        </p:nvGrpSpPr>
        <p:grpSpPr>
          <a:xfrm>
            <a:off x="754040" y="1497520"/>
            <a:ext cx="10609902" cy="4451760"/>
            <a:chOff x="754040" y="1497520"/>
            <a:chExt cx="10609902" cy="445176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6D5C26C-144F-0D1B-2430-B8BA1E5AFD9A}"/>
                </a:ext>
              </a:extLst>
            </p:cNvPr>
            <p:cNvGrpSpPr/>
            <p:nvPr/>
          </p:nvGrpSpPr>
          <p:grpSpPr>
            <a:xfrm>
              <a:off x="4079776" y="1497520"/>
              <a:ext cx="3816424" cy="4451760"/>
              <a:chOff x="4079776" y="1430091"/>
              <a:chExt cx="3816424" cy="4666792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7B0EB63-556F-1BFB-228C-D7F9BFFEE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9776" y="1430091"/>
                <a:ext cx="0" cy="4666792"/>
              </a:xfrm>
              <a:prstGeom prst="line">
                <a:avLst/>
              </a:prstGeom>
              <a:ln>
                <a:solidFill>
                  <a:srgbClr val="67A0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FC389D7-2AEE-B1C4-2EEA-FBB51B1604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6200" y="1430091"/>
                <a:ext cx="0" cy="4666792"/>
              </a:xfrm>
              <a:prstGeom prst="line">
                <a:avLst/>
              </a:prstGeom>
              <a:ln>
                <a:solidFill>
                  <a:srgbClr val="67A0C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A8A7F9-E6CA-B4B3-1887-2BE09908CC75}"/>
                </a:ext>
              </a:extLst>
            </p:cNvPr>
            <p:cNvCxnSpPr>
              <a:cxnSpLocks/>
            </p:cNvCxnSpPr>
            <p:nvPr/>
          </p:nvCxnSpPr>
          <p:spPr>
            <a:xfrm>
              <a:off x="754040" y="3699164"/>
              <a:ext cx="2840113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ED84F0C-AC32-E4AE-B6EF-556AEEB17F01}"/>
                </a:ext>
              </a:extLst>
            </p:cNvPr>
            <p:cNvCxnSpPr>
              <a:cxnSpLocks/>
            </p:cNvCxnSpPr>
            <p:nvPr/>
          </p:nvCxnSpPr>
          <p:spPr>
            <a:xfrm>
              <a:off x="4428458" y="3699164"/>
              <a:ext cx="312412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BB16971-4DDB-63D5-F742-8AA340BF951D}"/>
                </a:ext>
              </a:extLst>
            </p:cNvPr>
            <p:cNvCxnSpPr>
              <a:cxnSpLocks/>
            </p:cNvCxnSpPr>
            <p:nvPr/>
          </p:nvCxnSpPr>
          <p:spPr>
            <a:xfrm>
              <a:off x="8239818" y="3699164"/>
              <a:ext cx="312412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25EBBBC7-71D2-ADBA-87F3-DB4E723EB3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159" y="2272151"/>
            <a:ext cx="328399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692A2A1-4616-EFA4-4189-940866FB47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77778" y="2272151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6D4CF74-4682-28BC-E87D-74DCBBBBAB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0289" y="2272151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7E3999B-7172-5377-A16C-52F7268FCB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159" y="4730538"/>
            <a:ext cx="328399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7B5C376E-0886-A0C7-3F52-1741BFC2E1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77778" y="4730538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60E65680-9E16-C470-534F-95DAED545F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70289" y="4730538"/>
            <a:ext cx="3429618" cy="12173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A5A74390-2EA6-7C4E-CB8B-7EC33DD39A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7008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7F80B8BB-7851-0D6A-F39D-5C76C058066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55816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E5301DC8-FFEC-313F-B03A-9F6C237EB76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08809" y="144081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8A928A3F-81F4-8D1E-B51D-879457D99D4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87008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2" name="Picture Placeholder 3">
            <a:extLst>
              <a:ext uri="{FF2B5EF4-FFF2-40B4-BE49-F238E27FC236}">
                <a16:creationId xmlns:a16="http://schemas.microsoft.com/office/drawing/2014/main" id="{CC74B047-7E2E-5B34-5280-B1027C511CF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5816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3" name="Picture Placeholder 3">
            <a:extLst>
              <a:ext uri="{FF2B5EF4-FFF2-40B4-BE49-F238E27FC236}">
                <a16:creationId xmlns:a16="http://schemas.microsoft.com/office/drawing/2014/main" id="{FEABA5B0-CD96-C4D6-67DC-F758C39F2C3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408809" y="3919853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079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13B5A4C-C742-AD11-734D-5EF722FC49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63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rd of elephants walking in the wild&#10;&#10;Description automatically generated with low confidence">
            <a:extLst>
              <a:ext uri="{FF2B5EF4-FFF2-40B4-BE49-F238E27FC236}">
                <a16:creationId xmlns:a16="http://schemas.microsoft.com/office/drawing/2014/main" id="{9EAF8B40-1011-7844-9EE3-A47FDACB52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89101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109BEDD-A240-A3C6-88E3-515962B610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1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8910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24621-DA3D-9D77-89AA-82851907DA3C}"/>
              </a:ext>
            </a:extLst>
          </p:cNvPr>
          <p:cNvSpPr/>
          <p:nvPr userDrawn="1"/>
        </p:nvSpPr>
        <p:spPr>
          <a:xfrm>
            <a:off x="839416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A81CAB-D2CA-1604-0B69-64F18FB6CF6F}"/>
              </a:ext>
            </a:extLst>
          </p:cNvPr>
          <p:cNvSpPr/>
          <p:nvPr userDrawn="1"/>
        </p:nvSpPr>
        <p:spPr>
          <a:xfrm>
            <a:off x="4385503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0659E-67D8-82BA-45B0-EC4FE7697279}"/>
              </a:ext>
            </a:extLst>
          </p:cNvPr>
          <p:cNvSpPr/>
          <p:nvPr userDrawn="1"/>
        </p:nvSpPr>
        <p:spPr>
          <a:xfrm>
            <a:off x="7931590" y="40783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D32086-3ACE-410B-41D0-C4C4D085FC84}"/>
              </a:ext>
            </a:extLst>
          </p:cNvPr>
          <p:cNvSpPr/>
          <p:nvPr userDrawn="1"/>
        </p:nvSpPr>
        <p:spPr>
          <a:xfrm>
            <a:off x="839416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7F5595-E159-4E02-F627-6760988E20DE}"/>
              </a:ext>
            </a:extLst>
          </p:cNvPr>
          <p:cNvSpPr/>
          <p:nvPr userDrawn="1"/>
        </p:nvSpPr>
        <p:spPr>
          <a:xfrm>
            <a:off x="4385503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C279380-EAD4-177B-82D6-793D7E8CAB4D}"/>
              </a:ext>
            </a:extLst>
          </p:cNvPr>
          <p:cNvSpPr/>
          <p:nvPr userDrawn="1"/>
        </p:nvSpPr>
        <p:spPr>
          <a:xfrm>
            <a:off x="7931590" y="3329458"/>
            <a:ext cx="3312368" cy="2691830"/>
          </a:xfrm>
          <a:prstGeom prst="rect">
            <a:avLst/>
          </a:prstGeom>
          <a:noFill/>
          <a:ln w="95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01050-7C55-9285-CC45-A4F586D46A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0586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7A85A0BE-663E-158D-F3EE-4F00BD504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6912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B72338A-E04F-9346-AADA-0DE85AD352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99601" y="692696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04D3B6C-2EB9-3CA7-BB7A-0B258C1D57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0586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7DAB836-60B3-6A24-CA62-6174ADE5A8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6912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536199B-F697-2EC2-7656-2C3F44643D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9601" y="3600787"/>
            <a:ext cx="1727200" cy="60801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977627C-A550-9DE1-F04A-EA7D48FBEF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65988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1CED6C6-B504-C707-C0BA-98E0A3AFC7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3667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E44910C-8DCA-14E3-BB3C-A78F064FE0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6356" y="1577116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9E71994-62CD-634B-D996-8E6DB0133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5988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1F82656-7027-129E-AB9D-9DB9D2A2E1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3667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2D2CB85-003C-BAA6-D9A8-1408CD9546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26356" y="4500198"/>
            <a:ext cx="2697763" cy="1303591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A16A27EC-0638-26B6-90DA-580FCF9BD6DA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16522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51E240CD-5216-51BB-23CD-60F82E311C2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5170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2E69F1D1-AA52-E7A4-7059-CF0D74532A1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267065" y="69215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199EAFEA-9B10-3976-C721-E0A3B89F9E1A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16522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39B7E896-F717-52E8-AF90-3A5279A1029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5170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1EB1F79B-373C-459B-E4B0-DC6FB476F0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267065" y="3608070"/>
            <a:ext cx="608013" cy="6080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z="1000" dirty="0"/>
              <a:t>Icon here</a:t>
            </a:r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A90C9A6-31C3-6C0A-2600-B80B9A1E70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51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field, mammal&#10;&#10;Description automatically generated">
            <a:extLst>
              <a:ext uri="{FF2B5EF4-FFF2-40B4-BE49-F238E27FC236}">
                <a16:creationId xmlns:a16="http://schemas.microsoft.com/office/drawing/2014/main" id="{C5BCD33B-97A3-F948-BB7C-A0EF88402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1"/>
          <a:stretch/>
        </p:blipFill>
        <p:spPr>
          <a:xfrm>
            <a:off x="25687" y="-33015"/>
            <a:ext cx="12166313" cy="68910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1">
              <a:alpha val="91094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B9D6802-6B1A-D651-0ACB-AB43636EA2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48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82" b="5369"/>
          <a:stretch/>
        </p:blipFill>
        <p:spPr>
          <a:xfrm flipH="1">
            <a:off x="0" y="0"/>
            <a:ext cx="12192000" cy="68720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46000">
                <a:srgbClr val="939C70">
                  <a:alpha val="0"/>
                </a:srgbClr>
              </a:gs>
              <a:gs pos="100000">
                <a:srgbClr val="939C70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5E0E2-B84C-709D-9190-4A07EBBBBBD7}"/>
              </a:ext>
            </a:extLst>
          </p:cNvPr>
          <p:cNvSpPr/>
          <p:nvPr userDrawn="1"/>
        </p:nvSpPr>
        <p:spPr>
          <a:xfrm>
            <a:off x="7464152" y="0"/>
            <a:ext cx="4727848" cy="6858000"/>
          </a:xfrm>
          <a:prstGeom prst="rect">
            <a:avLst/>
          </a:prstGeom>
          <a:gradFill>
            <a:gsLst>
              <a:gs pos="0">
                <a:srgbClr val="BA9B73">
                  <a:lumMod val="14000"/>
                  <a:lumOff val="86000"/>
                </a:srgbClr>
              </a:gs>
              <a:gs pos="47000">
                <a:schemeClr val="bg1">
                  <a:alpha val="0"/>
                  <a:lumMod val="38000"/>
                  <a:lumOff val="62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CEA301-9CF1-A823-291E-F9571991A208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05C782-8C88-71F8-A966-AC8CBD1084CC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688CDA6-11D5-8682-972C-613FE8A78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216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0" y="-33015"/>
            <a:ext cx="12192000" cy="695739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A92E0BB-1D68-E655-F5EF-10C665172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28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ue B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774B69-4608-304D-BAC9-870547ED5B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399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B76CBF-95B4-234A-91A3-A1E243451ED6}"/>
              </a:ext>
            </a:extLst>
          </p:cNvPr>
          <p:cNvSpPr/>
          <p:nvPr userDrawn="1"/>
        </p:nvSpPr>
        <p:spPr>
          <a:xfrm>
            <a:off x="-29399" y="-16976"/>
            <a:ext cx="12192000" cy="6874975"/>
          </a:xfrm>
          <a:prstGeom prst="rect">
            <a:avLst/>
          </a:prstGeom>
          <a:solidFill>
            <a:schemeClr val="accent5">
              <a:lumMod val="50000"/>
              <a:alpha val="9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0CB67F-FB97-B340-89A3-862C72EE39FD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3F7B9-96F0-1E44-8EF5-1F1AA5675B85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5690504-5268-D179-CEA1-70A3A5E91B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95" y="6253465"/>
            <a:ext cx="1033910" cy="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44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slide_Elephant">
    <p:bg>
      <p:bgPr>
        <a:solidFill>
          <a:srgbClr val="EBEBEB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E5F85B8-CAF3-6D02-D15D-1AB393E15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5" b="35"/>
          <a:stretch/>
        </p:blipFill>
        <p:spPr>
          <a:xfrm>
            <a:off x="0" y="0"/>
            <a:ext cx="12192000" cy="4581524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41942A82-A7F2-459E-82B8-0B980ACC3376}"/>
              </a:ext>
            </a:extLst>
          </p:cNvPr>
          <p:cNvSpPr/>
          <p:nvPr userDrawn="1"/>
        </p:nvSpPr>
        <p:spPr>
          <a:xfrm>
            <a:off x="0" y="0"/>
            <a:ext cx="12192000" cy="45811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36792E-F725-40EB-A5A1-A1D7FDD7B8D6}"/>
              </a:ext>
            </a:extLst>
          </p:cNvPr>
          <p:cNvGrpSpPr/>
          <p:nvPr userDrawn="1"/>
        </p:nvGrpSpPr>
        <p:grpSpPr>
          <a:xfrm>
            <a:off x="1356436" y="3650890"/>
            <a:ext cx="1817518" cy="1882394"/>
            <a:chOff x="1356436" y="3650890"/>
            <a:chExt cx="1817518" cy="18823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366061-D4C0-054D-B4EC-7725DC5F31FA}"/>
                </a:ext>
              </a:extLst>
            </p:cNvPr>
            <p:cNvSpPr/>
            <p:nvPr userDrawn="1"/>
          </p:nvSpPr>
          <p:spPr>
            <a:xfrm>
              <a:off x="1356436" y="3650890"/>
              <a:ext cx="1817518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A9FF51-2A82-447B-BF29-BDC0F7BA9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569415" y="4372815"/>
              <a:ext cx="1378861" cy="42720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4C0C34F-58E2-394F-9EB9-1440BA67C76C}"/>
              </a:ext>
            </a:extLst>
          </p:cNvPr>
          <p:cNvSpPr/>
          <p:nvPr userDrawn="1"/>
        </p:nvSpPr>
        <p:spPr>
          <a:xfrm>
            <a:off x="41804" y="6020135"/>
            <a:ext cx="1384349" cy="576064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2E1E92F-ADB5-A444-A52C-A578AA3411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443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323906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06190F6C-1760-19AC-41A2-CF60C7144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33328" y="166328"/>
            <a:ext cx="6525343" cy="65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631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>
            <a:extLst>
              <a:ext uri="{FF2B5EF4-FFF2-40B4-BE49-F238E27FC236}">
                <a16:creationId xmlns:a16="http://schemas.microsoft.com/office/drawing/2014/main" id="{780DAA93-27A8-65C5-B66E-D0943B2E9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0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71DAFC8F-DB01-41FC-01CB-3E7571347842}"/>
              </a:ext>
            </a:extLst>
          </p:cNvPr>
          <p:cNvSpPr txBox="1">
            <a:spLocks/>
          </p:cNvSpPr>
          <p:nvPr userDrawn="1"/>
        </p:nvSpPr>
        <p:spPr>
          <a:xfrm>
            <a:off x="557607" y="800321"/>
            <a:ext cx="10872787" cy="6691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Die Gruppe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freut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sich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über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ihren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angesehenen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Ruf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als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weltweit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tätiges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Unternehmen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br>
              <a:rPr lang="en-US" sz="14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das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konstant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herausragende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Leistungen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verschiedenen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Branchen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erbringt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80" name="Group 11">
            <a:extLst>
              <a:ext uri="{FF2B5EF4-FFF2-40B4-BE49-F238E27FC236}">
                <a16:creationId xmlns:a16="http://schemas.microsoft.com/office/drawing/2014/main" id="{B7D954B6-DEC6-5C92-C012-B9A3EC7340EA}"/>
              </a:ext>
            </a:extLst>
          </p:cNvPr>
          <p:cNvGrpSpPr/>
          <p:nvPr userDrawn="1"/>
        </p:nvGrpSpPr>
        <p:grpSpPr>
          <a:xfrm>
            <a:off x="1224812" y="1916832"/>
            <a:ext cx="9742377" cy="3695916"/>
            <a:chOff x="623888" y="1916832"/>
            <a:chExt cx="9742377" cy="3695916"/>
          </a:xfrm>
        </p:grpSpPr>
        <p:sp>
          <p:nvSpPr>
            <p:cNvPr id="81" name="Rectangle 37">
              <a:extLst>
                <a:ext uri="{FF2B5EF4-FFF2-40B4-BE49-F238E27FC236}">
                  <a16:creationId xmlns:a16="http://schemas.microsoft.com/office/drawing/2014/main" id="{B80248E2-D2A6-F834-0657-568A34E92232}"/>
                </a:ext>
              </a:extLst>
            </p:cNvPr>
            <p:cNvSpPr/>
            <p:nvPr/>
          </p:nvSpPr>
          <p:spPr>
            <a:xfrm>
              <a:off x="5790931" y="449367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40">
              <a:extLst>
                <a:ext uri="{FF2B5EF4-FFF2-40B4-BE49-F238E27FC236}">
                  <a16:creationId xmlns:a16="http://schemas.microsoft.com/office/drawing/2014/main" id="{666B1186-0BFF-B6CB-1DD1-FBF479BBCDCB}"/>
                </a:ext>
              </a:extLst>
            </p:cNvPr>
            <p:cNvSpPr/>
            <p:nvPr/>
          </p:nvSpPr>
          <p:spPr>
            <a:xfrm>
              <a:off x="7691567" y="4493187"/>
              <a:ext cx="130791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41">
              <a:extLst>
                <a:ext uri="{FF2B5EF4-FFF2-40B4-BE49-F238E27FC236}">
                  <a16:creationId xmlns:a16="http://schemas.microsoft.com/office/drawing/2014/main" id="{BC6A68E1-D4F1-FDEF-7FE4-0D720D8755AC}"/>
                </a:ext>
              </a:extLst>
            </p:cNvPr>
            <p:cNvSpPr/>
            <p:nvPr/>
          </p:nvSpPr>
          <p:spPr>
            <a:xfrm>
              <a:off x="4329361" y="4489173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45">
              <a:extLst>
                <a:ext uri="{FF2B5EF4-FFF2-40B4-BE49-F238E27FC236}">
                  <a16:creationId xmlns:a16="http://schemas.microsoft.com/office/drawing/2014/main" id="{3B3E6599-5C82-9CBA-A13C-B742A82F5FAB}"/>
                </a:ext>
              </a:extLst>
            </p:cNvPr>
            <p:cNvSpPr/>
            <p:nvPr userDrawn="1"/>
          </p:nvSpPr>
          <p:spPr>
            <a:xfrm>
              <a:off x="625193" y="3209538"/>
              <a:ext cx="146629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46">
              <a:extLst>
                <a:ext uri="{FF2B5EF4-FFF2-40B4-BE49-F238E27FC236}">
                  <a16:creationId xmlns:a16="http://schemas.microsoft.com/office/drawing/2014/main" id="{66BEA7E0-B7FF-F889-C51A-B522021B6C1C}"/>
                </a:ext>
              </a:extLst>
            </p:cNvPr>
            <p:cNvSpPr/>
            <p:nvPr userDrawn="1"/>
          </p:nvSpPr>
          <p:spPr>
            <a:xfrm>
              <a:off x="623888" y="4502244"/>
              <a:ext cx="1641559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47">
              <a:extLst>
                <a:ext uri="{FF2B5EF4-FFF2-40B4-BE49-F238E27FC236}">
                  <a16:creationId xmlns:a16="http://schemas.microsoft.com/office/drawing/2014/main" id="{3D5C84C6-4211-3249-E0CE-EA6F3FC72983}"/>
                </a:ext>
              </a:extLst>
            </p:cNvPr>
            <p:cNvSpPr/>
            <p:nvPr userDrawn="1"/>
          </p:nvSpPr>
          <p:spPr>
            <a:xfrm>
              <a:off x="9148509" y="4499792"/>
              <a:ext cx="1211817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48">
              <a:extLst>
                <a:ext uri="{FF2B5EF4-FFF2-40B4-BE49-F238E27FC236}">
                  <a16:creationId xmlns:a16="http://schemas.microsoft.com/office/drawing/2014/main" id="{666D8332-FDA6-FC37-C03C-045DED510EE0}"/>
                </a:ext>
              </a:extLst>
            </p:cNvPr>
            <p:cNvSpPr/>
            <p:nvPr/>
          </p:nvSpPr>
          <p:spPr>
            <a:xfrm>
              <a:off x="628504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49">
              <a:extLst>
                <a:ext uri="{FF2B5EF4-FFF2-40B4-BE49-F238E27FC236}">
                  <a16:creationId xmlns:a16="http://schemas.microsoft.com/office/drawing/2014/main" id="{9CBC1B9C-BD0E-3012-D759-5ED9A8559089}"/>
                </a:ext>
              </a:extLst>
            </p:cNvPr>
            <p:cNvSpPr/>
            <p:nvPr/>
          </p:nvSpPr>
          <p:spPr>
            <a:xfrm>
              <a:off x="2523563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50">
              <a:extLst>
                <a:ext uri="{FF2B5EF4-FFF2-40B4-BE49-F238E27FC236}">
                  <a16:creationId xmlns:a16="http://schemas.microsoft.com/office/drawing/2014/main" id="{84050CC3-EDDE-0A15-ABE3-DBC1D839C095}"/>
                </a:ext>
              </a:extLst>
            </p:cNvPr>
            <p:cNvSpPr/>
            <p:nvPr/>
          </p:nvSpPr>
          <p:spPr>
            <a:xfrm>
              <a:off x="4420834" y="1916832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51">
              <a:extLst>
                <a:ext uri="{FF2B5EF4-FFF2-40B4-BE49-F238E27FC236}">
                  <a16:creationId xmlns:a16="http://schemas.microsoft.com/office/drawing/2014/main" id="{2A5AA6D8-73CF-FF6E-E6F3-285A3C59D3F3}"/>
                </a:ext>
              </a:extLst>
            </p:cNvPr>
            <p:cNvSpPr/>
            <p:nvPr/>
          </p:nvSpPr>
          <p:spPr>
            <a:xfrm>
              <a:off x="6319160" y="1916832"/>
              <a:ext cx="1921632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52">
              <a:extLst>
                <a:ext uri="{FF2B5EF4-FFF2-40B4-BE49-F238E27FC236}">
                  <a16:creationId xmlns:a16="http://schemas.microsoft.com/office/drawing/2014/main" id="{48C18181-6793-BB31-72AE-5523F5F0E760}"/>
                </a:ext>
              </a:extLst>
            </p:cNvPr>
            <p:cNvSpPr/>
            <p:nvPr/>
          </p:nvSpPr>
          <p:spPr>
            <a:xfrm>
              <a:off x="6724268" y="3205005"/>
              <a:ext cx="3641997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Rectangle 53">
              <a:extLst>
                <a:ext uri="{FF2B5EF4-FFF2-40B4-BE49-F238E27FC236}">
                  <a16:creationId xmlns:a16="http://schemas.microsoft.com/office/drawing/2014/main" id="{49CF7792-3494-7521-3BD3-2782539993FF}"/>
                </a:ext>
              </a:extLst>
            </p:cNvPr>
            <p:cNvSpPr/>
            <p:nvPr/>
          </p:nvSpPr>
          <p:spPr>
            <a:xfrm>
              <a:off x="3697702" y="3205003"/>
              <a:ext cx="986101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4">
              <a:extLst>
                <a:ext uri="{FF2B5EF4-FFF2-40B4-BE49-F238E27FC236}">
                  <a16:creationId xmlns:a16="http://schemas.microsoft.com/office/drawing/2014/main" id="{08C286DD-1ECA-3BD5-75C6-E8E01A336F41}"/>
                </a:ext>
              </a:extLst>
            </p:cNvPr>
            <p:cNvSpPr/>
            <p:nvPr/>
          </p:nvSpPr>
          <p:spPr>
            <a:xfrm>
              <a:off x="4830658" y="320500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Picture 70">
              <a:extLst>
                <a:ext uri="{FF2B5EF4-FFF2-40B4-BE49-F238E27FC236}">
                  <a16:creationId xmlns:a16="http://schemas.microsoft.com/office/drawing/2014/main" id="{7CF83CE3-B584-8474-F25F-16272B3B1113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auto">
            <a:xfrm>
              <a:off x="3072749" y="2255752"/>
              <a:ext cx="662162" cy="48507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" name="Group 57">
              <a:extLst>
                <a:ext uri="{FF2B5EF4-FFF2-40B4-BE49-F238E27FC236}">
                  <a16:creationId xmlns:a16="http://schemas.microsoft.com/office/drawing/2014/main" id="{BF51CBF8-F657-250E-CE36-2A526E5FC7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6647" y="3601143"/>
              <a:ext cx="2723150" cy="343153"/>
              <a:chOff x="942701" y="2128001"/>
              <a:chExt cx="1858639" cy="234213"/>
            </a:xfrm>
          </p:grpSpPr>
          <p:pic>
            <p:nvPicPr>
              <p:cNvPr id="109" name="Picture 87">
                <a:extLst>
                  <a:ext uri="{FF2B5EF4-FFF2-40B4-BE49-F238E27FC236}">
                    <a16:creationId xmlns:a16="http://schemas.microsoft.com/office/drawing/2014/main" id="{7AD2A56C-4E81-F7E5-FAF0-AF0805521BC7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-8382" b="-4497"/>
              <a:stretch/>
            </p:blipFill>
            <p:spPr bwMode="auto">
              <a:xfrm>
                <a:off x="942701" y="2128001"/>
                <a:ext cx="664366" cy="2320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0" name="TextBox 75">
                <a:extLst>
                  <a:ext uri="{FF2B5EF4-FFF2-40B4-BE49-F238E27FC236}">
                    <a16:creationId xmlns:a16="http://schemas.microsoft.com/office/drawing/2014/main" id="{1BA05467-18C7-ABA2-7F8F-E94870B19D57}"/>
                  </a:ext>
                </a:extLst>
              </p:cNvPr>
              <p:cNvSpPr txBox="1"/>
              <p:nvPr/>
            </p:nvSpPr>
            <p:spPr>
              <a:xfrm>
                <a:off x="1576038" y="2144080"/>
                <a:ext cx="198742" cy="210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400" b="1" dirty="0">
                    <a:solidFill>
                      <a:srgbClr val="101B42"/>
                    </a:solidFill>
                  </a:rPr>
                  <a:t>+</a:t>
                </a:r>
              </a:p>
            </p:txBody>
          </p:sp>
          <p:pic>
            <p:nvPicPr>
              <p:cNvPr id="111" name="Picture 89">
                <a:extLst>
                  <a:ext uri="{FF2B5EF4-FFF2-40B4-BE49-F238E27FC236}">
                    <a16:creationId xmlns:a16="http://schemas.microsoft.com/office/drawing/2014/main" id="{EBB9403D-C165-B58C-2247-3CE6AEC5A1B9}"/>
                  </a:ext>
                </a:extLst>
              </p:cNvPr>
              <p:cNvPicPr/>
              <p:nvPr/>
            </p:nvPicPr>
            <p:blipFill>
              <a:blip r:embed="rId6"/>
              <a:srcRect/>
              <a:stretch/>
            </p:blipFill>
            <p:spPr bwMode="auto">
              <a:xfrm>
                <a:off x="1764932" y="2151263"/>
                <a:ext cx="1036408" cy="2109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6" name="Picture 16">
              <a:extLst>
                <a:ext uri="{FF2B5EF4-FFF2-40B4-BE49-F238E27FC236}">
                  <a16:creationId xmlns:a16="http://schemas.microsoft.com/office/drawing/2014/main" id="{6638A30A-3764-16E1-016A-A2ECAAE8B9C7}"/>
                </a:ext>
              </a:extLst>
            </p:cNvPr>
            <p:cNvPicPr/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 bwMode="auto">
            <a:xfrm>
              <a:off x="4576441" y="4804956"/>
              <a:ext cx="805715" cy="5319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Rectangle 59">
              <a:extLst>
                <a:ext uri="{FF2B5EF4-FFF2-40B4-BE49-F238E27FC236}">
                  <a16:creationId xmlns:a16="http://schemas.microsoft.com/office/drawing/2014/main" id="{C2BE78DE-DC05-C4AE-8222-B986A58A928D}"/>
                </a:ext>
              </a:extLst>
            </p:cNvPr>
            <p:cNvSpPr/>
            <p:nvPr/>
          </p:nvSpPr>
          <p:spPr>
            <a:xfrm>
              <a:off x="8392179" y="1917274"/>
              <a:ext cx="1974085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60">
              <a:extLst>
                <a:ext uri="{FF2B5EF4-FFF2-40B4-BE49-F238E27FC236}">
                  <a16:creationId xmlns:a16="http://schemas.microsoft.com/office/drawing/2014/main" id="{0770AD7D-DF34-3945-E690-3BEB1BDC9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608" y="3432847"/>
              <a:ext cx="564288" cy="654816"/>
            </a:xfrm>
            <a:prstGeom prst="rect">
              <a:avLst/>
            </a:prstGeom>
          </p:spPr>
        </p:pic>
        <p:pic>
          <p:nvPicPr>
            <p:cNvPr id="99" name="Picture 62">
              <a:extLst>
                <a:ext uri="{FF2B5EF4-FFF2-40B4-BE49-F238E27FC236}">
                  <a16:creationId xmlns:a16="http://schemas.microsoft.com/office/drawing/2014/main" id="{9D77C35D-70DC-280D-A57F-85A307F7B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8668935" y="2311837"/>
              <a:ext cx="1420571" cy="345424"/>
            </a:xfrm>
            <a:prstGeom prst="rect">
              <a:avLst/>
            </a:prstGeom>
          </p:spPr>
        </p:pic>
        <p:pic>
          <p:nvPicPr>
            <p:cNvPr id="100" name="Picture 63">
              <a:extLst>
                <a:ext uri="{FF2B5EF4-FFF2-40B4-BE49-F238E27FC236}">
                  <a16:creationId xmlns:a16="http://schemas.microsoft.com/office/drawing/2014/main" id="{0D6ACE5B-8900-D384-1334-92CB69B47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611" y="2131086"/>
              <a:ext cx="1512000" cy="667635"/>
            </a:xfrm>
            <a:prstGeom prst="rect">
              <a:avLst/>
            </a:prstGeom>
          </p:spPr>
        </p:pic>
        <p:pic>
          <p:nvPicPr>
            <p:cNvPr id="101" name="Picture 22">
              <a:extLst>
                <a:ext uri="{FF2B5EF4-FFF2-40B4-BE49-F238E27FC236}">
                  <a16:creationId xmlns:a16="http://schemas.microsoft.com/office/drawing/2014/main" id="{C2178A9E-537B-4D32-CE08-E9947B7D4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5147764" y="3506461"/>
              <a:ext cx="1112727" cy="507588"/>
            </a:xfrm>
            <a:prstGeom prst="rect">
              <a:avLst/>
            </a:prstGeom>
          </p:spPr>
        </p:pic>
        <p:pic>
          <p:nvPicPr>
            <p:cNvPr id="102" name="Picture 65">
              <a:extLst>
                <a:ext uri="{FF2B5EF4-FFF2-40B4-BE49-F238E27FC236}">
                  <a16:creationId xmlns:a16="http://schemas.microsoft.com/office/drawing/2014/main" id="{B50D1DA3-3744-F53C-F302-D4C208647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6087586" y="4880580"/>
              <a:ext cx="1144953" cy="361564"/>
            </a:xfrm>
            <a:prstGeom prst="rect">
              <a:avLst/>
            </a:prstGeom>
          </p:spPr>
        </p:pic>
        <p:pic>
          <p:nvPicPr>
            <p:cNvPr id="103" name="Picture 66">
              <a:extLst>
                <a:ext uri="{FF2B5EF4-FFF2-40B4-BE49-F238E27FC236}">
                  <a16:creationId xmlns:a16="http://schemas.microsoft.com/office/drawing/2014/main" id="{727FCE6B-61AD-1091-DA7E-9940A01A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936858" y="4853496"/>
              <a:ext cx="858421" cy="447277"/>
            </a:xfrm>
            <a:prstGeom prst="rect">
              <a:avLst/>
            </a:prstGeom>
          </p:spPr>
        </p:pic>
        <p:sp>
          <p:nvSpPr>
            <p:cNvPr id="104" name="Rectangle 67">
              <a:extLst>
                <a:ext uri="{FF2B5EF4-FFF2-40B4-BE49-F238E27FC236}">
                  <a16:creationId xmlns:a16="http://schemas.microsoft.com/office/drawing/2014/main" id="{654F6C6A-E0B1-9932-597E-3ACCE9DE441F}"/>
                </a:ext>
              </a:extLst>
            </p:cNvPr>
            <p:cNvSpPr/>
            <p:nvPr/>
          </p:nvSpPr>
          <p:spPr>
            <a:xfrm>
              <a:off x="2238347" y="3205003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68">
              <a:extLst>
                <a:ext uri="{FF2B5EF4-FFF2-40B4-BE49-F238E27FC236}">
                  <a16:creationId xmlns:a16="http://schemas.microsoft.com/office/drawing/2014/main" id="{209956EE-06A0-E3D1-FD9B-C2EE5E621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022" y="3362435"/>
              <a:ext cx="875248" cy="820570"/>
            </a:xfrm>
            <a:prstGeom prst="rect">
              <a:avLst/>
            </a:prstGeom>
          </p:spPr>
        </p:pic>
        <p:sp>
          <p:nvSpPr>
            <p:cNvPr id="106" name="Rectangle 69">
              <a:extLst>
                <a:ext uri="{FF2B5EF4-FFF2-40B4-BE49-F238E27FC236}">
                  <a16:creationId xmlns:a16="http://schemas.microsoft.com/office/drawing/2014/main" id="{23BE395E-D990-62FC-352E-D1BF7B9C741E}"/>
                </a:ext>
              </a:extLst>
            </p:cNvPr>
            <p:cNvSpPr/>
            <p:nvPr/>
          </p:nvSpPr>
          <p:spPr>
            <a:xfrm>
              <a:off x="2423287" y="4489173"/>
              <a:ext cx="1762442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71">
              <a:extLst>
                <a:ext uri="{FF2B5EF4-FFF2-40B4-BE49-F238E27FC236}">
                  <a16:creationId xmlns:a16="http://schemas.microsoft.com/office/drawing/2014/main" id="{E387B58B-188F-C340-1BCC-232EA0388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/>
            <a:stretch/>
          </p:blipFill>
          <p:spPr>
            <a:xfrm>
              <a:off x="1011994" y="4762822"/>
              <a:ext cx="857956" cy="606853"/>
            </a:xfrm>
            <a:prstGeom prst="rect">
              <a:avLst/>
            </a:prstGeom>
          </p:spPr>
        </p:pic>
        <p:pic>
          <p:nvPicPr>
            <p:cNvPr id="108" name="Graphic 72">
              <a:extLst>
                <a:ext uri="{FF2B5EF4-FFF2-40B4-BE49-F238E27FC236}">
                  <a16:creationId xmlns:a16="http://schemas.microsoft.com/office/drawing/2014/main" id="{83789BFC-E63F-4307-7FF2-FFAE905DD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37884" y="3475124"/>
              <a:ext cx="1040914" cy="630856"/>
            </a:xfrm>
            <a:prstGeom prst="rect">
              <a:avLst/>
            </a:prstGeom>
          </p:spPr>
        </p:pic>
      </p:grpSp>
      <p:pic>
        <p:nvPicPr>
          <p:cNvPr id="112" name="Picture 1">
            <a:extLst>
              <a:ext uri="{FF2B5EF4-FFF2-40B4-BE49-F238E27FC236}">
                <a16:creationId xmlns:a16="http://schemas.microsoft.com/office/drawing/2014/main" id="{E3929A9B-26F0-6878-7EBF-19A96586B92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7119214" y="2296645"/>
            <a:ext cx="1584797" cy="375808"/>
          </a:xfrm>
          <a:prstGeom prst="rect">
            <a:avLst/>
          </a:prstGeom>
        </p:spPr>
      </p:pic>
      <p:pic>
        <p:nvPicPr>
          <p:cNvPr id="113" name="Picture 2">
            <a:extLst>
              <a:ext uri="{FF2B5EF4-FFF2-40B4-BE49-F238E27FC236}">
                <a16:creationId xmlns:a16="http://schemas.microsoft.com/office/drawing/2014/main" id="{C0AFA3C2-652F-4367-463D-637F0D216110}"/>
              </a:ext>
            </a:extLst>
          </p:cNvPr>
          <p:cNvPicPr/>
          <p:nvPr userDrawn="1"/>
        </p:nvPicPr>
        <p:blipFill>
          <a:blip r:embed="rId22"/>
          <a:srcRect/>
          <a:stretch/>
        </p:blipFill>
        <p:spPr bwMode="auto">
          <a:xfrm>
            <a:off x="1481241" y="2374988"/>
            <a:ext cx="1279538" cy="21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Picture 3">
            <a:extLst>
              <a:ext uri="{FF2B5EF4-FFF2-40B4-BE49-F238E27FC236}">
                <a16:creationId xmlns:a16="http://schemas.microsoft.com/office/drawing/2014/main" id="{3B7BBDFB-FB14-6272-FA39-EE84D523D58E}"/>
              </a:ext>
            </a:extLst>
          </p:cNvPr>
          <p:cNvPicPr/>
          <p:nvPr userDrawn="1"/>
        </p:nvPicPr>
        <p:blipFill>
          <a:blip r:embed="rId23"/>
          <a:srcRect/>
          <a:stretch/>
        </p:blipFill>
        <p:spPr bwMode="auto">
          <a:xfrm>
            <a:off x="3232123" y="4835962"/>
            <a:ext cx="1308581" cy="41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Picture 4">
            <a:extLst>
              <a:ext uri="{FF2B5EF4-FFF2-40B4-BE49-F238E27FC236}">
                <a16:creationId xmlns:a16="http://schemas.microsoft.com/office/drawing/2014/main" id="{4BC8EDDB-DD82-D9B9-7C07-06562D5F91D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0115230" y="4696375"/>
            <a:ext cx="480217" cy="7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76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E438C5AD-A727-D127-8F33-BB49DCDDB1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0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999C036-DEB3-753C-ECBA-CDAD47B3738F}"/>
              </a:ext>
            </a:extLst>
          </p:cNvPr>
          <p:cNvSpPr txBox="1">
            <a:spLocks/>
          </p:cNvSpPr>
          <p:nvPr userDrawn="1"/>
        </p:nvSpPr>
        <p:spPr>
          <a:xfrm>
            <a:off x="557607" y="800321"/>
            <a:ext cx="10872787" cy="6691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Die Gruppe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freut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sich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über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ihren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angesehenen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Ruf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als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weltweit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tätiges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Unternehmen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br>
              <a:rPr lang="en-US" sz="14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das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konstant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herausragende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Leistungen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verschiedenen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Branchen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</a:rPr>
              <a:t>erbringt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33" name="Group 4">
            <a:extLst>
              <a:ext uri="{FF2B5EF4-FFF2-40B4-BE49-F238E27FC236}">
                <a16:creationId xmlns:a16="http://schemas.microsoft.com/office/drawing/2014/main" id="{5FB0A6BF-4DCB-A53F-E1A2-E24600247693}"/>
              </a:ext>
            </a:extLst>
          </p:cNvPr>
          <p:cNvGrpSpPr/>
          <p:nvPr userDrawn="1"/>
        </p:nvGrpSpPr>
        <p:grpSpPr>
          <a:xfrm>
            <a:off x="1428661" y="1921270"/>
            <a:ext cx="9336480" cy="3695982"/>
            <a:chOff x="1428661" y="1921270"/>
            <a:chExt cx="9336480" cy="3695982"/>
          </a:xfrm>
        </p:grpSpPr>
        <p:sp>
          <p:nvSpPr>
            <p:cNvPr id="34" name="Rectangle 6">
              <a:extLst>
                <a:ext uri="{FF2B5EF4-FFF2-40B4-BE49-F238E27FC236}">
                  <a16:creationId xmlns:a16="http://schemas.microsoft.com/office/drawing/2014/main" id="{6DAFDFBD-261C-B8C6-C331-2D57B570CA58}"/>
                </a:ext>
              </a:extLst>
            </p:cNvPr>
            <p:cNvSpPr/>
            <p:nvPr/>
          </p:nvSpPr>
          <p:spPr>
            <a:xfrm>
              <a:off x="7121341" y="1921270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7">
              <a:extLst>
                <a:ext uri="{FF2B5EF4-FFF2-40B4-BE49-F238E27FC236}">
                  <a16:creationId xmlns:a16="http://schemas.microsoft.com/office/drawing/2014/main" id="{2ACB0A41-B708-781E-7942-9A07171A320C}"/>
                </a:ext>
              </a:extLst>
            </p:cNvPr>
            <p:cNvSpPr/>
            <p:nvPr/>
          </p:nvSpPr>
          <p:spPr>
            <a:xfrm>
              <a:off x="9016400" y="1921270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8">
              <a:extLst>
                <a:ext uri="{FF2B5EF4-FFF2-40B4-BE49-F238E27FC236}">
                  <a16:creationId xmlns:a16="http://schemas.microsoft.com/office/drawing/2014/main" id="{2631A217-2124-A682-D9C1-6E90AF0450A9}"/>
                </a:ext>
              </a:extLst>
            </p:cNvPr>
            <p:cNvSpPr/>
            <p:nvPr/>
          </p:nvSpPr>
          <p:spPr>
            <a:xfrm>
              <a:off x="3323344" y="1931819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9">
              <a:extLst>
                <a:ext uri="{FF2B5EF4-FFF2-40B4-BE49-F238E27FC236}">
                  <a16:creationId xmlns:a16="http://schemas.microsoft.com/office/drawing/2014/main" id="{19A2C6FA-AA8E-82B1-0EB7-B1DD032709FB}"/>
                </a:ext>
              </a:extLst>
            </p:cNvPr>
            <p:cNvSpPr/>
            <p:nvPr userDrawn="1"/>
          </p:nvSpPr>
          <p:spPr>
            <a:xfrm>
              <a:off x="1432268" y="193583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10">
              <a:extLst>
                <a:ext uri="{FF2B5EF4-FFF2-40B4-BE49-F238E27FC236}">
                  <a16:creationId xmlns:a16="http://schemas.microsoft.com/office/drawing/2014/main" id="{8880954A-DDE1-21AA-9F9B-3F153D5AC516}"/>
                </a:ext>
              </a:extLst>
            </p:cNvPr>
            <p:cNvSpPr/>
            <p:nvPr/>
          </p:nvSpPr>
          <p:spPr>
            <a:xfrm>
              <a:off x="5225320" y="1935833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11">
              <a:extLst>
                <a:ext uri="{FF2B5EF4-FFF2-40B4-BE49-F238E27FC236}">
                  <a16:creationId xmlns:a16="http://schemas.microsoft.com/office/drawing/2014/main" id="{952A69EE-F5E0-C734-8F37-826CA2F2972B}"/>
                </a:ext>
              </a:extLst>
            </p:cNvPr>
            <p:cNvSpPr/>
            <p:nvPr/>
          </p:nvSpPr>
          <p:spPr>
            <a:xfrm>
              <a:off x="1433055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12">
              <a:extLst>
                <a:ext uri="{FF2B5EF4-FFF2-40B4-BE49-F238E27FC236}">
                  <a16:creationId xmlns:a16="http://schemas.microsoft.com/office/drawing/2014/main" id="{F6559465-A359-4BC7-3D05-12591D1C59FD}"/>
                </a:ext>
              </a:extLst>
            </p:cNvPr>
            <p:cNvSpPr/>
            <p:nvPr/>
          </p:nvSpPr>
          <p:spPr>
            <a:xfrm>
              <a:off x="3329413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13">
              <a:extLst>
                <a:ext uri="{FF2B5EF4-FFF2-40B4-BE49-F238E27FC236}">
                  <a16:creationId xmlns:a16="http://schemas.microsoft.com/office/drawing/2014/main" id="{995BE1C0-EEDE-43C9-2E96-7C0DAF360816}"/>
                </a:ext>
              </a:extLst>
            </p:cNvPr>
            <p:cNvSpPr/>
            <p:nvPr/>
          </p:nvSpPr>
          <p:spPr>
            <a:xfrm>
              <a:off x="7118888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14">
              <a:extLst>
                <a:ext uri="{FF2B5EF4-FFF2-40B4-BE49-F238E27FC236}">
                  <a16:creationId xmlns:a16="http://schemas.microsoft.com/office/drawing/2014/main" id="{D8D8E8B5-9094-3F60-0007-A9314C7E4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5080" y="2337046"/>
              <a:ext cx="1374545" cy="300049"/>
            </a:xfrm>
            <a:prstGeom prst="rect">
              <a:avLst/>
            </a:prstGeom>
          </p:spPr>
        </p:pic>
        <p:sp>
          <p:nvSpPr>
            <p:cNvPr id="45" name="Rectangle 15">
              <a:extLst>
                <a:ext uri="{FF2B5EF4-FFF2-40B4-BE49-F238E27FC236}">
                  <a16:creationId xmlns:a16="http://schemas.microsoft.com/office/drawing/2014/main" id="{150367DD-8FA1-C275-C2CE-1420050AB909}"/>
                </a:ext>
              </a:extLst>
            </p:cNvPr>
            <p:cNvSpPr/>
            <p:nvPr/>
          </p:nvSpPr>
          <p:spPr>
            <a:xfrm>
              <a:off x="7521582" y="3214009"/>
              <a:ext cx="1344244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39">
              <a:extLst>
                <a:ext uri="{FF2B5EF4-FFF2-40B4-BE49-F238E27FC236}">
                  <a16:creationId xmlns:a16="http://schemas.microsoft.com/office/drawing/2014/main" id="{2471EE6A-2A45-C699-ED2E-5240718C2241}"/>
                </a:ext>
              </a:extLst>
            </p:cNvPr>
            <p:cNvSpPr/>
            <p:nvPr/>
          </p:nvSpPr>
          <p:spPr>
            <a:xfrm>
              <a:off x="9016400" y="3220340"/>
              <a:ext cx="1748741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19">
              <a:extLst>
                <a:ext uri="{FF2B5EF4-FFF2-40B4-BE49-F238E27FC236}">
                  <a16:creationId xmlns:a16="http://schemas.microsoft.com/office/drawing/2014/main" id="{B20538CF-847E-0B55-2DA8-B9471084D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9054" b="-2230"/>
            <a:stretch/>
          </p:blipFill>
          <p:spPr>
            <a:xfrm>
              <a:off x="7355325" y="4869160"/>
              <a:ext cx="1274064" cy="360040"/>
            </a:xfrm>
            <a:prstGeom prst="rect">
              <a:avLst/>
            </a:prstGeom>
          </p:spPr>
        </p:pic>
        <p:pic>
          <p:nvPicPr>
            <p:cNvPr id="48" name="Picture 20">
              <a:extLst>
                <a:ext uri="{FF2B5EF4-FFF2-40B4-BE49-F238E27FC236}">
                  <a16:creationId xmlns:a16="http://schemas.microsoft.com/office/drawing/2014/main" id="{A7E5927B-CAA7-D40A-9063-5138BE906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813" y="4739718"/>
              <a:ext cx="1117323" cy="645480"/>
            </a:xfrm>
            <a:prstGeom prst="rect">
              <a:avLst/>
            </a:prstGeom>
          </p:spPr>
        </p:pic>
        <p:pic>
          <p:nvPicPr>
            <p:cNvPr id="49" name="Picture 21">
              <a:extLst>
                <a:ext uri="{FF2B5EF4-FFF2-40B4-BE49-F238E27FC236}">
                  <a16:creationId xmlns:a16="http://schemas.microsoft.com/office/drawing/2014/main" id="{C2797793-8F78-0CEC-41DB-3E335082D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763539" y="2270637"/>
              <a:ext cx="1078852" cy="438283"/>
            </a:xfrm>
            <a:prstGeom prst="rect">
              <a:avLst/>
            </a:prstGeom>
          </p:spPr>
        </p:pic>
        <p:sp>
          <p:nvSpPr>
            <p:cNvPr id="50" name="Rectangle 22">
              <a:extLst>
                <a:ext uri="{FF2B5EF4-FFF2-40B4-BE49-F238E27FC236}">
                  <a16:creationId xmlns:a16="http://schemas.microsoft.com/office/drawing/2014/main" id="{80DA63D8-5676-0EBF-611F-9F13611F0C3E}"/>
                </a:ext>
              </a:extLst>
            </p:cNvPr>
            <p:cNvSpPr/>
            <p:nvPr/>
          </p:nvSpPr>
          <p:spPr>
            <a:xfrm>
              <a:off x="1428661" y="3214009"/>
              <a:ext cx="1239126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23">
              <a:extLst>
                <a:ext uri="{FF2B5EF4-FFF2-40B4-BE49-F238E27FC236}">
                  <a16:creationId xmlns:a16="http://schemas.microsoft.com/office/drawing/2014/main" id="{1850623A-7CA4-F481-530C-1628EB19992E}"/>
                </a:ext>
              </a:extLst>
            </p:cNvPr>
            <p:cNvSpPr/>
            <p:nvPr/>
          </p:nvSpPr>
          <p:spPr>
            <a:xfrm>
              <a:off x="2808660" y="3214009"/>
              <a:ext cx="1230865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24">
              <a:extLst>
                <a:ext uri="{FF2B5EF4-FFF2-40B4-BE49-F238E27FC236}">
                  <a16:creationId xmlns:a16="http://schemas.microsoft.com/office/drawing/2014/main" id="{AA822807-B068-0023-DBEE-FC2E305AB232}"/>
                </a:ext>
              </a:extLst>
            </p:cNvPr>
            <p:cNvSpPr/>
            <p:nvPr userDrawn="1"/>
          </p:nvSpPr>
          <p:spPr>
            <a:xfrm>
              <a:off x="4180398" y="3214009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25">
              <a:extLst>
                <a:ext uri="{FF2B5EF4-FFF2-40B4-BE49-F238E27FC236}">
                  <a16:creationId xmlns:a16="http://schemas.microsoft.com/office/drawing/2014/main" id="{69450D81-2C4F-F537-4FA4-A87BDE9B476F}"/>
                </a:ext>
              </a:extLst>
            </p:cNvPr>
            <p:cNvPicPr/>
            <p:nvPr userDrawn="1"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25960" t="14405" r="25710" b="16427"/>
            <a:stretch/>
          </p:blipFill>
          <p:spPr bwMode="auto">
            <a:xfrm>
              <a:off x="9470594" y="1954775"/>
              <a:ext cx="737989" cy="1056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Picture 26">
              <a:extLst>
                <a:ext uri="{FF2B5EF4-FFF2-40B4-BE49-F238E27FC236}">
                  <a16:creationId xmlns:a16="http://schemas.microsoft.com/office/drawing/2014/main" id="{EDACA34F-4627-0DA1-2C9E-9C300A1C8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295" y="2115838"/>
              <a:ext cx="1434068" cy="721369"/>
            </a:xfrm>
            <a:prstGeom prst="rect">
              <a:avLst/>
            </a:prstGeom>
          </p:spPr>
        </p:pic>
        <p:pic>
          <p:nvPicPr>
            <p:cNvPr id="55" name="Picture 28">
              <a:extLst>
                <a:ext uri="{FF2B5EF4-FFF2-40B4-BE49-F238E27FC236}">
                  <a16:creationId xmlns:a16="http://schemas.microsoft.com/office/drawing/2014/main" id="{71E00BC1-BCD1-F630-51AE-19D6177E43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466" y="3512791"/>
              <a:ext cx="1341122" cy="506274"/>
            </a:xfrm>
            <a:prstGeom prst="rect">
              <a:avLst/>
            </a:prstGeom>
          </p:spPr>
        </p:pic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B66E0D1B-343E-2858-461E-06D9C1AA5486}"/>
                </a:ext>
              </a:extLst>
            </p:cNvPr>
            <p:cNvSpPr/>
            <p:nvPr userDrawn="1"/>
          </p:nvSpPr>
          <p:spPr>
            <a:xfrm>
              <a:off x="6068209" y="3214009"/>
              <a:ext cx="131250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31">
              <a:extLst>
                <a:ext uri="{FF2B5EF4-FFF2-40B4-BE49-F238E27FC236}">
                  <a16:creationId xmlns:a16="http://schemas.microsoft.com/office/drawing/2014/main" id="{89EF3C82-656E-2C95-72C5-F2AEBB21E889}"/>
                </a:ext>
              </a:extLst>
            </p:cNvPr>
            <p:cNvSpPr/>
            <p:nvPr userDrawn="1"/>
          </p:nvSpPr>
          <p:spPr>
            <a:xfrm>
              <a:off x="8998488" y="4506748"/>
              <a:ext cx="1764850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73">
              <a:extLst>
                <a:ext uri="{FF2B5EF4-FFF2-40B4-BE49-F238E27FC236}">
                  <a16:creationId xmlns:a16="http://schemas.microsoft.com/office/drawing/2014/main" id="{9D9CA8A1-DF92-DFA6-4520-EEB8B0FF1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689935" y="2224237"/>
              <a:ext cx="1005638" cy="573805"/>
            </a:xfrm>
            <a:prstGeom prst="rect">
              <a:avLst/>
            </a:prstGeom>
          </p:spPr>
        </p:pic>
        <p:pic>
          <p:nvPicPr>
            <p:cNvPr id="59" name="Picture 91">
              <a:extLst>
                <a:ext uri="{FF2B5EF4-FFF2-40B4-BE49-F238E27FC236}">
                  <a16:creationId xmlns:a16="http://schemas.microsoft.com/office/drawing/2014/main" id="{15984C3C-6749-1C78-F94B-2F0DF8C3590B}"/>
                </a:ext>
              </a:extLst>
            </p:cNvPr>
            <p:cNvPicPr/>
            <p:nvPr userDrawn="1"/>
          </p:nvPicPr>
          <p:blipFill>
            <a:blip r:embed="rId12"/>
            <a:srcRect/>
            <a:stretch/>
          </p:blipFill>
          <p:spPr bwMode="auto">
            <a:xfrm>
              <a:off x="1656656" y="3386263"/>
              <a:ext cx="783135" cy="783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Rectangle 37">
              <a:extLst>
                <a:ext uri="{FF2B5EF4-FFF2-40B4-BE49-F238E27FC236}">
                  <a16:creationId xmlns:a16="http://schemas.microsoft.com/office/drawing/2014/main" id="{9B489DFC-8297-0DB9-DCA3-AE9296923193}"/>
                </a:ext>
              </a:extLst>
            </p:cNvPr>
            <p:cNvSpPr/>
            <p:nvPr userDrawn="1"/>
          </p:nvSpPr>
          <p:spPr>
            <a:xfrm>
              <a:off x="5213888" y="4506748"/>
              <a:ext cx="1746938" cy="1110504"/>
            </a:xfrm>
            <a:prstGeom prst="rect">
              <a:avLst/>
            </a:prstGeom>
            <a:ln>
              <a:solidFill>
                <a:srgbClr val="CACAC9">
                  <a:alpha val="28000"/>
                </a:srgb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7">
              <a:extLst>
                <a:ext uri="{FF2B5EF4-FFF2-40B4-BE49-F238E27FC236}">
                  <a16:creationId xmlns:a16="http://schemas.microsoft.com/office/drawing/2014/main" id="{E50FE836-71C4-31B9-29A4-4A66E89356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16483" b="-16483"/>
            <a:stretch/>
          </p:blipFill>
          <p:spPr>
            <a:xfrm>
              <a:off x="5367474" y="4862198"/>
              <a:ext cx="1401470" cy="396044"/>
            </a:xfrm>
            <a:prstGeom prst="rect">
              <a:avLst/>
            </a:prstGeom>
          </p:spPr>
        </p:pic>
      </p:grpSp>
      <p:pic>
        <p:nvPicPr>
          <p:cNvPr id="62" name="Picture 1">
            <a:extLst>
              <a:ext uri="{FF2B5EF4-FFF2-40B4-BE49-F238E27FC236}">
                <a16:creationId xmlns:a16="http://schemas.microsoft.com/office/drawing/2014/main" id="{59816F85-1B74-4E11-AE1B-3A62F94B98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123" r="811"/>
          <a:stretch/>
        </p:blipFill>
        <p:spPr>
          <a:xfrm>
            <a:off x="9228419" y="4819586"/>
            <a:ext cx="1300637" cy="446720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C673D6A7-0DA5-6B00-CABB-AC5B172A6E5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t="2483" b="2483"/>
          <a:stretch/>
        </p:blipFill>
        <p:spPr>
          <a:xfrm>
            <a:off x="9002761" y="3239030"/>
            <a:ext cx="1775905" cy="1073124"/>
          </a:xfrm>
          <a:prstGeom prst="rect">
            <a:avLst/>
          </a:prstGeom>
        </p:spPr>
      </p:pic>
      <p:pic>
        <p:nvPicPr>
          <p:cNvPr id="64" name="Picture 3">
            <a:extLst>
              <a:ext uri="{FF2B5EF4-FFF2-40B4-BE49-F238E27FC236}">
                <a16:creationId xmlns:a16="http://schemas.microsoft.com/office/drawing/2014/main" id="{4ACC3D26-A8E7-E061-B2B1-7B0278653CF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3031391" y="3466638"/>
            <a:ext cx="768468" cy="634841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8FAA05C9-2473-A3F2-FA50-DE62CD613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21511" t="11657" r="23699" b="13801"/>
          <a:stretch/>
        </p:blipFill>
        <p:spPr>
          <a:xfrm>
            <a:off x="6166592" y="3239030"/>
            <a:ext cx="1115733" cy="1073124"/>
          </a:xfrm>
          <a:prstGeom prst="rect">
            <a:avLst/>
          </a:prstGeom>
        </p:spPr>
      </p:pic>
      <p:pic>
        <p:nvPicPr>
          <p:cNvPr id="66" name="Picture 41">
            <a:extLst>
              <a:ext uri="{FF2B5EF4-FFF2-40B4-BE49-F238E27FC236}">
                <a16:creationId xmlns:a16="http://schemas.microsoft.com/office/drawing/2014/main" id="{C3D29258-73B2-C3B5-B9F8-887F4DC9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10450" t="26394" r="8431" b="23606"/>
          <a:stretch/>
        </p:blipFill>
        <p:spPr>
          <a:xfrm>
            <a:off x="1506512" y="4840715"/>
            <a:ext cx="1600169" cy="439010"/>
          </a:xfrm>
          <a:prstGeom prst="rect">
            <a:avLst/>
          </a:prstGeom>
        </p:spPr>
      </p:pic>
      <p:pic>
        <p:nvPicPr>
          <p:cNvPr id="67" name="Picture 2" descr="Home | Rivor">
            <a:extLst>
              <a:ext uri="{FF2B5EF4-FFF2-40B4-BE49-F238E27FC236}">
                <a16:creationId xmlns:a16="http://schemas.microsoft.com/office/drawing/2014/main" id="{4F079C77-CB05-3834-782A-7A5BFA8F66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020" y="3518435"/>
            <a:ext cx="1134276" cy="51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8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3535780-8BF6-CC60-81DD-2E1DC6DDE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320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583B10E9-0C1C-4E26-DEDB-3C75397BBAE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89727357"/>
              </p:ext>
            </p:extLst>
          </p:nvPr>
        </p:nvGraphicFramePr>
        <p:xfrm>
          <a:off x="47979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Advance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Mobilität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IoT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83E29FFD-31A7-72A8-90E7-99290AAB9E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79966546"/>
              </p:ext>
            </p:extLst>
          </p:nvPr>
        </p:nvGraphicFramePr>
        <p:xfrm>
          <a:off x="2365751" y="1690285"/>
          <a:ext cx="1758982" cy="1305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AiR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Advance IoT Router, '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AiR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',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Hardware- und Software-IoT-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entwickelt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wurde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um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Datenerfassung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unzählige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Branchen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IoT-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Anwendungsfälle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drastisch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vereinfachen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Kosten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senken</a:t>
                      </a:r>
                      <a:endParaRPr lang="en-ZA" sz="7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DB54A30-5051-172E-F5DB-26AE109470C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56892676"/>
              </p:ext>
            </p:extLst>
          </p:nvPr>
        </p:nvGraphicFramePr>
        <p:xfrm>
          <a:off x="4246731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Business Services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Konzernberichtswesen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&amp;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Analytik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DF36987A-335B-E824-BDFC-EB46274B219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80859698"/>
              </p:ext>
            </p:extLst>
          </p:nvPr>
        </p:nvGraphicFramePr>
        <p:xfrm>
          <a:off x="613268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Camarade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weltweite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auf der "Gig"-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Wirtschaft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basierende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Personalaufstockung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F64DC087-02C7-172B-8731-BB21FC4C0E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26767971"/>
              </p:ext>
            </p:extLst>
          </p:nvPr>
        </p:nvGraphicFramePr>
        <p:xfrm>
          <a:off x="8013476" y="1690285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ClearSky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Globale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Infor HCM-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Finanzdienstleistungen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Softwareprodukte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Implementierungsbeschleuniger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0E14521A-D663-9D0E-AEF8-91B3F55801D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75166859"/>
              </p:ext>
            </p:extLst>
          </p:nvPr>
        </p:nvGraphicFramePr>
        <p:xfrm>
          <a:off x="477430" y="2984425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Diceros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Cybersicherheitsdienste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Eindringungsschutz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Erkennung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Reaktion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45E91DA7-EDE8-2FB6-F08D-0EAD307AA63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33358252"/>
              </p:ext>
            </p:extLst>
          </p:nvPr>
        </p:nvGraphicFramePr>
        <p:xfrm>
          <a:off x="2365751" y="2983792"/>
          <a:ext cx="1484313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313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EMS</a:t>
                      </a:r>
                      <a:endParaRPr lang="en-US" sz="900" b="1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Employee Managed Services, die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Reihe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umfassender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hybrider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Managed Services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Bereich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Gehaltsabrechnung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63997FF5-A2F3-C1C2-5623-FBF1D759460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6677410"/>
              </p:ext>
            </p:extLst>
          </p:nvPr>
        </p:nvGraphicFramePr>
        <p:xfrm>
          <a:off x="4251706" y="2983792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EPI-USE Services for AWS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 Advanced AWS Partner,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AWS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zuverlässige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Infrastruktur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benötigen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593B005B-AB26-BD76-9617-FBBCB0BF6E3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19294535"/>
              </p:ext>
            </p:extLst>
          </p:nvPr>
        </p:nvGraphicFramePr>
        <p:xfrm>
          <a:off x="6132686" y="2983792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&amp; </a:t>
                      </a:r>
                      <a:br>
                        <a:rPr lang="en-ZA" sz="900" b="1">
                          <a:solidFill>
                            <a:schemeClr val="accent1"/>
                          </a:solidFill>
                        </a:rPr>
                      </a:br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Global Services 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Umfasst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mehrere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Dienstleistungsbereiche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Bereich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des Human Capital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75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7" name="Table 9">
            <a:extLst>
              <a:ext uri="{FF2B5EF4-FFF2-40B4-BE49-F238E27FC236}">
                <a16:creationId xmlns:a16="http://schemas.microsoft.com/office/drawing/2014/main" id="{41A90A5B-FD67-CCFF-7197-D81DA52F077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5598697"/>
              </p:ext>
            </p:extLst>
          </p:nvPr>
        </p:nvGraphicFramePr>
        <p:xfrm>
          <a:off x="8018641" y="298379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accent1"/>
                          </a:solidFill>
                        </a:rPr>
                        <a:t>EPI-USE Labs 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Software,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Landschaftsumwandlungsdienste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Migrationsdienste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8" name="Table 9">
            <a:extLst>
              <a:ext uri="{FF2B5EF4-FFF2-40B4-BE49-F238E27FC236}">
                <a16:creationId xmlns:a16="http://schemas.microsoft.com/office/drawing/2014/main" id="{C4D55C93-AD00-A0E3-CA39-04CB93B0CE0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39212248"/>
              </p:ext>
            </p:extLst>
          </p:nvPr>
        </p:nvGraphicFramePr>
        <p:xfrm>
          <a:off x="9899431" y="2983792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Evolutio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Einsatz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Datenplattformen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AppDynamics und Splunk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Überwachung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Fehlerbehebung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Unternehmenssystemen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C5043634-F1D0-72FF-72C2-CE7ABC3C559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53785599"/>
              </p:ext>
            </p:extLst>
          </p:nvPr>
        </p:nvGraphicFramePr>
        <p:xfrm>
          <a:off x="477430" y="4496746"/>
          <a:ext cx="1758982" cy="1587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accent1"/>
                          </a:solidFill>
                        </a:rPr>
                        <a:t>G3G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Enterprise Management - Finance, Logistics and Analytics (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neuen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Generation der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HANA-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Technologie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digitale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Transformation,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Infrastrukturdienste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Hosting)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0" name="Table 9">
            <a:extLst>
              <a:ext uri="{FF2B5EF4-FFF2-40B4-BE49-F238E27FC236}">
                <a16:creationId xmlns:a16="http://schemas.microsoft.com/office/drawing/2014/main" id="{1605C769-8C2E-CFD5-A396-D5FA096E8AF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697449213"/>
              </p:ext>
            </p:extLst>
          </p:nvPr>
        </p:nvGraphicFramePr>
        <p:xfrm>
          <a:off x="2365751" y="4493222"/>
          <a:ext cx="1758982" cy="1953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Glyde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Glyde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spezialisiert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kundenseitige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Dienstleistungen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die Workday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um das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Risiko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besser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managen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Ergebnisse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die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verbessern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 Glyde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befasst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derzeit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Human Capital Management,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Lohn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Gehaltsabrechnung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Finanzen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Zeit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Abwesenheit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Talent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Leistung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Leistungen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0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Integrationen</a:t>
                      </a:r>
                      <a:r>
                        <a:rPr lang="en-ZA" sz="70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B3BC7955-9B6A-C616-B398-54624C7A7BF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06270794"/>
              </p:ext>
            </p:extLst>
          </p:nvPr>
        </p:nvGraphicFramePr>
        <p:xfrm>
          <a:off x="425170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Hyperboliq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proprietäre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Software-Assets für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Hochschulsektor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2" name="Table 9">
            <a:extLst>
              <a:ext uri="{FF2B5EF4-FFF2-40B4-BE49-F238E27FC236}">
                <a16:creationId xmlns:a16="http://schemas.microsoft.com/office/drawing/2014/main" id="{7090D419-09C8-989B-E5B1-389349D399A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93368066"/>
              </p:ext>
            </p:extLst>
          </p:nvPr>
        </p:nvGraphicFramePr>
        <p:xfrm>
          <a:off x="613268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iD2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Smart-Metering-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- Hardware und Software,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Energieversorgungsunternehmen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3" name="Table 9">
            <a:extLst>
              <a:ext uri="{FF2B5EF4-FFF2-40B4-BE49-F238E27FC236}">
                <a16:creationId xmlns:a16="http://schemas.microsoft.com/office/drawing/2014/main" id="{CA97FB82-7E9C-0CCE-D63B-690A3D62AD6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5879176"/>
              </p:ext>
            </p:extLst>
          </p:nvPr>
        </p:nvGraphicFramePr>
        <p:xfrm>
          <a:off x="8013476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iLAB</a:t>
                      </a:r>
                      <a:endParaRPr lang="en-ZA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Qualitätssicherungsdienste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4" name="Table 9">
            <a:extLst>
              <a:ext uri="{FF2B5EF4-FFF2-40B4-BE49-F238E27FC236}">
                <a16:creationId xmlns:a16="http://schemas.microsoft.com/office/drawing/2014/main" id="{676BD828-8EF4-B5A9-772F-91850AEB7B0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57726705"/>
              </p:ext>
            </p:extLst>
          </p:nvPr>
        </p:nvGraphicFramePr>
        <p:xfrm>
          <a:off x="9899431" y="1690285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Cognetics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1349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Das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gesamte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Spektrum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Automatisierungstechnologien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einschließlich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RPA,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Anwendungsintegration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künstliche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Intelligenz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5" name="Table 9">
            <a:extLst>
              <a:ext uri="{FF2B5EF4-FFF2-40B4-BE49-F238E27FC236}">
                <a16:creationId xmlns:a16="http://schemas.microsoft.com/office/drawing/2014/main" id="{3EC90D42-5F41-BA2A-B75D-0F993F992FC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02999098"/>
              </p:ext>
            </p:extLst>
          </p:nvPr>
        </p:nvGraphicFramePr>
        <p:xfrm>
          <a:off x="9899431" y="4493222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dirty="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iSphere</a:t>
                      </a:r>
                      <a:r>
                        <a:rPr lang="en-ZA" sz="900" b="1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Cloud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Cloud-Hosting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zugehörige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verwaltete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722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113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C3F65-C094-ED33-78FC-4CF432C021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796" y="401984"/>
            <a:ext cx="10872787" cy="377744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err="1"/>
              <a:t>Unternehmen</a:t>
            </a:r>
            <a:r>
              <a:rPr lang="en-US" dirty="0"/>
              <a:t> der Gruppe</a:t>
            </a:r>
            <a:endParaRPr lang="en-US" noProof="0" dirty="0"/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6EA95D86-437F-AA7A-9D8F-642EB2199F5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0235968"/>
              </p:ext>
            </p:extLst>
          </p:nvPr>
        </p:nvGraphicFramePr>
        <p:xfrm>
          <a:off x="2417446" y="1690285"/>
          <a:ext cx="1758982" cy="1358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dirty="0" err="1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konkconsulting</a:t>
                      </a:r>
                      <a:endParaRPr lang="en-US" sz="9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Maßgeschneiderte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Softwareentwicklung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b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</a:b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SAP-Human-Capital-Management-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Architekturentwurfsdienste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plattformübergreifende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Unternehmensintegrationsdienste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0601B72E-EC92-0AB6-4CCF-A62C1794553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460408242"/>
              </p:ext>
            </p:extLst>
          </p:nvPr>
        </p:nvGraphicFramePr>
        <p:xfrm>
          <a:off x="4303401" y="1690285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Kreon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IoT-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Komponenten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Integration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Subsysteme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eingebetteter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Hardware und Software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5F0AD1C3-C4B9-01EA-3B36-81950B7B855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97561730"/>
              </p:ext>
            </p:extLst>
          </p:nvPr>
        </p:nvGraphicFramePr>
        <p:xfrm>
          <a:off x="6184381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Liminal.Health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Gesundheitsmanagement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Microsoft Dynamics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3129EEB8-A6E1-5826-4904-6B23D44C1CE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36890829"/>
              </p:ext>
            </p:extLst>
          </p:nvPr>
        </p:nvGraphicFramePr>
        <p:xfrm>
          <a:off x="8070336" y="1690285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LogBox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Elektronische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medizinische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Aufzeichnungssysteme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BB2DEF3D-268A-48B9-72C1-D9F75346EE9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23517041"/>
              </p:ext>
            </p:extLst>
          </p:nvPr>
        </p:nvGraphicFramePr>
        <p:xfrm>
          <a:off x="9951126" y="1690285"/>
          <a:ext cx="1758982" cy="1244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Magnisol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Unterstützung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bei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Implementierung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Einbindung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Ceridian Dayforce,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vollständig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integrierten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HCM-, </a:t>
                      </a:r>
                      <a:b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</a:b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WFM-, Payroll- und Talent Management-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2CE5C66-6F63-9EA6-B58A-9AD5F437C47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94508041"/>
              </p:ext>
            </p:extLst>
          </p:nvPr>
        </p:nvGraphicFramePr>
        <p:xfrm>
          <a:off x="479794" y="2985828"/>
          <a:ext cx="1758982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Metagrated</a:t>
                      </a:r>
                      <a:endParaRPr lang="en-US" sz="9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geschäftskritische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Integrationsdienste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durch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vertrauenswürdige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Sicherheitsnetzwerke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technologien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5BB5C88B-8B99-DFFF-0010-C6494CCEA3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02298303"/>
              </p:ext>
            </p:extLst>
          </p:nvPr>
        </p:nvGraphicFramePr>
        <p:xfrm>
          <a:off x="2365750" y="2986227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kern="1200" err="1">
                          <a:solidFill>
                            <a:schemeClr val="tx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Rivor</a:t>
                      </a:r>
                      <a:endParaRPr lang="en-US" sz="900" b="1" kern="120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Outsourcing von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Geschäftsprozessen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Beratungsdienste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3F69BF1A-96D1-B8D3-FF37-2AD01DF7AF3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77192390"/>
              </p:ext>
            </p:extLst>
          </p:nvPr>
        </p:nvGraphicFramePr>
        <p:xfrm>
          <a:off x="4251706" y="2986227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Sapconet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Finance-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kundenspezifische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Entwicklung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Integration,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Mobilität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Datendienste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das IoT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3" name="Table 9">
            <a:extLst>
              <a:ext uri="{FF2B5EF4-FFF2-40B4-BE49-F238E27FC236}">
                <a16:creationId xmlns:a16="http://schemas.microsoft.com/office/drawing/2014/main" id="{D0FBBCFD-6747-3E63-149B-E45FEE47134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10769787"/>
              </p:ext>
            </p:extLst>
          </p:nvPr>
        </p:nvGraphicFramePr>
        <p:xfrm>
          <a:off x="6132686" y="2986227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Stratview</a:t>
                      </a:r>
                      <a:endParaRPr lang="en-ZA" sz="900" b="1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Hyperion-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Konzernberichtswesen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Enterprise Performance Management und Oracle HCM Cloud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80366E2B-945F-7564-9FE3-B2B54791E52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90436933"/>
              </p:ext>
            </p:extLst>
          </p:nvPr>
        </p:nvGraphicFramePr>
        <p:xfrm>
          <a:off x="8018641" y="2986227"/>
          <a:ext cx="1758982" cy="101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Tusk</a:t>
                      </a:r>
                      <a:endParaRPr lang="en-US" sz="90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Marken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Marketing-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Schulungslösungen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mehrere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Plattformen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5317970A-B9F5-B69A-DF58-7271E6D1175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90267718"/>
              </p:ext>
            </p:extLst>
          </p:nvPr>
        </p:nvGraphicFramePr>
        <p:xfrm>
          <a:off x="484961" y="4052771"/>
          <a:ext cx="1758982" cy="1701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Valcann</a:t>
                      </a:r>
                      <a:endParaRPr lang="en-ZA" sz="9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Fortgeschrittener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AWS-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Beratungspartner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der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eine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Reihe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von Cloud-Computing-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anbietet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darunter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Infrastructure as a Service (IaaS), Cloud Operations (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CloudOps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)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sowie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Cloud-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Automatisierung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Orchestrierung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besonderem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auf Windows- und SAP-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Arbeitslasten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21" name="Table 9">
            <a:extLst>
              <a:ext uri="{FF2B5EF4-FFF2-40B4-BE49-F238E27FC236}">
                <a16:creationId xmlns:a16="http://schemas.microsoft.com/office/drawing/2014/main" id="{1442B4A5-F919-D1E8-3984-F1FA8D827F1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04727906"/>
              </p:ext>
            </p:extLst>
          </p:nvPr>
        </p:nvGraphicFramePr>
        <p:xfrm>
          <a:off x="2365751" y="4052771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 err="1">
                          <a:solidFill>
                            <a:schemeClr val="accent1"/>
                          </a:solidFill>
                        </a:rPr>
                        <a:t>Zimele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13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basierte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Lösungen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Produkte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Outsourcing für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Versorgungs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Immobilien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Gebäude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-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Energiemanagement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).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302739E4-0C57-45C7-9406-49FE5499070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85728014"/>
              </p:ext>
            </p:extLst>
          </p:nvPr>
        </p:nvGraphicFramePr>
        <p:xfrm>
          <a:off x="9899430" y="3084844"/>
          <a:ext cx="2029217" cy="1130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9217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accent1"/>
                          </a:solidFill>
                        </a:rPr>
                        <a:t>VantagePoint</a:t>
                      </a: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SAP BTP (Business Technology Platform) und OneStream-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Spezialisten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mit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den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Schwerpunkten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Planung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, Analyse, Reporting,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Konsolidierung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und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künstliche</a:t>
                      </a: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ZA" sz="750" dirty="0" err="1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Intelligenz</a:t>
                      </a:r>
                      <a:endParaRPr lang="en-ZA" sz="75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  <p:graphicFrame>
        <p:nvGraphicFramePr>
          <p:cNvPr id="19" name="Table 9">
            <a:extLst>
              <a:ext uri="{FF2B5EF4-FFF2-40B4-BE49-F238E27FC236}">
                <a16:creationId xmlns:a16="http://schemas.microsoft.com/office/drawing/2014/main" id="{DECC4357-0F6B-349A-5366-4A1C9BFCCC8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71205322"/>
              </p:ext>
            </p:extLst>
          </p:nvPr>
        </p:nvGraphicFramePr>
        <p:xfrm>
          <a:off x="475991" y="1690285"/>
          <a:ext cx="1758982" cy="101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982">
                  <a:extLst>
                    <a:ext uri="{9D8B030D-6E8A-4147-A177-3AD203B41FA5}">
                      <a16:colId xmlns:a16="http://schemas.microsoft.com/office/drawing/2014/main" val="3992428572"/>
                    </a:ext>
                  </a:extLst>
                </a:gridCol>
              </a:tblGrid>
              <a:tr h="450798">
                <a:tc>
                  <a:txBody>
                    <a:bodyPr/>
                    <a:lstStyle/>
                    <a:p>
                      <a:r>
                        <a:rPr lang="en-ZA" sz="900" b="1" dirty="0">
                          <a:solidFill>
                            <a:schemeClr val="accent1"/>
                          </a:solidFill>
                        </a:rPr>
                        <a:t>K5 Business</a:t>
                      </a:r>
                      <a:endParaRPr lang="en-US" sz="900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10800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639536"/>
                  </a:ext>
                </a:extLst>
              </a:tr>
              <a:tr h="564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750" dirty="0">
                          <a:solidFill>
                            <a:schemeClr val="tx1">
                              <a:lumMod val="75000"/>
                            </a:schemeClr>
                          </a:solidFill>
                        </a:rPr>
                        <a:t>‍Regional SAP implementation and managed services for on-premises and Cloud systems, covering a wide range of SAP modules</a:t>
                      </a:r>
                    </a:p>
                  </a:txBody>
                  <a:tcPr marL="0" marR="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51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94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113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PI-USE_Overview-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2996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282324F3-67C6-5C4A-BFC4-B589AFD9E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21877" cy="6858000"/>
          </a:xfrm>
          <a:prstGeom prst="rect">
            <a:avLst/>
          </a:prstGeom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A40D79F-2D39-4AD8-98FB-1F23E265DB8A}"/>
              </a:ext>
            </a:extLst>
          </p:cNvPr>
          <p:cNvGrpSpPr/>
          <p:nvPr userDrawn="1"/>
        </p:nvGrpSpPr>
        <p:grpSpPr>
          <a:xfrm>
            <a:off x="5345373" y="1157943"/>
            <a:ext cx="5995727" cy="5165362"/>
            <a:chOff x="5345373" y="1135218"/>
            <a:chExt cx="5995727" cy="51653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929011-CFE1-4EC2-BCCA-EEC0680C27B6}"/>
                </a:ext>
              </a:extLst>
            </p:cNvPr>
            <p:cNvSpPr txBox="1"/>
            <p:nvPr userDrawn="1"/>
          </p:nvSpPr>
          <p:spPr>
            <a:xfrm>
              <a:off x="5356746" y="2081283"/>
              <a:ext cx="5984354" cy="4219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EPI-USE Labs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gehört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groupelephant.com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mehr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3.700 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beschäftigt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größtenteils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Besitz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ist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Gruppe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arbeitet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hybriden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Geschäftsmodell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dem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interne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gemeinnützige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finanzieren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betreiben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so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dass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täglichen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Aktivitäten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über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Unternehmenszweck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hinausgehen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Anstatt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traditionelles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Programm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sozialen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Verantwortung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implementieren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einfach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Gelder an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Wohltätigkeitsorganisationen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zu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spenden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betreiben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'Beyond Corporate Purpose'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professionalisierte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institutionelle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Non-Profit-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Organisation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Hauptaugenmerk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auf dem Schutz und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Erhaltung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Elefanten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Nashörnern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freier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Wildbahn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liegt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zwar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durch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ungewöhnliche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Strategie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auf dem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wirtschaftlichen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Aufschwung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verarmten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Landbevölkerung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Gebieten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basiert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die an die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bedrohten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angrenzen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Sollten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diesen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Auftrag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erfolgreich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abschließen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1 % (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Prozent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Nettoeinnahmen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für ERP-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Projekte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verwenden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können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Reihe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von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Projekten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wählen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für die die Mittel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verwendet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ERP-Mitarbeiter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nach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Ihrer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Wahl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laufenden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Überwachung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Bewertung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sowie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Berichterstattung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unterstützen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 Bitte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beachten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dass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die Gelder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keinen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freiwilligen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Aufschlag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auf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Gebühren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darstellen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sondern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aus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Einnahmen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entnommen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werden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0">
                <a:lnSpc>
                  <a:spcPct val="150000"/>
                </a:lnSpc>
              </a:pP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Beispiele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für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unsere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aktuellen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Initiativen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und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Maßnahmen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finden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Sie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900" b="0" i="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www.erp.ngo</a:t>
              </a:r>
              <a:r>
                <a:rPr lang="en-US" sz="900" b="0" i="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</a:t>
              </a:r>
            </a:p>
            <a:p>
              <a:pPr lvl="0">
                <a:lnSpc>
                  <a:spcPct val="150000"/>
                </a:lnSpc>
              </a:pPr>
              <a:endParaRPr lang="en-US" sz="900" b="0" i="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CEC14F-5C1D-4A0E-A0D6-1DE3B92C9E73}"/>
                </a:ext>
              </a:extLst>
            </p:cNvPr>
            <p:cNvSpPr txBox="1"/>
            <p:nvPr userDrawn="1"/>
          </p:nvSpPr>
          <p:spPr>
            <a:xfrm>
              <a:off x="5345373" y="1135218"/>
              <a:ext cx="59340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2000" err="1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Außerhalb</a:t>
              </a: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des </a:t>
              </a:r>
              <a:r>
                <a:rPr lang="en-ZA" sz="2000" err="1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Unternehmenszwecks</a:t>
              </a: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</a:t>
              </a:r>
              <a:b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ZA" sz="2000">
                  <a:solidFill>
                    <a:schemeClr val="accent5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Elephants, Rhinos &amp; People (ERP)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F62DB3B-32A6-41EC-8F18-52D63E9823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617" y="5450347"/>
            <a:ext cx="1021863" cy="121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2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slide_Eleph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901FC062-72B8-8D53-55A3-D23F5ADF7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:a16="http://schemas.microsoft.com/office/drawing/2014/main" id="{A35F4A22-43D0-B6C6-663B-9C0A4071CCF8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22000">
                <a:srgbClr val="364D6C">
                  <a:alpha val="0"/>
                </a:srgbClr>
              </a:gs>
              <a:gs pos="100000">
                <a:srgbClr val="364D6C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CEA301-9CF1-A823-291E-F9571991A208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F05C782-8C88-71F8-A966-AC8CBD1084CC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3688CDA6-11D5-8682-972C-613FE8A78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89322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FFDB9F7-E40D-B061-14D2-A8FFF253D0AF}"/>
              </a:ext>
            </a:extLst>
          </p:cNvPr>
          <p:cNvSpPr/>
          <p:nvPr userDrawn="1"/>
        </p:nvSpPr>
        <p:spPr>
          <a:xfrm>
            <a:off x="0" y="5805264"/>
            <a:ext cx="5591944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621F4EFF-3AA2-CA74-E423-2B68A1E622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136" r="56160"/>
          <a:stretch/>
        </p:blipFill>
        <p:spPr>
          <a:xfrm>
            <a:off x="0" y="0"/>
            <a:ext cx="3078122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41EBCC-CCE6-915C-A24D-DB1CB51B7CEF}"/>
              </a:ext>
            </a:extLst>
          </p:cNvPr>
          <p:cNvGrpSpPr/>
          <p:nvPr userDrawn="1"/>
        </p:nvGrpSpPr>
        <p:grpSpPr>
          <a:xfrm>
            <a:off x="4223792" y="1131122"/>
            <a:ext cx="6822539" cy="4448041"/>
            <a:chOff x="3092393" y="731628"/>
            <a:chExt cx="5638462" cy="36760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15611D-7100-6A1C-542C-CCC15B28AD9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4" r="19654"/>
            <a:stretch/>
          </p:blipFill>
          <p:spPr>
            <a:xfrm>
              <a:off x="3092393" y="1955488"/>
              <a:ext cx="1879487" cy="122385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B2AEEE-2414-E427-5DD3-B20CD0BE0694}"/>
                </a:ext>
              </a:extLst>
            </p:cNvPr>
            <p:cNvSpPr/>
            <p:nvPr userDrawn="1"/>
          </p:nvSpPr>
          <p:spPr>
            <a:xfrm>
              <a:off x="3092394" y="731629"/>
              <a:ext cx="1879487" cy="122834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>
                  <a:solidFill>
                    <a:schemeClr val="bg1"/>
                  </a:solidFill>
                </a:rPr>
                <a:t>24</a:t>
              </a:r>
            </a:p>
            <a:p>
              <a:pPr algn="ctr"/>
              <a:r>
                <a:rPr lang="en-ZA" sz="900" b="1" dirty="0" err="1">
                  <a:solidFill>
                    <a:schemeClr val="bg1"/>
                  </a:solidFill>
                </a:rPr>
                <a:t>Genossenschaften</a:t>
              </a:r>
              <a:r>
                <a:rPr lang="en-ZA" sz="900" b="1" dirty="0">
                  <a:solidFill>
                    <a:schemeClr val="bg1"/>
                  </a:solidFill>
                </a:rPr>
                <a:t>, </a:t>
              </a:r>
              <a:r>
                <a:rPr lang="en-ZA" sz="900" b="0" dirty="0">
                  <a:solidFill>
                    <a:schemeClr val="bg1"/>
                  </a:solidFill>
                </a:rPr>
                <a:t>die </a:t>
              </a:r>
              <a:r>
                <a:rPr lang="en-ZA" sz="900" b="0" dirty="0" err="1">
                  <a:solidFill>
                    <a:schemeClr val="bg1"/>
                  </a:solidFill>
                </a:rPr>
                <a:t>seit</a:t>
              </a:r>
              <a:r>
                <a:rPr lang="en-ZA" sz="900" b="0" dirty="0">
                  <a:solidFill>
                    <a:schemeClr val="bg1"/>
                  </a:solidFill>
                </a:rPr>
                <a:t> 1994 </a:t>
              </a:r>
              <a:r>
                <a:rPr lang="en-ZA" sz="900" b="0" dirty="0" err="1">
                  <a:solidFill>
                    <a:schemeClr val="bg1"/>
                  </a:solidFill>
                </a:rPr>
                <a:t>ländliche</a:t>
              </a:r>
              <a:r>
                <a:rPr lang="en-ZA" sz="900" b="0" dirty="0">
                  <a:solidFill>
                    <a:schemeClr val="bg1"/>
                  </a:solidFill>
                </a:rPr>
                <a:t> </a:t>
              </a:r>
              <a:r>
                <a:rPr lang="en-ZA" sz="900" b="0" dirty="0" err="1">
                  <a:solidFill>
                    <a:schemeClr val="bg1"/>
                  </a:solidFill>
                </a:rPr>
                <a:t>Unternehmen</a:t>
              </a:r>
              <a:r>
                <a:rPr lang="en-ZA" sz="900" b="0" dirty="0">
                  <a:solidFill>
                    <a:schemeClr val="bg1"/>
                  </a:solidFill>
                </a:rPr>
                <a:t> </a:t>
              </a:r>
              <a:r>
                <a:rPr lang="en-ZA" sz="900" b="0" dirty="0" err="1">
                  <a:solidFill>
                    <a:schemeClr val="bg1"/>
                  </a:solidFill>
                </a:rPr>
                <a:t>gründen</a:t>
              </a:r>
              <a:r>
                <a:rPr lang="en-ZA" sz="900" b="0" dirty="0">
                  <a:solidFill>
                    <a:schemeClr val="bg1"/>
                  </a:solidFill>
                </a:rPr>
                <a:t> und </a:t>
              </a:r>
              <a:r>
                <a:rPr lang="en-ZA" sz="900" b="0" dirty="0" err="1">
                  <a:solidFill>
                    <a:schemeClr val="bg1"/>
                  </a:solidFill>
                </a:rPr>
                <a:t>betreiben</a:t>
              </a:r>
              <a:endParaRPr lang="en-ZA" sz="900" b="0" dirty="0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749833-D5FA-7043-A67F-DFC03FBAE8ED}"/>
                </a:ext>
              </a:extLst>
            </p:cNvPr>
            <p:cNvSpPr/>
            <p:nvPr userDrawn="1"/>
          </p:nvSpPr>
          <p:spPr>
            <a:xfrm>
              <a:off x="6851368" y="731629"/>
              <a:ext cx="1879487" cy="12283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/>
                <a:t>7</a:t>
              </a:r>
            </a:p>
            <a:p>
              <a:pPr algn="ctr"/>
              <a:r>
                <a:rPr lang="en-ZA" sz="900" b="1" dirty="0" err="1"/>
                <a:t>Einrichtung</a:t>
              </a:r>
              <a:r>
                <a:rPr lang="en-ZA" sz="900" b="1" dirty="0"/>
                <a:t> von </a:t>
              </a:r>
              <a:r>
                <a:rPr lang="en-ZA" sz="900" b="1" dirty="0" err="1"/>
                <a:t>Knotenpunkten</a:t>
              </a:r>
              <a:r>
                <a:rPr lang="en-ZA" sz="900" b="1" dirty="0"/>
                <a:t> und </a:t>
              </a:r>
              <a:r>
                <a:rPr lang="en-ZA" sz="900" b="1" dirty="0" err="1"/>
                <a:t>Gemeinschaftszentren</a:t>
              </a:r>
              <a:r>
                <a:rPr lang="en-ZA" sz="900" b="1" dirty="0"/>
                <a:t> </a:t>
              </a:r>
              <a:r>
                <a:rPr lang="en-ZA" sz="900" b="0" dirty="0" err="1"/>
                <a:t>mit</a:t>
              </a:r>
              <a:r>
                <a:rPr lang="en-ZA" sz="900" b="0" dirty="0"/>
                <a:t> </a:t>
              </a:r>
              <a:r>
                <a:rPr lang="en-ZA" sz="900" b="0" dirty="0" err="1"/>
                <a:t>direkten</a:t>
              </a:r>
              <a:r>
                <a:rPr lang="en-ZA" sz="900" b="0" dirty="0"/>
                <a:t> </a:t>
              </a:r>
              <a:r>
                <a:rPr lang="en-ZA" sz="900" b="0" dirty="0" err="1"/>
                <a:t>Auswirkungen</a:t>
              </a:r>
              <a:r>
                <a:rPr lang="en-ZA" sz="900" b="0" dirty="0"/>
                <a:t> auf die </a:t>
              </a:r>
              <a:r>
                <a:rPr lang="en-ZA" sz="900" b="0" dirty="0" err="1"/>
                <a:t>lokalen</a:t>
              </a:r>
              <a:r>
                <a:rPr lang="en-ZA" sz="900" b="0" dirty="0"/>
                <a:t> </a:t>
              </a:r>
              <a:r>
                <a:rPr lang="en-ZA" sz="900" b="0" dirty="0" err="1"/>
                <a:t>Gemeinschaften</a:t>
              </a:r>
              <a:endParaRPr lang="en-ZA" sz="900" b="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C1DC12-D27A-5B3F-3437-825668B7970F}"/>
                </a:ext>
              </a:extLst>
            </p:cNvPr>
            <p:cNvSpPr/>
            <p:nvPr userDrawn="1"/>
          </p:nvSpPr>
          <p:spPr>
            <a:xfrm>
              <a:off x="4971881" y="1955489"/>
              <a:ext cx="1879487" cy="1228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1800" b="1" dirty="0">
                  <a:solidFill>
                    <a:schemeClr val="accent4"/>
                  </a:solidFill>
                </a:rPr>
                <a:t>620</a:t>
              </a:r>
            </a:p>
            <a:p>
              <a:pPr algn="ctr"/>
              <a:r>
                <a:rPr lang="en-ZA" sz="900" b="1" dirty="0" err="1">
                  <a:solidFill>
                    <a:schemeClr val="accent4"/>
                  </a:solidFill>
                </a:rPr>
                <a:t>Verteilte</a:t>
              </a:r>
              <a:r>
                <a:rPr lang="en-ZA" sz="900" b="1" dirty="0">
                  <a:solidFill>
                    <a:schemeClr val="accent4"/>
                  </a:solidFill>
                </a:rPr>
                <a:t> </a:t>
              </a:r>
              <a:r>
                <a:rPr lang="en-ZA" sz="900" b="1" dirty="0" err="1">
                  <a:solidFill>
                    <a:schemeClr val="accent4"/>
                  </a:solidFill>
                </a:rPr>
                <a:t>Fahrräder</a:t>
              </a:r>
              <a:endParaRPr lang="en-ZA" sz="900" b="1" dirty="0">
                <a:solidFill>
                  <a:schemeClr val="accent4"/>
                </a:solidFill>
              </a:endParaRPr>
            </a:p>
            <a:p>
              <a:pPr algn="ctr"/>
              <a:r>
                <a:rPr lang="en-ZA" sz="900" dirty="0">
                  <a:solidFill>
                    <a:schemeClr val="accent4"/>
                  </a:solidFill>
                </a:rPr>
                <a:t>in Limpopo und der </a:t>
              </a:r>
              <a:r>
                <a:rPr lang="en-ZA" sz="900" dirty="0" err="1">
                  <a:solidFill>
                    <a:schemeClr val="accent4"/>
                  </a:solidFill>
                </a:rPr>
                <a:t>Nordwestprovinz</a:t>
              </a:r>
              <a:endParaRPr lang="en-ZA" sz="900" dirty="0">
                <a:solidFill>
                  <a:schemeClr val="accent4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DA447C-2209-C08F-6DB5-D3A51B0C28EC}"/>
                </a:ext>
              </a:extLst>
            </p:cNvPr>
            <p:cNvSpPr/>
            <p:nvPr userDrawn="1"/>
          </p:nvSpPr>
          <p:spPr>
            <a:xfrm>
              <a:off x="3092393" y="3179348"/>
              <a:ext cx="1879487" cy="12283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en-ZA" sz="1800" b="1" dirty="0"/>
                <a:t>3</a:t>
              </a:r>
            </a:p>
            <a:p>
              <a:pPr algn="ctr"/>
              <a:r>
                <a:rPr lang="en-ZA" sz="900" b="1" dirty="0" err="1"/>
                <a:t>Initiativen</a:t>
              </a:r>
              <a:r>
                <a:rPr lang="en-ZA" sz="900" b="1" dirty="0"/>
                <a:t> </a:t>
              </a:r>
              <a:r>
                <a:rPr lang="en-ZA" sz="900" b="0" dirty="0" err="1"/>
                <a:t>zur</a:t>
              </a:r>
              <a:r>
                <a:rPr lang="en-ZA" sz="900" b="0" dirty="0"/>
                <a:t> </a:t>
              </a:r>
              <a:r>
                <a:rPr lang="en-ZA" sz="900" b="0" dirty="0" err="1"/>
                <a:t>Schaffung</a:t>
              </a:r>
              <a:r>
                <a:rPr lang="en-ZA" sz="900" b="0" dirty="0"/>
                <a:t> von </a:t>
              </a:r>
              <a:r>
                <a:rPr lang="en-ZA" sz="900" b="0" dirty="0" err="1"/>
                <a:t>Arbeitsplätzen</a:t>
              </a:r>
              <a:r>
                <a:rPr lang="en-ZA" sz="900" b="0" dirty="0"/>
                <a:t> und </a:t>
              </a:r>
              <a:r>
                <a:rPr lang="en-ZA" sz="900" b="0" dirty="0" err="1"/>
                <a:t>Einkommen</a:t>
              </a:r>
              <a:r>
                <a:rPr lang="en-ZA" sz="900" b="0" dirty="0"/>
                <a:t> für die </a:t>
              </a:r>
              <a:r>
                <a:rPr lang="en-ZA" sz="900" b="0" dirty="0" err="1"/>
                <a:t>lokale</a:t>
              </a:r>
              <a:r>
                <a:rPr lang="en-ZA" sz="900" b="0" dirty="0"/>
                <a:t> </a:t>
              </a:r>
              <a:r>
                <a:rPr lang="en-ZA" sz="900" b="0" dirty="0" err="1"/>
                <a:t>Bevölkerung</a:t>
              </a:r>
              <a:endParaRPr lang="en-ZA" sz="900" b="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98520F9-44F9-7C3A-1B27-8ED603EC22CC}"/>
                </a:ext>
              </a:extLst>
            </p:cNvPr>
            <p:cNvSpPr/>
            <p:nvPr userDrawn="1"/>
          </p:nvSpPr>
          <p:spPr>
            <a:xfrm>
              <a:off x="6851367" y="3179348"/>
              <a:ext cx="1879487" cy="1228347"/>
            </a:xfrm>
            <a:prstGeom prst="rect">
              <a:avLst/>
            </a:prstGeom>
            <a:solidFill>
              <a:srgbClr val="8FAE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en-ZA" sz="900" b="1" dirty="0" err="1">
                  <a:solidFill>
                    <a:prstClr val="white"/>
                  </a:solidFill>
                </a:rPr>
                <a:t>Gesamtzahl</a:t>
              </a:r>
              <a:r>
                <a:rPr lang="en-ZA" sz="900" b="1" dirty="0">
                  <a:solidFill>
                    <a:prstClr val="white"/>
                  </a:solidFill>
                </a:rPr>
                <a:t> der </a:t>
              </a:r>
              <a:r>
                <a:rPr lang="en-ZA" sz="900" b="1" dirty="0" err="1">
                  <a:solidFill>
                    <a:prstClr val="white"/>
                  </a:solidFill>
                </a:rPr>
                <a:t>betroffenen</a:t>
              </a:r>
              <a:r>
                <a:rPr lang="en-ZA" sz="900" b="1" dirty="0">
                  <a:solidFill>
                    <a:prstClr val="white"/>
                  </a:solidFill>
                </a:rPr>
                <a:t> Menschen ca.</a:t>
              </a:r>
            </a:p>
            <a:p>
              <a:pPr algn="ctr"/>
              <a:r>
                <a:rPr lang="en-ZA" sz="1800" b="1" dirty="0"/>
                <a:t>500,000</a:t>
              </a:r>
            </a:p>
            <a:p>
              <a:pPr algn="ctr"/>
              <a:r>
                <a:rPr lang="en-ZA" sz="900" dirty="0" err="1"/>
                <a:t>direkt</a:t>
              </a:r>
              <a:r>
                <a:rPr lang="en-ZA" sz="900" dirty="0"/>
                <a:t> und </a:t>
              </a:r>
              <a:r>
                <a:rPr lang="en-ZA" sz="900" dirty="0" err="1"/>
                <a:t>indirekt</a:t>
              </a:r>
              <a:r>
                <a:rPr lang="en-ZA" sz="900" dirty="0"/>
                <a:t> </a:t>
              </a:r>
              <a:r>
                <a:rPr lang="en-ZA" sz="900" dirty="0" err="1"/>
                <a:t>Begünstigte</a:t>
              </a:r>
              <a:endParaRPr lang="en-ZA" sz="9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7BA68B-BFFF-535B-F536-F6C287C33F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1881" y="731628"/>
              <a:ext cx="1879487" cy="12283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45A4EC-4BBB-DD3E-9CEF-BB63A02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367" y="1959976"/>
              <a:ext cx="1879487" cy="121937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6B21A3B-575B-05C9-BC0F-AC3948D97A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1881" y="3179348"/>
              <a:ext cx="1879487" cy="12283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288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8">
            <a:extLst>
              <a:ext uri="{FF2B5EF4-FFF2-40B4-BE49-F238E27FC236}">
                <a16:creationId xmlns:a16="http://schemas.microsoft.com/office/drawing/2014/main" id="{946E5675-D1B9-117D-0008-BB65E1F4330A}"/>
              </a:ext>
            </a:extLst>
          </p:cNvPr>
          <p:cNvSpPr/>
          <p:nvPr userDrawn="1"/>
        </p:nvSpPr>
        <p:spPr>
          <a:xfrm>
            <a:off x="276793" y="5849403"/>
            <a:ext cx="1210695" cy="802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itle 4">
            <a:extLst>
              <a:ext uri="{FF2B5EF4-FFF2-40B4-BE49-F238E27FC236}">
                <a16:creationId xmlns:a16="http://schemas.microsoft.com/office/drawing/2014/main" id="{ED398659-5884-3C48-804C-C6B1DE4E18A7}"/>
              </a:ext>
            </a:extLst>
          </p:cNvPr>
          <p:cNvSpPr txBox="1">
            <a:spLocks/>
          </p:cNvSpPr>
          <p:nvPr userDrawn="1"/>
        </p:nvSpPr>
        <p:spPr>
          <a:xfrm>
            <a:off x="536046" y="244636"/>
            <a:ext cx="11227975" cy="669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3951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Globaler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Fußabdruck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2" name="Slide Number Placeholder 5">
            <a:extLst>
              <a:ext uri="{FF2B5EF4-FFF2-40B4-BE49-F238E27FC236}">
                <a16:creationId xmlns:a16="http://schemas.microsoft.com/office/drawing/2014/main" id="{40652128-9038-AD2F-1284-94BDF30F7C59}"/>
              </a:ext>
            </a:extLst>
          </p:cNvPr>
          <p:cNvSpPr txBox="1">
            <a:spLocks/>
          </p:cNvSpPr>
          <p:nvPr userDrawn="1"/>
        </p:nvSpPr>
        <p:spPr>
          <a:xfrm>
            <a:off x="10626730" y="6028852"/>
            <a:ext cx="848033" cy="222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783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DEFD8C-798B-476C-95E0-4C171C7E2E6E}" type="slidenum">
              <a:rPr lang="en-ZA" smtClean="0"/>
              <a:pPr/>
              <a:t>‹Nr.›</a:t>
            </a:fld>
            <a:endParaRPr lang="en-ZA" dirty="0"/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AE46F147-E4BE-11D2-E523-38E7B0B7F721}"/>
              </a:ext>
            </a:extLst>
          </p:cNvPr>
          <p:cNvSpPr txBox="1">
            <a:spLocks/>
          </p:cNvSpPr>
          <p:nvPr userDrawn="1"/>
        </p:nvSpPr>
        <p:spPr>
          <a:xfrm>
            <a:off x="11124551" y="5737972"/>
            <a:ext cx="350212" cy="222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DEFD8C-798B-476C-95E0-4C171C7E2E6E}" type="slidenum">
              <a:rPr lang="en-ZA" smtClean="0"/>
              <a:pPr/>
              <a:t>‹Nr.›</a:t>
            </a:fld>
            <a:endParaRPr lang="en-ZA" dirty="0"/>
          </a:p>
        </p:txBody>
      </p:sp>
      <p:sp>
        <p:nvSpPr>
          <p:cNvPr id="54" name="Text Placeholder 51">
            <a:extLst>
              <a:ext uri="{FF2B5EF4-FFF2-40B4-BE49-F238E27FC236}">
                <a16:creationId xmlns:a16="http://schemas.microsoft.com/office/drawing/2014/main" id="{41D7466B-D460-6A0D-C904-43FD182CE444}"/>
              </a:ext>
            </a:extLst>
          </p:cNvPr>
          <p:cNvSpPr txBox="1">
            <a:spLocks/>
          </p:cNvSpPr>
          <p:nvPr userDrawn="1"/>
        </p:nvSpPr>
        <p:spPr>
          <a:xfrm>
            <a:off x="536046" y="938220"/>
            <a:ext cx="6123621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001843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Wir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beschäftigen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weltweit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mehr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</a:t>
            </a:r>
            <a:r>
              <a:rPr lang="en-GB" sz="1400" dirty="0" err="1">
                <a:solidFill>
                  <a:schemeClr val="tx1">
                    <a:lumMod val="75000"/>
                  </a:schemeClr>
                </a:solidFill>
                <a:latin typeface="+mj-lt"/>
              </a:rPr>
              <a:t>als</a:t>
            </a:r>
            <a:r>
              <a:rPr lang="en-GB" sz="1400" dirty="0">
                <a:solidFill>
                  <a:schemeClr val="tx1">
                    <a:lumMod val="75000"/>
                  </a:schemeClr>
                </a:solidFill>
                <a:latin typeface="+mj-lt"/>
              </a:rPr>
              <a:t> 3.700 Mitarbeiter.</a:t>
            </a:r>
          </a:p>
        </p:txBody>
      </p:sp>
      <p:sp>
        <p:nvSpPr>
          <p:cNvPr id="55" name="Rectangle 14">
            <a:extLst>
              <a:ext uri="{FF2B5EF4-FFF2-40B4-BE49-F238E27FC236}">
                <a16:creationId xmlns:a16="http://schemas.microsoft.com/office/drawing/2014/main" id="{7178F2E8-68FF-63F6-6503-0C23BCB34A03}"/>
              </a:ext>
            </a:extLst>
          </p:cNvPr>
          <p:cNvSpPr/>
          <p:nvPr userDrawn="1"/>
        </p:nvSpPr>
        <p:spPr>
          <a:xfrm>
            <a:off x="6833380" y="0"/>
            <a:ext cx="5358620" cy="6868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4F91E12D-A485-4A80-9E02-31AF1F5069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356135" y="5987819"/>
            <a:ext cx="989764" cy="55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E9AC1CCE-524B-EC03-D511-C7AF8ED210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58" y="1639696"/>
            <a:ext cx="6594606" cy="3803768"/>
          </a:xfrm>
          <a:prstGeom prst="rect">
            <a:avLst/>
          </a:prstGeom>
        </p:spPr>
      </p:pic>
      <p:grpSp>
        <p:nvGrpSpPr>
          <p:cNvPr id="58" name="Group 23">
            <a:extLst>
              <a:ext uri="{FF2B5EF4-FFF2-40B4-BE49-F238E27FC236}">
                <a16:creationId xmlns:a16="http://schemas.microsoft.com/office/drawing/2014/main" id="{1671E27F-BFBA-377F-21E2-B61C5AD182D9}"/>
              </a:ext>
            </a:extLst>
          </p:cNvPr>
          <p:cNvGrpSpPr/>
          <p:nvPr userDrawn="1"/>
        </p:nvGrpSpPr>
        <p:grpSpPr>
          <a:xfrm>
            <a:off x="4902870" y="5945007"/>
            <a:ext cx="1848749" cy="639009"/>
            <a:chOff x="4902870" y="5945007"/>
            <a:chExt cx="1848749" cy="639009"/>
          </a:xfrm>
        </p:grpSpPr>
        <p:sp>
          <p:nvSpPr>
            <p:cNvPr id="59" name="Rectangle 18">
              <a:extLst>
                <a:ext uri="{FF2B5EF4-FFF2-40B4-BE49-F238E27FC236}">
                  <a16:creationId xmlns:a16="http://schemas.microsoft.com/office/drawing/2014/main" id="{6213EBAD-2A6D-41FF-57C5-A0F6A3EA7796}"/>
                </a:ext>
              </a:extLst>
            </p:cNvPr>
            <p:cNvSpPr/>
            <p:nvPr/>
          </p:nvSpPr>
          <p:spPr>
            <a:xfrm>
              <a:off x="4943934" y="6361746"/>
              <a:ext cx="196904" cy="1969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6897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1013" dirty="0"/>
            </a:p>
          </p:txBody>
        </p:sp>
        <p:sp>
          <p:nvSpPr>
            <p:cNvPr id="60" name="Rectangle 19">
              <a:extLst>
                <a:ext uri="{FF2B5EF4-FFF2-40B4-BE49-F238E27FC236}">
                  <a16:creationId xmlns:a16="http://schemas.microsoft.com/office/drawing/2014/main" id="{6EEA40C5-E3B4-15B4-F743-A66F6D2F2439}"/>
                </a:ext>
              </a:extLst>
            </p:cNvPr>
            <p:cNvSpPr/>
            <p:nvPr/>
          </p:nvSpPr>
          <p:spPr>
            <a:xfrm>
              <a:off x="5140838" y="5979727"/>
              <a:ext cx="1015021" cy="215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ZA" sz="8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Regional Offices</a:t>
              </a:r>
            </a:p>
          </p:txBody>
        </p:sp>
        <p:sp>
          <p:nvSpPr>
            <p:cNvPr id="61" name="Rectangle 20">
              <a:extLst>
                <a:ext uri="{FF2B5EF4-FFF2-40B4-BE49-F238E27FC236}">
                  <a16:creationId xmlns:a16="http://schemas.microsoft.com/office/drawing/2014/main" id="{547047F6-88B3-AB99-1C12-2818CE68376E}"/>
                </a:ext>
              </a:extLst>
            </p:cNvPr>
            <p:cNvSpPr/>
            <p:nvPr/>
          </p:nvSpPr>
          <p:spPr>
            <a:xfrm>
              <a:off x="5140838" y="6368572"/>
              <a:ext cx="161078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ZA" sz="8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Implementation Experience</a:t>
              </a:r>
            </a:p>
          </p:txBody>
        </p:sp>
        <p:pic>
          <p:nvPicPr>
            <p:cNvPr id="62" name="Picture 16">
              <a:extLst>
                <a:ext uri="{FF2B5EF4-FFF2-40B4-BE49-F238E27FC236}">
                  <a16:creationId xmlns:a16="http://schemas.microsoft.com/office/drawing/2014/main" id="{4200FCD9-9852-A7A6-EF7D-BCF231FB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902870" y="5945007"/>
              <a:ext cx="257026" cy="257026"/>
            </a:xfrm>
            <a:prstGeom prst="rect">
              <a:avLst/>
            </a:prstGeom>
          </p:spPr>
        </p:pic>
      </p:grpSp>
      <p:grpSp>
        <p:nvGrpSpPr>
          <p:cNvPr id="63" name="Group 3">
            <a:extLst>
              <a:ext uri="{FF2B5EF4-FFF2-40B4-BE49-F238E27FC236}">
                <a16:creationId xmlns:a16="http://schemas.microsoft.com/office/drawing/2014/main" id="{4AE1D537-9721-240C-43A7-F27777AB93FA}"/>
              </a:ext>
            </a:extLst>
          </p:cNvPr>
          <p:cNvGrpSpPr/>
          <p:nvPr userDrawn="1"/>
        </p:nvGrpSpPr>
        <p:grpSpPr>
          <a:xfrm>
            <a:off x="7140150" y="174213"/>
            <a:ext cx="4775057" cy="6554482"/>
            <a:chOff x="8483599" y="226297"/>
            <a:chExt cx="3577718" cy="7190125"/>
          </a:xfrm>
        </p:grpSpPr>
        <p:sp>
          <p:nvSpPr>
            <p:cNvPr id="64" name="TextBox 7">
              <a:extLst>
                <a:ext uri="{FF2B5EF4-FFF2-40B4-BE49-F238E27FC236}">
                  <a16:creationId xmlns:a16="http://schemas.microsoft.com/office/drawing/2014/main" id="{D5A13C42-8635-3512-3B8C-E197957AE433}"/>
                </a:ext>
              </a:extLst>
            </p:cNvPr>
            <p:cNvSpPr txBox="1"/>
            <p:nvPr/>
          </p:nvSpPr>
          <p:spPr>
            <a:xfrm>
              <a:off x="8483599" y="230512"/>
              <a:ext cx="1560252" cy="4346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Europe</a:t>
              </a: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Belgium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Czech Republic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Denmark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Finland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France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Germany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Ireland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Isle of Man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Netherlands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Norway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Portugal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Romania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Spain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Sweden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Switzerland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Turkey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United Kingdom</a:t>
              </a:r>
            </a:p>
          </p:txBody>
        </p:sp>
        <p:sp>
          <p:nvSpPr>
            <p:cNvPr id="65" name="TextBox 8">
              <a:extLst>
                <a:ext uri="{FF2B5EF4-FFF2-40B4-BE49-F238E27FC236}">
                  <a16:creationId xmlns:a16="http://schemas.microsoft.com/office/drawing/2014/main" id="{0DCD2960-833F-22F5-AB8E-F1E536FB1C68}"/>
                </a:ext>
              </a:extLst>
            </p:cNvPr>
            <p:cNvSpPr txBox="1"/>
            <p:nvPr/>
          </p:nvSpPr>
          <p:spPr>
            <a:xfrm>
              <a:off x="9232736" y="386831"/>
              <a:ext cx="874092" cy="417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Antwerp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Prague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Copenhagen,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Aarhus, 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Fredericia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Helsinki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Lille,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Paris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Berlin, 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Frankfurt,</a:t>
              </a: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Walldorf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</a:t>
              </a:r>
              <a:r>
                <a:rPr lang="en-US" sz="70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Maarsbergen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Warsaw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Porto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Bucharest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Madrid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Stockholm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Zurich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Istanbul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  London</a:t>
              </a:r>
            </a:p>
          </p:txBody>
        </p:sp>
        <p:sp>
          <p:nvSpPr>
            <p:cNvPr id="66" name="TextBox 9">
              <a:extLst>
                <a:ext uri="{FF2B5EF4-FFF2-40B4-BE49-F238E27FC236}">
                  <a16:creationId xmlns:a16="http://schemas.microsoft.com/office/drawing/2014/main" id="{E85EBE6E-F3A3-439F-AD1B-1B730356FAB2}"/>
                </a:ext>
              </a:extLst>
            </p:cNvPr>
            <p:cNvSpPr txBox="1"/>
            <p:nvPr/>
          </p:nvSpPr>
          <p:spPr>
            <a:xfrm>
              <a:off x="10359623" y="226297"/>
              <a:ext cx="1701694" cy="2474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Americas</a:t>
              </a:r>
              <a:endParaRPr lang="en-US" sz="1400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Argentina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Brazil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Canada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Chile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Colombia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Costa Rica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Ecuador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Mexico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Peru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United States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Uruguay</a:t>
              </a:r>
            </a:p>
          </p:txBody>
        </p:sp>
        <p:sp>
          <p:nvSpPr>
            <p:cNvPr id="67" name="TextBox 10">
              <a:extLst>
                <a:ext uri="{FF2B5EF4-FFF2-40B4-BE49-F238E27FC236}">
                  <a16:creationId xmlns:a16="http://schemas.microsoft.com/office/drawing/2014/main" id="{29A3D9E9-A128-54D2-D22C-C6958118D617}"/>
                </a:ext>
              </a:extLst>
            </p:cNvPr>
            <p:cNvSpPr txBox="1"/>
            <p:nvPr/>
          </p:nvSpPr>
          <p:spPr>
            <a:xfrm>
              <a:off x="11108759" y="378316"/>
              <a:ext cx="874092" cy="2304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Buenos Aires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São Paulo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Toronto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Santiago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Bogotá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San Jose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Quito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Mexico City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Lima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Atlanta,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Indianapolis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Montevideo</a:t>
              </a:r>
            </a:p>
          </p:txBody>
        </p:sp>
        <p:cxnSp>
          <p:nvCxnSpPr>
            <p:cNvPr id="68" name="Straight Connector 11">
              <a:extLst>
                <a:ext uri="{FF2B5EF4-FFF2-40B4-BE49-F238E27FC236}">
                  <a16:creationId xmlns:a16="http://schemas.microsoft.com/office/drawing/2014/main" id="{44E51793-D96F-4FA7-09DE-06C98ED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0205302" y="303550"/>
              <a:ext cx="0" cy="6962043"/>
            </a:xfrm>
            <a:prstGeom prst="line">
              <a:avLst/>
            </a:prstGeom>
            <a:ln>
              <a:solidFill>
                <a:srgbClr val="6897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2">
              <a:extLst>
                <a:ext uri="{FF2B5EF4-FFF2-40B4-BE49-F238E27FC236}">
                  <a16:creationId xmlns:a16="http://schemas.microsoft.com/office/drawing/2014/main" id="{4195BF2D-C17D-1CBD-9F4D-F9AD0BB1D551}"/>
                </a:ext>
              </a:extLst>
            </p:cNvPr>
            <p:cNvCxnSpPr>
              <a:cxnSpLocks/>
            </p:cNvCxnSpPr>
            <p:nvPr/>
          </p:nvCxnSpPr>
          <p:spPr>
            <a:xfrm>
              <a:off x="8494110" y="4275358"/>
              <a:ext cx="3466353" cy="0"/>
            </a:xfrm>
            <a:prstGeom prst="line">
              <a:avLst/>
            </a:prstGeom>
            <a:ln>
              <a:solidFill>
                <a:srgbClr val="6897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13">
              <a:extLst>
                <a:ext uri="{FF2B5EF4-FFF2-40B4-BE49-F238E27FC236}">
                  <a16:creationId xmlns:a16="http://schemas.microsoft.com/office/drawing/2014/main" id="{BAB96EA5-DEF2-129D-1A1C-00319462E65E}"/>
                </a:ext>
              </a:extLst>
            </p:cNvPr>
            <p:cNvSpPr txBox="1"/>
            <p:nvPr/>
          </p:nvSpPr>
          <p:spPr>
            <a:xfrm>
              <a:off x="8483599" y="4393278"/>
              <a:ext cx="1621577" cy="3023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Asia Pacific</a:t>
              </a:r>
            </a:p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Australia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China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Hong Kong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India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Japan</a:t>
              </a:r>
            </a:p>
            <a:p>
              <a:pPr>
                <a:lnSpc>
                  <a:spcPts val="1080"/>
                </a:lnSpc>
              </a:pPr>
              <a:r>
                <a:rPr lang="en-US" sz="700" dirty="0" err="1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Koreo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Macau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Malaysia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New Zealand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Philippines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Singapore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Thailand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Vietnam</a:t>
              </a:r>
            </a:p>
          </p:txBody>
        </p:sp>
        <p:sp>
          <p:nvSpPr>
            <p:cNvPr id="71" name="TextBox 15">
              <a:extLst>
                <a:ext uri="{FF2B5EF4-FFF2-40B4-BE49-F238E27FC236}">
                  <a16:creationId xmlns:a16="http://schemas.microsoft.com/office/drawing/2014/main" id="{1CBB8C45-E033-0250-FA8B-B277DA59ACF1}"/>
                </a:ext>
              </a:extLst>
            </p:cNvPr>
            <p:cNvSpPr txBox="1"/>
            <p:nvPr/>
          </p:nvSpPr>
          <p:spPr>
            <a:xfrm>
              <a:off x="9232736" y="4540312"/>
              <a:ext cx="874091" cy="2868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8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Brisbane,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Canberra,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Melbourne,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Perth,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Sydney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Shanghai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Hong Kong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Hyderabad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Tokyo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Kuala Lumpur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Auckland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Manila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Singapore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Bangkok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+mn-lt"/>
                  <a:ea typeface="Verdana" panose="020B0604030504040204" pitchFamily="34" charset="0"/>
                </a:rPr>
                <a:t>–  </a:t>
              </a:r>
              <a:r>
                <a:rPr lang="en-ZA" sz="700" b="0" i="0" dirty="0">
                  <a:solidFill>
                    <a:schemeClr val="tx1">
                      <a:lumMod val="75000"/>
                    </a:schemeClr>
                  </a:solidFill>
                  <a:effectLst/>
                  <a:latin typeface="+mn-lt"/>
                </a:rPr>
                <a:t>Ho Chi Minh City</a:t>
              </a:r>
              <a:endParaRPr lang="en-US" sz="700" dirty="0">
                <a:solidFill>
                  <a:schemeClr val="tx1">
                    <a:lumMod val="75000"/>
                  </a:schemeClr>
                </a:solidFill>
                <a:latin typeface="+mn-lt"/>
                <a:ea typeface="Verdana" panose="020B0604030504040204" pitchFamily="34" charset="0"/>
              </a:endParaRPr>
            </a:p>
          </p:txBody>
        </p:sp>
        <p:sp>
          <p:nvSpPr>
            <p:cNvPr id="72" name="TextBox 21">
              <a:extLst>
                <a:ext uri="{FF2B5EF4-FFF2-40B4-BE49-F238E27FC236}">
                  <a16:creationId xmlns:a16="http://schemas.microsoft.com/office/drawing/2014/main" id="{3B7572F4-6EBB-D213-F23A-E75C163AD0BB}"/>
                </a:ext>
              </a:extLst>
            </p:cNvPr>
            <p:cNvSpPr txBox="1"/>
            <p:nvPr/>
          </p:nvSpPr>
          <p:spPr>
            <a:xfrm>
              <a:off x="10359623" y="4393276"/>
              <a:ext cx="1682987" cy="1785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1100" dirty="0">
                  <a:solidFill>
                    <a:schemeClr val="accent5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Middle East &amp; Africa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8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Kenya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Morocco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Mauritius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South Africa</a:t>
              </a:r>
            </a:p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The UAE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700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73" name="TextBox 22">
              <a:extLst>
                <a:ext uri="{FF2B5EF4-FFF2-40B4-BE49-F238E27FC236}">
                  <a16:creationId xmlns:a16="http://schemas.microsoft.com/office/drawing/2014/main" id="{E5873AB0-301F-7ECF-C3E7-DE7486606EDC}"/>
                </a:ext>
              </a:extLst>
            </p:cNvPr>
            <p:cNvSpPr txBox="1"/>
            <p:nvPr/>
          </p:nvSpPr>
          <p:spPr>
            <a:xfrm>
              <a:off x="11108759" y="4555710"/>
              <a:ext cx="874092" cy="1475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80"/>
                </a:lnSpc>
              </a:pPr>
              <a:endParaRPr lang="en-US" sz="700" dirty="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Nairobi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Casablanca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Rabat</a:t>
              </a:r>
            </a:p>
            <a:p>
              <a:pPr marL="0" marR="0" lvl="0" indent="0" algn="l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Quatre Bornes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Cape Town, 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Pretoria,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   Johannesburg</a:t>
              </a:r>
            </a:p>
            <a:p>
              <a:pPr>
                <a:lnSpc>
                  <a:spcPts val="1080"/>
                </a:lnSpc>
              </a:pPr>
              <a:r>
                <a:rPr lang="en-US" sz="700" dirty="0">
                  <a:solidFill>
                    <a:schemeClr val="tx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 Dubai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861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 userDrawn="1">
          <p15:clr>
            <a:srgbClr val="FBAE40"/>
          </p15:clr>
        </p15:guide>
        <p15:guide id="2" orient="horz" pos="572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BE197-7DE6-37FF-6B98-0FD3A0572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  <a:lvl2pPr>
              <a:defRPr>
                <a:latin typeface="Helvetica Neue"/>
              </a:defRPr>
            </a:lvl2pPr>
            <a:lvl3pPr>
              <a:defRPr>
                <a:latin typeface="Helvetica Neue"/>
              </a:defRPr>
            </a:lvl3pPr>
            <a:lvl4pPr>
              <a:defRPr>
                <a:latin typeface="Helvetica Neue"/>
              </a:defRPr>
            </a:lvl4pPr>
            <a:lvl5pPr>
              <a:defRPr>
                <a:latin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1BA40-AD8E-ECD8-FE69-68399243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639C4-001C-BA4C-9A77-968C3EBCF4B5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702A3-9059-7459-8807-239E6F2D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9FF82-1E49-6574-2175-A167775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6566FA-9AF4-7D4F-8032-670407B4CD7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326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9788" y="1844674"/>
            <a:ext cx="10726982" cy="44333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9416" y="65722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CFF5C55B-89E7-4F54-9C4A-C55D3D39E006}" type="datetime4">
              <a:rPr lang="de-DE" altLang="en-US" smtClean="0"/>
              <a:pPr/>
              <a:t>16. Mai 2025</a:t>
            </a:fld>
            <a:endParaRPr lang="de-DE" alt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026769" y="65722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8AACD95-23FA-4667-83F8-ED09438E4156}" type="slidenum">
              <a:rPr lang="de-DE" altLang="en-US"/>
              <a:pPr/>
              <a:t>‹Nr.›</a:t>
            </a:fld>
            <a:endParaRPr lang="de-DE" alt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FDE883C-C09F-C542-BA09-901B4980C13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722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750"/>
            </a:lvl1pPr>
          </a:lstStyle>
          <a:p>
            <a:r>
              <a:rPr lang="de-DE" altLang="en-US">
                <a:solidFill>
                  <a:srgbClr val="FF0000"/>
                </a:solidFill>
              </a:rPr>
              <a:t>Nicht zutreffende </a:t>
            </a:r>
            <a:r>
              <a:rPr lang="de-DE" altLang="en-US"/>
              <a:t>Vertraulichkeitsstufe</a:t>
            </a:r>
            <a:r>
              <a:rPr lang="de-DE" altLang="en-US">
                <a:solidFill>
                  <a:srgbClr val="FF0000"/>
                </a:solidFill>
              </a:rPr>
              <a:t>n und roten Text löschen </a:t>
            </a:r>
            <a:r>
              <a:rPr lang="de-DE" altLang="en-US"/>
              <a:t>: Öffentlich – Nur für internen Gebrauch – Vertraulich - Geheim </a:t>
            </a:r>
          </a:p>
        </p:txBody>
      </p:sp>
    </p:spTree>
    <p:extLst>
      <p:ext uri="{BB962C8B-B14F-4D97-AF65-F5344CB8AC3E}">
        <p14:creationId xmlns:p14="http://schemas.microsoft.com/office/powerpoint/2010/main" val="3168551514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lide_Eleph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3794C8-918D-4031-A239-E3405917E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586525-B05E-49AD-B6EC-8EEBBF082E0D}"/>
              </a:ext>
            </a:extLst>
          </p:cNvPr>
          <p:cNvSpPr/>
          <p:nvPr userDrawn="1"/>
        </p:nvSpPr>
        <p:spPr>
          <a:xfrm>
            <a:off x="0" y="490749"/>
            <a:ext cx="12192000" cy="6381328"/>
          </a:xfrm>
          <a:prstGeom prst="rect">
            <a:avLst/>
          </a:prstGeom>
          <a:gradFill>
            <a:gsLst>
              <a:gs pos="22000">
                <a:srgbClr val="364D6C">
                  <a:alpha val="0"/>
                </a:srgbClr>
              </a:gs>
              <a:gs pos="100000">
                <a:srgbClr val="364D6C">
                  <a:alpha val="8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7940A-B3DC-044E-8730-3DF7FF402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433247"/>
            <a:ext cx="5543550" cy="47929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Title goes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FC7EAD-7E4F-5A41-A044-16D0B4065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384" y="6008666"/>
            <a:ext cx="5543550" cy="27962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 name | 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A6733F-F65E-75B8-F586-EBA714E2A7D7}"/>
              </a:ext>
            </a:extLst>
          </p:cNvPr>
          <p:cNvSpPr/>
          <p:nvPr userDrawn="1"/>
        </p:nvSpPr>
        <p:spPr>
          <a:xfrm>
            <a:off x="6413824" y="0"/>
            <a:ext cx="5778176" cy="6858000"/>
          </a:xfrm>
          <a:prstGeom prst="rect">
            <a:avLst/>
          </a:prstGeom>
          <a:gradFill>
            <a:gsLst>
              <a:gs pos="0">
                <a:srgbClr val="8FAEC3">
                  <a:lumMod val="35000"/>
                  <a:lumOff val="65000"/>
                </a:srgbClr>
              </a:gs>
              <a:gs pos="40000">
                <a:schemeClr val="bg1">
                  <a:alpha val="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8DD794-7D7B-DA23-C765-CE4CD13B9E95}"/>
              </a:ext>
            </a:extLst>
          </p:cNvPr>
          <p:cNvGrpSpPr/>
          <p:nvPr userDrawn="1"/>
        </p:nvGrpSpPr>
        <p:grpSpPr>
          <a:xfrm>
            <a:off x="623392" y="692696"/>
            <a:ext cx="1881840" cy="1882394"/>
            <a:chOff x="623392" y="692696"/>
            <a:chExt cx="1881840" cy="188239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F7563D-8675-13D5-4AD9-783B2C191D16}"/>
                </a:ext>
              </a:extLst>
            </p:cNvPr>
            <p:cNvSpPr/>
            <p:nvPr userDrawn="1"/>
          </p:nvSpPr>
          <p:spPr>
            <a:xfrm>
              <a:off x="623392" y="692696"/>
              <a:ext cx="1881840" cy="1882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6E1C18EC-E5FB-B844-4B2C-8B7AAD7D02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61326" y="1416091"/>
              <a:ext cx="1405972" cy="435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856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811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FB895C9-7999-9046-8720-3DC91635117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6436" y="3672361"/>
            <a:ext cx="1817518" cy="1796927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icon/logo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0238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650835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58112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40238" y="5229200"/>
            <a:ext cx="6624637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16541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-slide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CA763F7-9F8F-5141-B8AC-275380523E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928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image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D9C29-16E7-D843-BCE6-FFAF2D3157E2}"/>
              </a:ext>
            </a:extLst>
          </p:cNvPr>
          <p:cNvSpPr/>
          <p:nvPr userDrawn="1"/>
        </p:nvSpPr>
        <p:spPr>
          <a:xfrm>
            <a:off x="0" y="4725144"/>
            <a:ext cx="12192000" cy="1152128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F0C19B-6427-5544-B68F-96F2DB7099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473" y="5085308"/>
            <a:ext cx="10944225" cy="43180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293A75"/>
                </a:solidFill>
              </a:defRPr>
            </a:lvl1pPr>
            <a:lvl2pPr marL="457200" indent="0" algn="r">
              <a:buNone/>
              <a:defRPr sz="2400">
                <a:solidFill>
                  <a:srgbClr val="395170"/>
                </a:solidFill>
              </a:defRPr>
            </a:lvl2pPr>
            <a:lvl3pPr marL="914400" indent="0" algn="r">
              <a:buNone/>
              <a:defRPr sz="2400">
                <a:solidFill>
                  <a:srgbClr val="395170"/>
                </a:solidFill>
              </a:defRPr>
            </a:lvl3pPr>
            <a:lvl4pPr marL="1371600" indent="0" algn="r">
              <a:buNone/>
              <a:defRPr sz="2400">
                <a:solidFill>
                  <a:srgbClr val="395170"/>
                </a:solidFill>
              </a:defRPr>
            </a:lvl4pPr>
            <a:lvl5pPr marL="1828800" indent="0" algn="r">
              <a:buNone/>
              <a:defRPr sz="2400">
                <a:solidFill>
                  <a:srgbClr val="395170"/>
                </a:solidFill>
              </a:defRPr>
            </a:lvl5pPr>
          </a:lstStyle>
          <a:p>
            <a:pPr lvl="0"/>
            <a:r>
              <a:rPr lang="en-US" noProof="0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693692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orient="horz" pos="288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B3F0D3-F78F-6246-98B6-64A04A850FA6}"/>
              </a:ext>
            </a:extLst>
          </p:cNvPr>
          <p:cNvSpPr/>
          <p:nvPr userDrawn="1"/>
        </p:nvSpPr>
        <p:spPr>
          <a:xfrm>
            <a:off x="11568608" y="6237311"/>
            <a:ext cx="300597" cy="300597"/>
          </a:xfrm>
          <a:prstGeom prst="rect">
            <a:avLst/>
          </a:prstGeom>
          <a:solidFill>
            <a:srgbClr val="CE1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solidFill>
                <a:srgbClr val="F8991D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AFDF33-DE14-7A4B-A240-A10A228BD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550931" cy="90363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9073D-87D9-754E-8A84-5A83BC7F5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19" y="1577367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74C3D4-0E2C-374D-A952-CFF95D245898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rcRect/>
          <a:stretch/>
        </p:blipFill>
        <p:spPr>
          <a:xfrm>
            <a:off x="313574" y="6237312"/>
            <a:ext cx="1049251" cy="325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6E9A0-63FF-4CAB-A8EA-0D4FF5FE0502}"/>
              </a:ext>
            </a:extLst>
          </p:cNvPr>
          <p:cNvSpPr txBox="1"/>
          <p:nvPr userDrawn="1"/>
        </p:nvSpPr>
        <p:spPr>
          <a:xfrm>
            <a:off x="11509164" y="6264498"/>
            <a:ext cx="41948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B8B8AE52-2D76-4432-8929-BE1FCB92BBF3}" type="slidenum">
              <a:rPr lang="en-ZA" sz="10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 algn="ctr"/>
              <a:t>‹Nr.›</a:t>
            </a:fld>
            <a:endParaRPr lang="en-ZA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4B08F-0646-8E46-96D1-07A2AC66FCC9}"/>
              </a:ext>
            </a:extLst>
          </p:cNvPr>
          <p:cNvSpPr/>
          <p:nvPr userDrawn="1"/>
        </p:nvSpPr>
        <p:spPr>
          <a:xfrm>
            <a:off x="1426153" y="6366520"/>
            <a:ext cx="68644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900" dirty="0">
                <a:solidFill>
                  <a:schemeClr val="bg1">
                    <a:lumMod val="75000"/>
                  </a:schemeClr>
                </a:solidFill>
              </a:rPr>
              <a:t>© 2025 EPI-USE Labs GmbH. All rights, reserved.</a:t>
            </a:r>
            <a:endParaRPr lang="en-GB" sz="9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795F251-99B7-080A-AF1F-EBD16211156E}"/>
              </a:ext>
            </a:extLst>
          </p:cNvPr>
          <p:cNvPicPr>
            <a:picLocks noChangeAspect="1"/>
          </p:cNvPicPr>
          <p:nvPr userDrawn="1"/>
        </p:nvPicPr>
        <p:blipFill>
          <a:blip r:embed="rId57"/>
          <a:stretch>
            <a:fillRect/>
          </a:stretch>
        </p:blipFill>
        <p:spPr>
          <a:xfrm>
            <a:off x="10992544" y="183679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681" r:id="rId3"/>
    <p:sldLayoutId id="2147483698" r:id="rId4"/>
    <p:sldLayoutId id="2147483722" r:id="rId5"/>
    <p:sldLayoutId id="2147483701" r:id="rId6"/>
    <p:sldLayoutId id="2147483670" r:id="rId7"/>
    <p:sldLayoutId id="2147483692" r:id="rId8"/>
    <p:sldLayoutId id="2147483702" r:id="rId9"/>
    <p:sldLayoutId id="2147483715" r:id="rId10"/>
    <p:sldLayoutId id="2147483674" r:id="rId11"/>
    <p:sldLayoutId id="2147483662" r:id="rId12"/>
    <p:sldLayoutId id="2147483689" r:id="rId13"/>
    <p:sldLayoutId id="2147483671" r:id="rId14"/>
    <p:sldLayoutId id="2147483688" r:id="rId15"/>
    <p:sldLayoutId id="2147483663" r:id="rId16"/>
    <p:sldLayoutId id="2147483691" r:id="rId17"/>
    <p:sldLayoutId id="2147483694" r:id="rId18"/>
    <p:sldLayoutId id="2147483708" r:id="rId19"/>
    <p:sldLayoutId id="2147483685" r:id="rId20"/>
    <p:sldLayoutId id="2147483695" r:id="rId21"/>
    <p:sldLayoutId id="2147483686" r:id="rId22"/>
    <p:sldLayoutId id="2147483696" r:id="rId23"/>
    <p:sldLayoutId id="2147483672" r:id="rId24"/>
    <p:sldLayoutId id="2147483697" r:id="rId25"/>
    <p:sldLayoutId id="2147483668" r:id="rId26"/>
    <p:sldLayoutId id="2147483675" r:id="rId27"/>
    <p:sldLayoutId id="2147483727" r:id="rId28"/>
    <p:sldLayoutId id="2147483684" r:id="rId29"/>
    <p:sldLayoutId id="2147483669" r:id="rId30"/>
    <p:sldLayoutId id="2147483703" r:id="rId31"/>
    <p:sldLayoutId id="2147483700" r:id="rId32"/>
    <p:sldLayoutId id="2147483710" r:id="rId33"/>
    <p:sldLayoutId id="2147483713" r:id="rId34"/>
    <p:sldLayoutId id="2147483714" r:id="rId35"/>
    <p:sldLayoutId id="2147483699" r:id="rId36"/>
    <p:sldLayoutId id="2147483704" r:id="rId37"/>
    <p:sldLayoutId id="2147483711" r:id="rId38"/>
    <p:sldLayoutId id="2147483705" r:id="rId39"/>
    <p:sldLayoutId id="2147483690" r:id="rId40"/>
    <p:sldLayoutId id="2147483706" r:id="rId41"/>
    <p:sldLayoutId id="2147483682" r:id="rId42"/>
    <p:sldLayoutId id="2147483683" r:id="rId43"/>
    <p:sldLayoutId id="2147483720" r:id="rId44"/>
    <p:sldLayoutId id="2147483721" r:id="rId45"/>
    <p:sldLayoutId id="2147483718" r:id="rId46"/>
    <p:sldLayoutId id="2147483719" r:id="rId47"/>
    <p:sldLayoutId id="2147483716" r:id="rId48"/>
    <p:sldLayoutId id="2147483661" r:id="rId49"/>
    <p:sldLayoutId id="2147483717" r:id="rId50"/>
    <p:sldLayoutId id="2147483707" r:id="rId51"/>
    <p:sldLayoutId id="2147483728" r:id="rId52"/>
    <p:sldLayoutId id="2147483730" r:id="rId5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18458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rgbClr val="CE181E"/>
        </a:buClr>
        <a:buFont typeface="Wingdings" pitchFamily="2" charset="2"/>
        <a:buChar char="§"/>
        <a:defRPr sz="14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0"/>
        </a:spcBef>
        <a:buClr>
          <a:srgbClr val="046595"/>
        </a:buClr>
        <a:buFont typeface="Wingdings" pitchFamily="2" charset="2"/>
        <a:buChar char="§"/>
        <a:defRPr sz="12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rgbClr val="0380BB"/>
        </a:buClr>
        <a:buFont typeface="Wingdings" pitchFamily="2" charset="2"/>
        <a:buChar char="§"/>
        <a:defRPr sz="11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5">
            <a:lumMod val="40000"/>
            <a:lumOff val="60000"/>
          </a:schemeClr>
        </a:buClr>
        <a:buFont typeface="Wingdings" pitchFamily="2" charset="2"/>
        <a:buChar char="§"/>
        <a:defRPr sz="105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tx2"/>
        </a:buClr>
        <a:buFont typeface="System Font Regular"/>
        <a:buChar char="▪"/>
        <a:defRPr sz="1000" kern="1200">
          <a:solidFill>
            <a:schemeClr val="tx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10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Relationship Id="rId9" Type="http://schemas.openxmlformats.org/officeDocument/2006/relationships/image" Target="../media/image10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4.png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Relationship Id="rId9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emf"/><Relationship Id="rId9" Type="http://schemas.openxmlformats.org/officeDocument/2006/relationships/image" Target="../media/image9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568F49-4679-6E57-A223-CAA13836AB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384" y="6008666"/>
            <a:ext cx="7415832" cy="27962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dirty="0"/>
              <a:t>David Grassmugg und Peter Drabek, </a:t>
            </a:r>
            <a:r>
              <a:rPr lang="de-DE" dirty="0" err="1"/>
              <a:t>twinformatics</a:t>
            </a:r>
            <a:r>
              <a:rPr lang="de-DE" dirty="0"/>
              <a:t> GmbH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dirty="0"/>
              <a:t>Danny Tamm, UBS Hainer GmbH | 07.05.2025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085EB130-489F-866A-4AF6-DB042F253D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4384" y="4221088"/>
            <a:ext cx="10008120" cy="15927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/>
              <a:t>Aufbau DSGVO konformer Testumgebungen mittels </a:t>
            </a:r>
            <a:br>
              <a:rPr lang="de-DE" dirty="0"/>
            </a:br>
            <a:r>
              <a:rPr lang="de-DE" dirty="0"/>
              <a:t>Mandantenkopie und Objektkopie.</a:t>
            </a:r>
            <a:br>
              <a:rPr lang="de-DE" sz="2200" dirty="0"/>
            </a:br>
            <a:br>
              <a:rPr lang="de-DE" sz="1600" dirty="0"/>
            </a:br>
            <a:r>
              <a:rPr lang="de-DE" sz="1600" dirty="0"/>
              <a:t>Testmanagement mit Einsatz des Data </a:t>
            </a:r>
            <a:r>
              <a:rPr lang="de-DE" sz="1600" dirty="0" err="1"/>
              <a:t>Sync</a:t>
            </a:r>
            <a:r>
              <a:rPr lang="de-DE" sz="1600" dirty="0"/>
              <a:t> Manager™ bei einem der größten </a:t>
            </a:r>
            <a:br>
              <a:rPr lang="de-DE" sz="1600" dirty="0"/>
            </a:br>
            <a:r>
              <a:rPr lang="de-DE" sz="1600" dirty="0"/>
              <a:t>Versicherer Österreichs.</a:t>
            </a:r>
          </a:p>
        </p:txBody>
      </p:sp>
    </p:spTree>
    <p:extLst>
      <p:ext uri="{BB962C8B-B14F-4D97-AF65-F5344CB8AC3E}">
        <p14:creationId xmlns:p14="http://schemas.microsoft.com/office/powerpoint/2010/main" val="415907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DF877-6CF1-E5DB-FCFF-074014CF5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2E35CB6-FB8F-B998-79EB-B5F7EBFBB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9" b="13043"/>
          <a:stretch/>
        </p:blipFill>
        <p:spPr>
          <a:xfrm>
            <a:off x="-879" y="2348880"/>
            <a:ext cx="12192879" cy="2952328"/>
          </a:xfrm>
          <a:prstGeom prst="rect">
            <a:avLst/>
          </a:prstGeom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E594115E-6955-F629-105B-F03F89828E82}"/>
              </a:ext>
            </a:extLst>
          </p:cNvPr>
          <p:cNvSpPr/>
          <p:nvPr/>
        </p:nvSpPr>
        <p:spPr>
          <a:xfrm>
            <a:off x="0" y="2348880"/>
            <a:ext cx="12192000" cy="29523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86E57940-39DA-1F45-5299-57A4FD552993}"/>
              </a:ext>
            </a:extLst>
          </p:cNvPr>
          <p:cNvSpPr txBox="1">
            <a:spLocks/>
          </p:cNvSpPr>
          <p:nvPr/>
        </p:nvSpPr>
        <p:spPr>
          <a:xfrm>
            <a:off x="5447928" y="2767988"/>
            <a:ext cx="6131285" cy="2173180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  <a:buFont typeface="Wingdings" pitchFamily="2" charset="2"/>
              <a:buNone/>
            </a:pPr>
            <a:r>
              <a:rPr lang="de-DE" sz="5200" b="1" dirty="0">
                <a:solidFill>
                  <a:schemeClr val="bg1"/>
                </a:solidFill>
              </a:rPr>
              <a:t>UBS Hainer</a:t>
            </a:r>
          </a:p>
          <a:p>
            <a:r>
              <a:rPr lang="de-DE" sz="5200" dirty="0">
                <a:solidFill>
                  <a:schemeClr val="bg1"/>
                </a:solidFill>
              </a:rPr>
              <a:t>25 Jahre Erfahrung mit Datenmanagement und Orchestrierung mit </a:t>
            </a:r>
            <a:r>
              <a:rPr lang="de-DE" sz="5200" dirty="0" err="1">
                <a:solidFill>
                  <a:schemeClr val="bg1"/>
                </a:solidFill>
              </a:rPr>
              <a:t>DevOps</a:t>
            </a:r>
            <a:r>
              <a:rPr lang="de-DE" sz="5200" dirty="0">
                <a:solidFill>
                  <a:schemeClr val="bg1"/>
                </a:solidFill>
              </a:rPr>
              <a:t>, </a:t>
            </a:r>
            <a:r>
              <a:rPr lang="de-DE" sz="5200" dirty="0" err="1">
                <a:solidFill>
                  <a:schemeClr val="bg1"/>
                </a:solidFill>
              </a:rPr>
              <a:t>Testing</a:t>
            </a:r>
            <a:r>
              <a:rPr lang="de-DE" sz="5200" dirty="0">
                <a:solidFill>
                  <a:schemeClr val="bg1"/>
                </a:solidFill>
              </a:rPr>
              <a:t> und KI</a:t>
            </a:r>
          </a:p>
          <a:p>
            <a:r>
              <a:rPr lang="de-DE" sz="5200" dirty="0">
                <a:solidFill>
                  <a:schemeClr val="bg1"/>
                </a:solidFill>
              </a:rPr>
              <a:t>Eigenständige Entwicklung und Support aus Deutschland</a:t>
            </a:r>
          </a:p>
          <a:p>
            <a:r>
              <a:rPr lang="de-DE" sz="5200" dirty="0">
                <a:solidFill>
                  <a:schemeClr val="bg1"/>
                </a:solidFill>
              </a:rPr>
              <a:t>Weltweites Vertriebsnetz</a:t>
            </a:r>
          </a:p>
          <a:p>
            <a:r>
              <a:rPr lang="de-DE" sz="5200" dirty="0">
                <a:solidFill>
                  <a:schemeClr val="bg1"/>
                </a:solidFill>
              </a:rPr>
              <a:t>Bereits mehrere Projekte zusammen mit EPI-USE</a:t>
            </a:r>
            <a:endParaRPr lang="en-GB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34E98E6D-804A-E250-EAA3-9E2DAC0008FE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9756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Kopieren und verfremden von Daten in SAP</a:t>
            </a:r>
            <a:r>
              <a:rPr lang="de-DE" baseline="30000" dirty="0"/>
              <a:t>®</a:t>
            </a:r>
            <a:r>
              <a:rPr lang="de-DE" dirty="0"/>
              <a:t> und Non-SAP Systemen</a:t>
            </a:r>
          </a:p>
        </p:txBody>
      </p:sp>
      <p:pic>
        <p:nvPicPr>
          <p:cNvPr id="12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3B0C220-F686-B1EE-AF8F-758501612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388" y="2924944"/>
            <a:ext cx="1403645" cy="17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95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6701D-67FE-1E1C-D308-C9624B363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86DEE570-2019-B2BE-8A19-711F86E4F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9" b="13043"/>
          <a:stretch/>
        </p:blipFill>
        <p:spPr>
          <a:xfrm>
            <a:off x="-879" y="2348880"/>
            <a:ext cx="12192879" cy="2952328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DED71DA6-D118-1148-A07B-E2E8D825BFE8}"/>
              </a:ext>
            </a:extLst>
          </p:cNvPr>
          <p:cNvSpPr/>
          <p:nvPr/>
        </p:nvSpPr>
        <p:spPr>
          <a:xfrm>
            <a:off x="0" y="2348880"/>
            <a:ext cx="12192000" cy="2952328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B3CB51B2-9AC7-3A53-B4D9-C7436CC5D4D7}"/>
              </a:ext>
            </a:extLst>
          </p:cNvPr>
          <p:cNvSpPr txBox="1">
            <a:spLocks/>
          </p:cNvSpPr>
          <p:nvPr/>
        </p:nvSpPr>
        <p:spPr>
          <a:xfrm>
            <a:off x="5447928" y="2564904"/>
            <a:ext cx="6131285" cy="2592288"/>
          </a:xfrm>
          <a:prstGeom prst="rect">
            <a:avLst/>
          </a:prstGeom>
        </p:spPr>
        <p:txBody>
          <a:bodyPr vert="horz" lIns="0" tIns="0" rIns="0" bIns="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2">
              <a:spcBef>
                <a:spcPts val="1000"/>
              </a:spcBef>
              <a:spcAft>
                <a:spcPts val="800"/>
              </a:spcAft>
              <a:buClr>
                <a:srgbClr val="CE181E"/>
              </a:buClr>
            </a:pPr>
            <a:r>
              <a:rPr lang="de-DE" sz="5200" dirty="0">
                <a:solidFill>
                  <a:schemeClr val="bg1"/>
                </a:solidFill>
              </a:rPr>
              <a:t>Zwei Tools zu einer Komplettlösung kombinieren</a:t>
            </a:r>
          </a:p>
          <a:p>
            <a:pPr marL="228600" lvl="2">
              <a:spcBef>
                <a:spcPts val="1000"/>
              </a:spcBef>
              <a:spcAft>
                <a:spcPts val="800"/>
              </a:spcAft>
              <a:buClr>
                <a:srgbClr val="CE181E"/>
              </a:buClr>
            </a:pPr>
            <a:r>
              <a:rPr lang="de-DE" sz="5200" dirty="0">
                <a:solidFill>
                  <a:schemeClr val="bg1"/>
                </a:solidFill>
              </a:rPr>
              <a:t>Beide Tools werden auf der jeweiligen Seite installiert</a:t>
            </a:r>
            <a:br>
              <a:rPr lang="de-DE" sz="5200" dirty="0">
                <a:solidFill>
                  <a:schemeClr val="bg1"/>
                </a:solidFill>
              </a:rPr>
            </a:br>
            <a:r>
              <a:rPr lang="de-DE" sz="5200" dirty="0">
                <a:solidFill>
                  <a:schemeClr val="bg1"/>
                </a:solidFill>
              </a:rPr>
              <a:t>und können getrennt voneinander eingesetzt werden</a:t>
            </a:r>
          </a:p>
          <a:p>
            <a:pPr marL="228600" lvl="2">
              <a:spcBef>
                <a:spcPts val="1000"/>
              </a:spcBef>
              <a:spcAft>
                <a:spcPts val="800"/>
              </a:spcAft>
              <a:buClr>
                <a:srgbClr val="CE181E"/>
              </a:buClr>
            </a:pPr>
            <a:r>
              <a:rPr lang="de-DE" sz="5200" dirty="0">
                <a:solidFill>
                  <a:schemeClr val="bg1"/>
                </a:solidFill>
              </a:rPr>
              <a:t>Verfremdung wird auf beiden Seiten identisch umgesetzt</a:t>
            </a:r>
          </a:p>
          <a:p>
            <a:pPr marL="228600" lvl="2">
              <a:spcBef>
                <a:spcPts val="1000"/>
              </a:spcBef>
              <a:spcAft>
                <a:spcPts val="800"/>
              </a:spcAft>
              <a:buClr>
                <a:srgbClr val="CE181E"/>
              </a:buClr>
            </a:pPr>
            <a:r>
              <a:rPr lang="de-DE" sz="5200" dirty="0">
                <a:solidFill>
                  <a:schemeClr val="bg1"/>
                </a:solidFill>
              </a:rPr>
              <a:t>Beide Tools arbeiten über definierte Schnittstellen so zusammen,</a:t>
            </a:r>
            <a:br>
              <a:rPr lang="de-DE" sz="5200" dirty="0">
                <a:solidFill>
                  <a:schemeClr val="bg1"/>
                </a:solidFill>
              </a:rPr>
            </a:br>
            <a:r>
              <a:rPr lang="de-DE" sz="5200" dirty="0">
                <a:solidFill>
                  <a:schemeClr val="bg1"/>
                </a:solidFill>
              </a:rPr>
              <a:t>dass sie sich wie eines verhalten. Das bedeutet, man kann die Prozesse über eine gemeinsame Oberfläche starten und überwachen</a:t>
            </a:r>
            <a:endParaRPr lang="en-GB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744A0221-E10E-0687-E473-AC63E27E2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388" y="2924944"/>
            <a:ext cx="1403645" cy="1762718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0920CBE7-7280-708F-015D-7A3B404B8D5B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9756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Kopieren und verfremden von Daten in SAP</a:t>
            </a:r>
            <a:r>
              <a:rPr lang="de-DE" baseline="30000" dirty="0"/>
              <a:t>®</a:t>
            </a:r>
            <a:r>
              <a:rPr lang="de-DE" dirty="0"/>
              <a:t> und Non-SAP Systemen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402BCEC-561D-3020-2F69-F3F904284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168" y="2924944"/>
            <a:ext cx="1762718" cy="1762718"/>
          </a:xfrm>
          <a:prstGeom prst="rect">
            <a:avLst/>
          </a:prstGeom>
        </p:spPr>
      </p:pic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8EBC274F-4653-6081-675F-EACF5E59D9F5}"/>
              </a:ext>
            </a:extLst>
          </p:cNvPr>
          <p:cNvSpPr txBox="1">
            <a:spLocks/>
          </p:cNvSpPr>
          <p:nvPr/>
        </p:nvSpPr>
        <p:spPr>
          <a:xfrm>
            <a:off x="2459886" y="3140968"/>
            <a:ext cx="900502" cy="10801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spcBef>
                <a:spcPts val="1000"/>
              </a:spcBef>
              <a:spcAft>
                <a:spcPts val="800"/>
              </a:spcAft>
              <a:buClr>
                <a:srgbClr val="CE181E"/>
              </a:buClr>
              <a:buNone/>
            </a:pPr>
            <a:r>
              <a:rPr lang="de-DE" sz="5200" dirty="0">
                <a:solidFill>
                  <a:schemeClr val="bg1"/>
                </a:solidFill>
              </a:rPr>
              <a:t>+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0572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>
            <a:extLst>
              <a:ext uri="{FF2B5EF4-FFF2-40B4-BE49-F238E27FC236}">
                <a16:creationId xmlns:a16="http://schemas.microsoft.com/office/drawing/2014/main" id="{2EC2D7B6-71CF-11F9-E9A9-F84E3EB1721E}"/>
              </a:ext>
            </a:extLst>
          </p:cNvPr>
          <p:cNvSpPr/>
          <p:nvPr/>
        </p:nvSpPr>
        <p:spPr>
          <a:xfrm>
            <a:off x="0" y="3765609"/>
            <a:ext cx="12192000" cy="23757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F9F9F9"/>
              </a:gs>
              <a:gs pos="84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411584D-C47D-3DD9-B081-6FFB38BA8CF8}"/>
              </a:ext>
            </a:extLst>
          </p:cNvPr>
          <p:cNvGrpSpPr>
            <a:grpSpLocks noChangeAspect="1"/>
          </p:cNvGrpSpPr>
          <p:nvPr/>
        </p:nvGrpSpPr>
        <p:grpSpPr>
          <a:xfrm>
            <a:off x="149757" y="1340768"/>
            <a:ext cx="11892486" cy="4804620"/>
            <a:chOff x="133978" y="1481880"/>
            <a:chExt cx="11892486" cy="4804620"/>
          </a:xfrm>
        </p:grpSpPr>
        <p:sp>
          <p:nvSpPr>
            <p:cNvPr id="16" name="Flussdiagramm: Magnetplattenspeicher 15">
              <a:extLst>
                <a:ext uri="{FF2B5EF4-FFF2-40B4-BE49-F238E27FC236}">
                  <a16:creationId xmlns:a16="http://schemas.microsoft.com/office/drawing/2014/main" id="{BD481AF7-F6C3-19F9-BC9B-73C4A41FD929}"/>
                </a:ext>
              </a:extLst>
            </p:cNvPr>
            <p:cNvSpPr/>
            <p:nvPr/>
          </p:nvSpPr>
          <p:spPr>
            <a:xfrm>
              <a:off x="3575725" y="5372100"/>
              <a:ext cx="914400" cy="914400"/>
            </a:xfrm>
            <a:custGeom>
              <a:avLst/>
              <a:gdLst>
                <a:gd name="connsiteX0" fmla="*/ 0 w 914400"/>
                <a:gd name="connsiteY0" fmla="*/ 152430 h 914400"/>
                <a:gd name="connsiteX1" fmla="*/ 457200 w 914400"/>
                <a:gd name="connsiteY1" fmla="*/ 0 h 914400"/>
                <a:gd name="connsiteX2" fmla="*/ 914400 w 914400"/>
                <a:gd name="connsiteY2" fmla="*/ 152430 h 914400"/>
                <a:gd name="connsiteX3" fmla="*/ 914400 w 914400"/>
                <a:gd name="connsiteY3" fmla="*/ 761969 h 914400"/>
                <a:gd name="connsiteX4" fmla="*/ 457200 w 914400"/>
                <a:gd name="connsiteY4" fmla="*/ 914400 h 914400"/>
                <a:gd name="connsiteX5" fmla="*/ 0 w 914400"/>
                <a:gd name="connsiteY5" fmla="*/ 761969 h 914400"/>
                <a:gd name="connsiteX6" fmla="*/ 0 w 914400"/>
                <a:gd name="connsiteY6" fmla="*/ 152430 h 914400"/>
                <a:gd name="connsiteX0" fmla="*/ 914400 w 914400"/>
                <a:gd name="connsiteY0" fmla="*/ 152430 h 914400"/>
                <a:gd name="connsiteX1" fmla="*/ 457200 w 914400"/>
                <a:gd name="connsiteY1" fmla="*/ 304860 h 914400"/>
                <a:gd name="connsiteX2" fmla="*/ 0 w 914400"/>
                <a:gd name="connsiteY2" fmla="*/ 152430 h 914400"/>
                <a:gd name="connsiteX0" fmla="*/ 0 w 914400"/>
                <a:gd name="connsiteY0" fmla="*/ 152430 h 914400"/>
                <a:gd name="connsiteX1" fmla="*/ 457200 w 914400"/>
                <a:gd name="connsiteY1" fmla="*/ 0 h 914400"/>
                <a:gd name="connsiteX2" fmla="*/ 914400 w 914400"/>
                <a:gd name="connsiteY2" fmla="*/ 152430 h 914400"/>
                <a:gd name="connsiteX3" fmla="*/ 914400 w 914400"/>
                <a:gd name="connsiteY3" fmla="*/ 761969 h 914400"/>
                <a:gd name="connsiteX4" fmla="*/ 457200 w 914400"/>
                <a:gd name="connsiteY4" fmla="*/ 914400 h 914400"/>
                <a:gd name="connsiteX5" fmla="*/ 0 w 914400"/>
                <a:gd name="connsiteY5" fmla="*/ 761969 h 914400"/>
                <a:gd name="connsiteX6" fmla="*/ 0 w 914400"/>
                <a:gd name="connsiteY6" fmla="*/ 15243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914400" stroke="0" extrusionOk="0">
                  <a:moveTo>
                    <a:pt x="0" y="152430"/>
                  </a:moveTo>
                  <a:cubicBezTo>
                    <a:pt x="6716" y="62549"/>
                    <a:pt x="201526" y="-3704"/>
                    <a:pt x="457200" y="0"/>
                  </a:cubicBezTo>
                  <a:cubicBezTo>
                    <a:pt x="703553" y="-4296"/>
                    <a:pt x="913747" y="65859"/>
                    <a:pt x="914400" y="152430"/>
                  </a:cubicBezTo>
                  <a:cubicBezTo>
                    <a:pt x="934791" y="451696"/>
                    <a:pt x="937993" y="615740"/>
                    <a:pt x="914400" y="761969"/>
                  </a:cubicBezTo>
                  <a:cubicBezTo>
                    <a:pt x="866752" y="831096"/>
                    <a:pt x="726267" y="875239"/>
                    <a:pt x="457200" y="914400"/>
                  </a:cubicBezTo>
                  <a:cubicBezTo>
                    <a:pt x="208398" y="903716"/>
                    <a:pt x="-1139" y="826964"/>
                    <a:pt x="0" y="761969"/>
                  </a:cubicBezTo>
                  <a:cubicBezTo>
                    <a:pt x="-8663" y="614539"/>
                    <a:pt x="-23925" y="316266"/>
                    <a:pt x="0" y="152430"/>
                  </a:cubicBezTo>
                  <a:close/>
                </a:path>
                <a:path w="914400" h="914400" fill="none" extrusionOk="0">
                  <a:moveTo>
                    <a:pt x="914400" y="152430"/>
                  </a:moveTo>
                  <a:cubicBezTo>
                    <a:pt x="870273" y="246337"/>
                    <a:pt x="723112" y="319786"/>
                    <a:pt x="457200" y="304860"/>
                  </a:cubicBezTo>
                  <a:cubicBezTo>
                    <a:pt x="206202" y="302952"/>
                    <a:pt x="-10021" y="247359"/>
                    <a:pt x="0" y="152430"/>
                  </a:cubicBezTo>
                </a:path>
                <a:path w="914400" h="914400" fill="none" extrusionOk="0">
                  <a:moveTo>
                    <a:pt x="0" y="152430"/>
                  </a:moveTo>
                  <a:cubicBezTo>
                    <a:pt x="-29337" y="46728"/>
                    <a:pt x="169390" y="-25398"/>
                    <a:pt x="457200" y="0"/>
                  </a:cubicBezTo>
                  <a:cubicBezTo>
                    <a:pt x="715685" y="13424"/>
                    <a:pt x="921699" y="74403"/>
                    <a:pt x="914400" y="152430"/>
                  </a:cubicBezTo>
                  <a:cubicBezTo>
                    <a:pt x="907429" y="402477"/>
                    <a:pt x="906333" y="516069"/>
                    <a:pt x="914400" y="761969"/>
                  </a:cubicBezTo>
                  <a:cubicBezTo>
                    <a:pt x="908891" y="810188"/>
                    <a:pt x="734839" y="907501"/>
                    <a:pt x="457200" y="914400"/>
                  </a:cubicBezTo>
                  <a:cubicBezTo>
                    <a:pt x="207065" y="910428"/>
                    <a:pt x="-4296" y="847175"/>
                    <a:pt x="0" y="761969"/>
                  </a:cubicBezTo>
                  <a:cubicBezTo>
                    <a:pt x="-27893" y="584177"/>
                    <a:pt x="12625" y="428084"/>
                    <a:pt x="0" y="15243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flowChartMagneticDisk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SAP</a:t>
              </a:r>
              <a:r>
                <a:rPr lang="de-DE" baseline="30000" dirty="0">
                  <a:solidFill>
                    <a:schemeClr val="tx1"/>
                  </a:solidFill>
                  <a:latin typeface="Helvetica Neue" panose="02000503000000020004"/>
                </a:rPr>
                <a:t>®</a:t>
              </a:r>
            </a:p>
          </p:txBody>
        </p:sp>
        <p:pic>
          <p:nvPicPr>
            <p:cNvPr id="31" name="Grafik 30" descr="Zahnräder mit einfarbiger Füllung">
              <a:extLst>
                <a:ext uri="{FF2B5EF4-FFF2-40B4-BE49-F238E27FC236}">
                  <a16:creationId xmlns:a16="http://schemas.microsoft.com/office/drawing/2014/main" id="{AEAAFF5B-E563-71C7-A20C-691F0ECCC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41238" y="5372100"/>
              <a:ext cx="914400" cy="914400"/>
            </a:xfrm>
            <a:prstGeom prst="rect">
              <a:avLst/>
            </a:prstGeom>
          </p:spPr>
        </p:pic>
        <p:sp>
          <p:nvSpPr>
            <p:cNvPr id="36" name="Flussdiagramm: Magnetplattenspeicher 35">
              <a:extLst>
                <a:ext uri="{FF2B5EF4-FFF2-40B4-BE49-F238E27FC236}">
                  <a16:creationId xmlns:a16="http://schemas.microsoft.com/office/drawing/2014/main" id="{D437885A-F7CE-108A-25E9-F5AAED007CDB}"/>
                </a:ext>
              </a:extLst>
            </p:cNvPr>
            <p:cNvSpPr/>
            <p:nvPr/>
          </p:nvSpPr>
          <p:spPr>
            <a:xfrm>
              <a:off x="6766028" y="5368080"/>
              <a:ext cx="914400" cy="914400"/>
            </a:xfrm>
            <a:custGeom>
              <a:avLst/>
              <a:gdLst>
                <a:gd name="connsiteX0" fmla="*/ 0 w 914400"/>
                <a:gd name="connsiteY0" fmla="*/ 152430 h 914400"/>
                <a:gd name="connsiteX1" fmla="*/ 457200 w 914400"/>
                <a:gd name="connsiteY1" fmla="*/ 0 h 914400"/>
                <a:gd name="connsiteX2" fmla="*/ 914400 w 914400"/>
                <a:gd name="connsiteY2" fmla="*/ 152430 h 914400"/>
                <a:gd name="connsiteX3" fmla="*/ 914400 w 914400"/>
                <a:gd name="connsiteY3" fmla="*/ 761969 h 914400"/>
                <a:gd name="connsiteX4" fmla="*/ 457200 w 914400"/>
                <a:gd name="connsiteY4" fmla="*/ 914400 h 914400"/>
                <a:gd name="connsiteX5" fmla="*/ 0 w 914400"/>
                <a:gd name="connsiteY5" fmla="*/ 761969 h 914400"/>
                <a:gd name="connsiteX6" fmla="*/ 0 w 914400"/>
                <a:gd name="connsiteY6" fmla="*/ 152430 h 914400"/>
                <a:gd name="connsiteX0" fmla="*/ 914400 w 914400"/>
                <a:gd name="connsiteY0" fmla="*/ 152430 h 914400"/>
                <a:gd name="connsiteX1" fmla="*/ 457200 w 914400"/>
                <a:gd name="connsiteY1" fmla="*/ 304860 h 914400"/>
                <a:gd name="connsiteX2" fmla="*/ 0 w 914400"/>
                <a:gd name="connsiteY2" fmla="*/ 152430 h 914400"/>
                <a:gd name="connsiteX0" fmla="*/ 0 w 914400"/>
                <a:gd name="connsiteY0" fmla="*/ 152430 h 914400"/>
                <a:gd name="connsiteX1" fmla="*/ 457200 w 914400"/>
                <a:gd name="connsiteY1" fmla="*/ 0 h 914400"/>
                <a:gd name="connsiteX2" fmla="*/ 914400 w 914400"/>
                <a:gd name="connsiteY2" fmla="*/ 152430 h 914400"/>
                <a:gd name="connsiteX3" fmla="*/ 914400 w 914400"/>
                <a:gd name="connsiteY3" fmla="*/ 761969 h 914400"/>
                <a:gd name="connsiteX4" fmla="*/ 457200 w 914400"/>
                <a:gd name="connsiteY4" fmla="*/ 914400 h 914400"/>
                <a:gd name="connsiteX5" fmla="*/ 0 w 914400"/>
                <a:gd name="connsiteY5" fmla="*/ 761969 h 914400"/>
                <a:gd name="connsiteX6" fmla="*/ 0 w 914400"/>
                <a:gd name="connsiteY6" fmla="*/ 15243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914400" stroke="0" extrusionOk="0">
                  <a:moveTo>
                    <a:pt x="0" y="152430"/>
                  </a:moveTo>
                  <a:cubicBezTo>
                    <a:pt x="6716" y="62549"/>
                    <a:pt x="201526" y="-3704"/>
                    <a:pt x="457200" y="0"/>
                  </a:cubicBezTo>
                  <a:cubicBezTo>
                    <a:pt x="703553" y="-4296"/>
                    <a:pt x="913747" y="65859"/>
                    <a:pt x="914400" y="152430"/>
                  </a:cubicBezTo>
                  <a:cubicBezTo>
                    <a:pt x="934791" y="451696"/>
                    <a:pt x="937993" y="615740"/>
                    <a:pt x="914400" y="761969"/>
                  </a:cubicBezTo>
                  <a:cubicBezTo>
                    <a:pt x="866752" y="831096"/>
                    <a:pt x="726267" y="875239"/>
                    <a:pt x="457200" y="914400"/>
                  </a:cubicBezTo>
                  <a:cubicBezTo>
                    <a:pt x="208398" y="903716"/>
                    <a:pt x="-1139" y="826964"/>
                    <a:pt x="0" y="761969"/>
                  </a:cubicBezTo>
                  <a:cubicBezTo>
                    <a:pt x="-8663" y="614539"/>
                    <a:pt x="-23925" y="316266"/>
                    <a:pt x="0" y="152430"/>
                  </a:cubicBezTo>
                  <a:close/>
                </a:path>
                <a:path w="914400" h="914400" fill="none" extrusionOk="0">
                  <a:moveTo>
                    <a:pt x="914400" y="152430"/>
                  </a:moveTo>
                  <a:cubicBezTo>
                    <a:pt x="870273" y="246337"/>
                    <a:pt x="723112" y="319786"/>
                    <a:pt x="457200" y="304860"/>
                  </a:cubicBezTo>
                  <a:cubicBezTo>
                    <a:pt x="206202" y="302952"/>
                    <a:pt x="-10021" y="247359"/>
                    <a:pt x="0" y="152430"/>
                  </a:cubicBezTo>
                </a:path>
                <a:path w="914400" h="914400" fill="none" extrusionOk="0">
                  <a:moveTo>
                    <a:pt x="0" y="152430"/>
                  </a:moveTo>
                  <a:cubicBezTo>
                    <a:pt x="-29337" y="46728"/>
                    <a:pt x="169390" y="-25398"/>
                    <a:pt x="457200" y="0"/>
                  </a:cubicBezTo>
                  <a:cubicBezTo>
                    <a:pt x="715685" y="13424"/>
                    <a:pt x="921699" y="74403"/>
                    <a:pt x="914400" y="152430"/>
                  </a:cubicBezTo>
                  <a:cubicBezTo>
                    <a:pt x="907429" y="402477"/>
                    <a:pt x="906333" y="516069"/>
                    <a:pt x="914400" y="761969"/>
                  </a:cubicBezTo>
                  <a:cubicBezTo>
                    <a:pt x="908891" y="810188"/>
                    <a:pt x="734839" y="907501"/>
                    <a:pt x="457200" y="914400"/>
                  </a:cubicBezTo>
                  <a:cubicBezTo>
                    <a:pt x="207065" y="910428"/>
                    <a:pt x="-4296" y="847175"/>
                    <a:pt x="0" y="761969"/>
                  </a:cubicBezTo>
                  <a:cubicBezTo>
                    <a:pt x="-27893" y="584177"/>
                    <a:pt x="12625" y="428084"/>
                    <a:pt x="0" y="15243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flowChartMagneticDisk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SAP</a:t>
              </a:r>
              <a:r>
                <a:rPr lang="de-DE" baseline="30000" dirty="0">
                  <a:solidFill>
                    <a:schemeClr val="tx1"/>
                  </a:solidFill>
                  <a:latin typeface="Helvetica Neue" panose="02000503000000020004"/>
                </a:rPr>
                <a:t>®</a:t>
              </a:r>
            </a:p>
          </p:txBody>
        </p:sp>
        <p:pic>
          <p:nvPicPr>
            <p:cNvPr id="12" name="Grafik 11" descr="Monitor mit einfarbiger Füllung">
              <a:extLst>
                <a:ext uri="{FF2B5EF4-FFF2-40B4-BE49-F238E27FC236}">
                  <a16:creationId xmlns:a16="http://schemas.microsoft.com/office/drawing/2014/main" id="{6F318332-969A-1F64-8001-41F9F5CE7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3978" y="1666200"/>
              <a:ext cx="1303020" cy="1303020"/>
            </a:xfrm>
            <a:prstGeom prst="rect">
              <a:avLst/>
            </a:prstGeom>
          </p:spPr>
        </p:pic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FC98CD13-B01B-3349-E7A3-C50112DEF462}"/>
                </a:ext>
              </a:extLst>
            </p:cNvPr>
            <p:cNvSpPr/>
            <p:nvPr/>
          </p:nvSpPr>
          <p:spPr>
            <a:xfrm>
              <a:off x="1867512" y="2781300"/>
              <a:ext cx="7841627" cy="885180"/>
            </a:xfrm>
            <a:custGeom>
              <a:avLst/>
              <a:gdLst>
                <a:gd name="connsiteX0" fmla="*/ 0 w 7841627"/>
                <a:gd name="connsiteY0" fmla="*/ 147533 h 885180"/>
                <a:gd name="connsiteX1" fmla="*/ 147533 w 7841627"/>
                <a:gd name="connsiteY1" fmla="*/ 0 h 885180"/>
                <a:gd name="connsiteX2" fmla="*/ 909050 w 7841627"/>
                <a:gd name="connsiteY2" fmla="*/ 0 h 885180"/>
                <a:gd name="connsiteX3" fmla="*/ 1519635 w 7841627"/>
                <a:gd name="connsiteY3" fmla="*/ 0 h 885180"/>
                <a:gd name="connsiteX4" fmla="*/ 2205686 w 7841627"/>
                <a:gd name="connsiteY4" fmla="*/ 0 h 885180"/>
                <a:gd name="connsiteX5" fmla="*/ 2740806 w 7841627"/>
                <a:gd name="connsiteY5" fmla="*/ 0 h 885180"/>
                <a:gd name="connsiteX6" fmla="*/ 3200460 w 7841627"/>
                <a:gd name="connsiteY6" fmla="*/ 0 h 885180"/>
                <a:gd name="connsiteX7" fmla="*/ 3735580 w 7841627"/>
                <a:gd name="connsiteY7" fmla="*/ 0 h 885180"/>
                <a:gd name="connsiteX8" fmla="*/ 4195234 w 7841627"/>
                <a:gd name="connsiteY8" fmla="*/ 0 h 885180"/>
                <a:gd name="connsiteX9" fmla="*/ 4654888 w 7841627"/>
                <a:gd name="connsiteY9" fmla="*/ 0 h 885180"/>
                <a:gd name="connsiteX10" fmla="*/ 5340939 w 7841627"/>
                <a:gd name="connsiteY10" fmla="*/ 0 h 885180"/>
                <a:gd name="connsiteX11" fmla="*/ 6026990 w 7841627"/>
                <a:gd name="connsiteY11" fmla="*/ 0 h 885180"/>
                <a:gd name="connsiteX12" fmla="*/ 6863972 w 7841627"/>
                <a:gd name="connsiteY12" fmla="*/ 0 h 885180"/>
                <a:gd name="connsiteX13" fmla="*/ 7694094 w 7841627"/>
                <a:gd name="connsiteY13" fmla="*/ 0 h 885180"/>
                <a:gd name="connsiteX14" fmla="*/ 7841627 w 7841627"/>
                <a:gd name="connsiteY14" fmla="*/ 147533 h 885180"/>
                <a:gd name="connsiteX15" fmla="*/ 7841627 w 7841627"/>
                <a:gd name="connsiteY15" fmla="*/ 737647 h 885180"/>
                <a:gd name="connsiteX16" fmla="*/ 7694094 w 7841627"/>
                <a:gd name="connsiteY16" fmla="*/ 885180 h 885180"/>
                <a:gd name="connsiteX17" fmla="*/ 7008043 w 7841627"/>
                <a:gd name="connsiteY17" fmla="*/ 885180 h 885180"/>
                <a:gd name="connsiteX18" fmla="*/ 6246526 w 7841627"/>
                <a:gd name="connsiteY18" fmla="*/ 885180 h 885180"/>
                <a:gd name="connsiteX19" fmla="*/ 5485010 w 7841627"/>
                <a:gd name="connsiteY19" fmla="*/ 885180 h 885180"/>
                <a:gd name="connsiteX20" fmla="*/ 4949890 w 7841627"/>
                <a:gd name="connsiteY20" fmla="*/ 885180 h 885180"/>
                <a:gd name="connsiteX21" fmla="*/ 4414770 w 7841627"/>
                <a:gd name="connsiteY21" fmla="*/ 885180 h 885180"/>
                <a:gd name="connsiteX22" fmla="*/ 3653254 w 7841627"/>
                <a:gd name="connsiteY22" fmla="*/ 885180 h 885180"/>
                <a:gd name="connsiteX23" fmla="*/ 2967203 w 7841627"/>
                <a:gd name="connsiteY23" fmla="*/ 885180 h 885180"/>
                <a:gd name="connsiteX24" fmla="*/ 2281152 w 7841627"/>
                <a:gd name="connsiteY24" fmla="*/ 885180 h 885180"/>
                <a:gd name="connsiteX25" fmla="*/ 1821497 w 7841627"/>
                <a:gd name="connsiteY25" fmla="*/ 885180 h 885180"/>
                <a:gd name="connsiteX26" fmla="*/ 1361843 w 7841627"/>
                <a:gd name="connsiteY26" fmla="*/ 885180 h 885180"/>
                <a:gd name="connsiteX27" fmla="*/ 147533 w 7841627"/>
                <a:gd name="connsiteY27" fmla="*/ 885180 h 885180"/>
                <a:gd name="connsiteX28" fmla="*/ 0 w 7841627"/>
                <a:gd name="connsiteY28" fmla="*/ 737647 h 885180"/>
                <a:gd name="connsiteX29" fmla="*/ 0 w 7841627"/>
                <a:gd name="connsiteY29" fmla="*/ 147533 h 88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41627" h="885180" extrusionOk="0">
                  <a:moveTo>
                    <a:pt x="0" y="147533"/>
                  </a:moveTo>
                  <a:cubicBezTo>
                    <a:pt x="4090" y="62603"/>
                    <a:pt x="61759" y="-4958"/>
                    <a:pt x="147533" y="0"/>
                  </a:cubicBezTo>
                  <a:cubicBezTo>
                    <a:pt x="466695" y="310"/>
                    <a:pt x="689853" y="25342"/>
                    <a:pt x="909050" y="0"/>
                  </a:cubicBezTo>
                  <a:cubicBezTo>
                    <a:pt x="1128247" y="-25342"/>
                    <a:pt x="1314683" y="72"/>
                    <a:pt x="1519635" y="0"/>
                  </a:cubicBezTo>
                  <a:cubicBezTo>
                    <a:pt x="1724587" y="-72"/>
                    <a:pt x="2018286" y="13276"/>
                    <a:pt x="2205686" y="0"/>
                  </a:cubicBezTo>
                  <a:cubicBezTo>
                    <a:pt x="2393086" y="-13276"/>
                    <a:pt x="2601907" y="-10309"/>
                    <a:pt x="2740806" y="0"/>
                  </a:cubicBezTo>
                  <a:cubicBezTo>
                    <a:pt x="2879705" y="10309"/>
                    <a:pt x="3041113" y="-7425"/>
                    <a:pt x="3200460" y="0"/>
                  </a:cubicBezTo>
                  <a:cubicBezTo>
                    <a:pt x="3359807" y="7425"/>
                    <a:pt x="3569901" y="-3750"/>
                    <a:pt x="3735580" y="0"/>
                  </a:cubicBezTo>
                  <a:cubicBezTo>
                    <a:pt x="3901259" y="3750"/>
                    <a:pt x="3973267" y="-15217"/>
                    <a:pt x="4195234" y="0"/>
                  </a:cubicBezTo>
                  <a:cubicBezTo>
                    <a:pt x="4417201" y="15217"/>
                    <a:pt x="4525555" y="6724"/>
                    <a:pt x="4654888" y="0"/>
                  </a:cubicBezTo>
                  <a:cubicBezTo>
                    <a:pt x="4784221" y="-6724"/>
                    <a:pt x="5111467" y="-18160"/>
                    <a:pt x="5340939" y="0"/>
                  </a:cubicBezTo>
                  <a:cubicBezTo>
                    <a:pt x="5570411" y="18160"/>
                    <a:pt x="5850284" y="-10775"/>
                    <a:pt x="6026990" y="0"/>
                  </a:cubicBezTo>
                  <a:cubicBezTo>
                    <a:pt x="6203696" y="10775"/>
                    <a:pt x="6463461" y="19280"/>
                    <a:pt x="6863972" y="0"/>
                  </a:cubicBezTo>
                  <a:cubicBezTo>
                    <a:pt x="7264483" y="-19280"/>
                    <a:pt x="7280673" y="5745"/>
                    <a:pt x="7694094" y="0"/>
                  </a:cubicBezTo>
                  <a:cubicBezTo>
                    <a:pt x="7794294" y="3351"/>
                    <a:pt x="7824796" y="66232"/>
                    <a:pt x="7841627" y="147533"/>
                  </a:cubicBezTo>
                  <a:cubicBezTo>
                    <a:pt x="7858629" y="395820"/>
                    <a:pt x="7847253" y="596919"/>
                    <a:pt x="7841627" y="737647"/>
                  </a:cubicBezTo>
                  <a:cubicBezTo>
                    <a:pt x="7843827" y="815380"/>
                    <a:pt x="7771392" y="886144"/>
                    <a:pt x="7694094" y="885180"/>
                  </a:cubicBezTo>
                  <a:cubicBezTo>
                    <a:pt x="7476010" y="874397"/>
                    <a:pt x="7233905" y="894175"/>
                    <a:pt x="7008043" y="885180"/>
                  </a:cubicBezTo>
                  <a:cubicBezTo>
                    <a:pt x="6782181" y="876185"/>
                    <a:pt x="6567478" y="918985"/>
                    <a:pt x="6246526" y="885180"/>
                  </a:cubicBezTo>
                  <a:cubicBezTo>
                    <a:pt x="5925574" y="851375"/>
                    <a:pt x="5801947" y="868220"/>
                    <a:pt x="5485010" y="885180"/>
                  </a:cubicBezTo>
                  <a:cubicBezTo>
                    <a:pt x="5168073" y="902140"/>
                    <a:pt x="5069078" y="886763"/>
                    <a:pt x="4949890" y="885180"/>
                  </a:cubicBezTo>
                  <a:cubicBezTo>
                    <a:pt x="4830702" y="883597"/>
                    <a:pt x="4634895" y="902105"/>
                    <a:pt x="4414770" y="885180"/>
                  </a:cubicBezTo>
                  <a:cubicBezTo>
                    <a:pt x="4194645" y="868255"/>
                    <a:pt x="4029953" y="866446"/>
                    <a:pt x="3653254" y="885180"/>
                  </a:cubicBezTo>
                  <a:cubicBezTo>
                    <a:pt x="3276555" y="903914"/>
                    <a:pt x="3237017" y="885841"/>
                    <a:pt x="2967203" y="885180"/>
                  </a:cubicBezTo>
                  <a:cubicBezTo>
                    <a:pt x="2697389" y="884519"/>
                    <a:pt x="2426950" y="890109"/>
                    <a:pt x="2281152" y="885180"/>
                  </a:cubicBezTo>
                  <a:cubicBezTo>
                    <a:pt x="2135354" y="880251"/>
                    <a:pt x="2025580" y="881086"/>
                    <a:pt x="1821497" y="885180"/>
                  </a:cubicBezTo>
                  <a:cubicBezTo>
                    <a:pt x="1617414" y="889274"/>
                    <a:pt x="1515381" y="866714"/>
                    <a:pt x="1361843" y="885180"/>
                  </a:cubicBezTo>
                  <a:cubicBezTo>
                    <a:pt x="1208305" y="903646"/>
                    <a:pt x="523197" y="928119"/>
                    <a:pt x="147533" y="885180"/>
                  </a:cubicBezTo>
                  <a:cubicBezTo>
                    <a:pt x="47541" y="891327"/>
                    <a:pt x="-3264" y="815678"/>
                    <a:pt x="0" y="737647"/>
                  </a:cubicBezTo>
                  <a:cubicBezTo>
                    <a:pt x="5768" y="525376"/>
                    <a:pt x="-5567" y="387942"/>
                    <a:pt x="0" y="147533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XDM</a:t>
              </a:r>
            </a:p>
          </p:txBody>
        </p:sp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D1C41D2B-4D52-4964-F615-FF45647253CB}"/>
                </a:ext>
              </a:extLst>
            </p:cNvPr>
            <p:cNvSpPr/>
            <p:nvPr/>
          </p:nvSpPr>
          <p:spPr>
            <a:xfrm>
              <a:off x="1867511" y="4179000"/>
              <a:ext cx="6903109" cy="885180"/>
            </a:xfrm>
            <a:custGeom>
              <a:avLst/>
              <a:gdLst>
                <a:gd name="connsiteX0" fmla="*/ 0 w 6903109"/>
                <a:gd name="connsiteY0" fmla="*/ 147533 h 885180"/>
                <a:gd name="connsiteX1" fmla="*/ 147533 w 6903109"/>
                <a:gd name="connsiteY1" fmla="*/ 0 h 885180"/>
                <a:gd name="connsiteX2" fmla="*/ 874418 w 6903109"/>
                <a:gd name="connsiteY2" fmla="*/ 0 h 885180"/>
                <a:gd name="connsiteX3" fmla="*/ 1469142 w 6903109"/>
                <a:gd name="connsiteY3" fmla="*/ 0 h 885180"/>
                <a:gd name="connsiteX4" fmla="*/ 2129946 w 6903109"/>
                <a:gd name="connsiteY4" fmla="*/ 0 h 885180"/>
                <a:gd name="connsiteX5" fmla="*/ 2658589 w 6903109"/>
                <a:gd name="connsiteY5" fmla="*/ 0 h 885180"/>
                <a:gd name="connsiteX6" fmla="*/ 3121152 w 6903109"/>
                <a:gd name="connsiteY6" fmla="*/ 0 h 885180"/>
                <a:gd name="connsiteX7" fmla="*/ 3649796 w 6903109"/>
                <a:gd name="connsiteY7" fmla="*/ 0 h 885180"/>
                <a:gd name="connsiteX8" fmla="*/ 4112359 w 6903109"/>
                <a:gd name="connsiteY8" fmla="*/ 0 h 885180"/>
                <a:gd name="connsiteX9" fmla="*/ 4574922 w 6903109"/>
                <a:gd name="connsiteY9" fmla="*/ 0 h 885180"/>
                <a:gd name="connsiteX10" fmla="*/ 5235726 w 6903109"/>
                <a:gd name="connsiteY10" fmla="*/ 0 h 885180"/>
                <a:gd name="connsiteX11" fmla="*/ 5896530 w 6903109"/>
                <a:gd name="connsiteY11" fmla="*/ 0 h 885180"/>
                <a:gd name="connsiteX12" fmla="*/ 6755576 w 6903109"/>
                <a:gd name="connsiteY12" fmla="*/ 0 h 885180"/>
                <a:gd name="connsiteX13" fmla="*/ 6903109 w 6903109"/>
                <a:gd name="connsiteY13" fmla="*/ 147533 h 885180"/>
                <a:gd name="connsiteX14" fmla="*/ 6903109 w 6903109"/>
                <a:gd name="connsiteY14" fmla="*/ 737647 h 885180"/>
                <a:gd name="connsiteX15" fmla="*/ 6755576 w 6903109"/>
                <a:gd name="connsiteY15" fmla="*/ 885180 h 885180"/>
                <a:gd name="connsiteX16" fmla="*/ 6094772 w 6903109"/>
                <a:gd name="connsiteY16" fmla="*/ 885180 h 885180"/>
                <a:gd name="connsiteX17" fmla="*/ 5367887 w 6903109"/>
                <a:gd name="connsiteY17" fmla="*/ 885180 h 885180"/>
                <a:gd name="connsiteX18" fmla="*/ 4641002 w 6903109"/>
                <a:gd name="connsiteY18" fmla="*/ 885180 h 885180"/>
                <a:gd name="connsiteX19" fmla="*/ 3914118 w 6903109"/>
                <a:gd name="connsiteY19" fmla="*/ 885180 h 885180"/>
                <a:gd name="connsiteX20" fmla="*/ 3385474 w 6903109"/>
                <a:gd name="connsiteY20" fmla="*/ 885180 h 885180"/>
                <a:gd name="connsiteX21" fmla="*/ 2856831 w 6903109"/>
                <a:gd name="connsiteY21" fmla="*/ 885180 h 885180"/>
                <a:gd name="connsiteX22" fmla="*/ 2129946 w 6903109"/>
                <a:gd name="connsiteY22" fmla="*/ 885180 h 885180"/>
                <a:gd name="connsiteX23" fmla="*/ 1469142 w 6903109"/>
                <a:gd name="connsiteY23" fmla="*/ 885180 h 885180"/>
                <a:gd name="connsiteX24" fmla="*/ 808337 w 6903109"/>
                <a:gd name="connsiteY24" fmla="*/ 885180 h 885180"/>
                <a:gd name="connsiteX25" fmla="*/ 147533 w 6903109"/>
                <a:gd name="connsiteY25" fmla="*/ 885180 h 885180"/>
                <a:gd name="connsiteX26" fmla="*/ 0 w 6903109"/>
                <a:gd name="connsiteY26" fmla="*/ 737647 h 885180"/>
                <a:gd name="connsiteX27" fmla="*/ 0 w 6903109"/>
                <a:gd name="connsiteY27" fmla="*/ 147533 h 88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903109" h="885180" extrusionOk="0">
                  <a:moveTo>
                    <a:pt x="0" y="147533"/>
                  </a:moveTo>
                  <a:cubicBezTo>
                    <a:pt x="4090" y="62603"/>
                    <a:pt x="61759" y="-4958"/>
                    <a:pt x="147533" y="0"/>
                  </a:cubicBezTo>
                  <a:cubicBezTo>
                    <a:pt x="445452" y="-5804"/>
                    <a:pt x="569348" y="19964"/>
                    <a:pt x="874418" y="0"/>
                  </a:cubicBezTo>
                  <a:cubicBezTo>
                    <a:pt x="1179488" y="-19964"/>
                    <a:pt x="1229859" y="6417"/>
                    <a:pt x="1469142" y="0"/>
                  </a:cubicBezTo>
                  <a:cubicBezTo>
                    <a:pt x="1708425" y="-6417"/>
                    <a:pt x="1803556" y="31890"/>
                    <a:pt x="2129946" y="0"/>
                  </a:cubicBezTo>
                  <a:cubicBezTo>
                    <a:pt x="2456336" y="-31890"/>
                    <a:pt x="2483331" y="3246"/>
                    <a:pt x="2658589" y="0"/>
                  </a:cubicBezTo>
                  <a:cubicBezTo>
                    <a:pt x="2833847" y="-3246"/>
                    <a:pt x="2932492" y="16534"/>
                    <a:pt x="3121152" y="0"/>
                  </a:cubicBezTo>
                  <a:cubicBezTo>
                    <a:pt x="3309812" y="-16534"/>
                    <a:pt x="3514007" y="-21176"/>
                    <a:pt x="3649796" y="0"/>
                  </a:cubicBezTo>
                  <a:cubicBezTo>
                    <a:pt x="3785585" y="21176"/>
                    <a:pt x="3963689" y="18716"/>
                    <a:pt x="4112359" y="0"/>
                  </a:cubicBezTo>
                  <a:cubicBezTo>
                    <a:pt x="4261029" y="-18716"/>
                    <a:pt x="4402241" y="19073"/>
                    <a:pt x="4574922" y="0"/>
                  </a:cubicBezTo>
                  <a:cubicBezTo>
                    <a:pt x="4747603" y="-19073"/>
                    <a:pt x="5002357" y="-26706"/>
                    <a:pt x="5235726" y="0"/>
                  </a:cubicBezTo>
                  <a:cubicBezTo>
                    <a:pt x="5469095" y="26706"/>
                    <a:pt x="5597072" y="18682"/>
                    <a:pt x="5896530" y="0"/>
                  </a:cubicBezTo>
                  <a:cubicBezTo>
                    <a:pt x="6195988" y="-18682"/>
                    <a:pt x="6449413" y="-34268"/>
                    <a:pt x="6755576" y="0"/>
                  </a:cubicBezTo>
                  <a:cubicBezTo>
                    <a:pt x="6829361" y="-8353"/>
                    <a:pt x="6906752" y="76609"/>
                    <a:pt x="6903109" y="147533"/>
                  </a:cubicBezTo>
                  <a:cubicBezTo>
                    <a:pt x="6879436" y="419375"/>
                    <a:pt x="6896534" y="488531"/>
                    <a:pt x="6903109" y="737647"/>
                  </a:cubicBezTo>
                  <a:cubicBezTo>
                    <a:pt x="6900744" y="835615"/>
                    <a:pt x="6837778" y="876269"/>
                    <a:pt x="6755576" y="885180"/>
                  </a:cubicBezTo>
                  <a:cubicBezTo>
                    <a:pt x="6561143" y="878629"/>
                    <a:pt x="6359144" y="894476"/>
                    <a:pt x="6094772" y="885180"/>
                  </a:cubicBezTo>
                  <a:cubicBezTo>
                    <a:pt x="5830400" y="875884"/>
                    <a:pt x="5627905" y="918543"/>
                    <a:pt x="5367887" y="885180"/>
                  </a:cubicBezTo>
                  <a:cubicBezTo>
                    <a:pt x="5107869" y="851817"/>
                    <a:pt x="4958235" y="873211"/>
                    <a:pt x="4641002" y="885180"/>
                  </a:cubicBezTo>
                  <a:cubicBezTo>
                    <a:pt x="4323770" y="897149"/>
                    <a:pt x="4110683" y="903469"/>
                    <a:pt x="3914118" y="885180"/>
                  </a:cubicBezTo>
                  <a:cubicBezTo>
                    <a:pt x="3717553" y="866891"/>
                    <a:pt x="3521785" y="896105"/>
                    <a:pt x="3385474" y="885180"/>
                  </a:cubicBezTo>
                  <a:cubicBezTo>
                    <a:pt x="3249163" y="874255"/>
                    <a:pt x="3000979" y="908438"/>
                    <a:pt x="2856831" y="885180"/>
                  </a:cubicBezTo>
                  <a:cubicBezTo>
                    <a:pt x="2712683" y="861922"/>
                    <a:pt x="2344252" y="849982"/>
                    <a:pt x="2129946" y="885180"/>
                  </a:cubicBezTo>
                  <a:cubicBezTo>
                    <a:pt x="1915640" y="920378"/>
                    <a:pt x="1631327" y="914941"/>
                    <a:pt x="1469142" y="885180"/>
                  </a:cubicBezTo>
                  <a:cubicBezTo>
                    <a:pt x="1306957" y="855419"/>
                    <a:pt x="972102" y="866683"/>
                    <a:pt x="808337" y="885180"/>
                  </a:cubicBezTo>
                  <a:cubicBezTo>
                    <a:pt x="644573" y="903677"/>
                    <a:pt x="474071" y="901068"/>
                    <a:pt x="147533" y="885180"/>
                  </a:cubicBezTo>
                  <a:cubicBezTo>
                    <a:pt x="76021" y="868046"/>
                    <a:pt x="2611" y="821186"/>
                    <a:pt x="0" y="737647"/>
                  </a:cubicBezTo>
                  <a:cubicBezTo>
                    <a:pt x="28420" y="531420"/>
                    <a:pt x="720" y="310699"/>
                    <a:pt x="0" y="147533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DSM</a:t>
              </a:r>
            </a:p>
          </p:txBody>
        </p:sp>
        <p:sp>
          <p:nvSpPr>
            <p:cNvPr id="15" name="Flussdiagramm: Magnetplattenspeicher 14">
              <a:extLst>
                <a:ext uri="{FF2B5EF4-FFF2-40B4-BE49-F238E27FC236}">
                  <a16:creationId xmlns:a16="http://schemas.microsoft.com/office/drawing/2014/main" id="{C26455A9-E4EE-2807-073E-52521F8B5FDC}"/>
                </a:ext>
              </a:extLst>
            </p:cNvPr>
            <p:cNvSpPr/>
            <p:nvPr/>
          </p:nvSpPr>
          <p:spPr>
            <a:xfrm>
              <a:off x="3575725" y="1485900"/>
              <a:ext cx="914400" cy="914400"/>
            </a:xfrm>
            <a:custGeom>
              <a:avLst/>
              <a:gdLst>
                <a:gd name="connsiteX0" fmla="*/ 0 w 914400"/>
                <a:gd name="connsiteY0" fmla="*/ 152430 h 914400"/>
                <a:gd name="connsiteX1" fmla="*/ 457200 w 914400"/>
                <a:gd name="connsiteY1" fmla="*/ 0 h 914400"/>
                <a:gd name="connsiteX2" fmla="*/ 914400 w 914400"/>
                <a:gd name="connsiteY2" fmla="*/ 152430 h 914400"/>
                <a:gd name="connsiteX3" fmla="*/ 914400 w 914400"/>
                <a:gd name="connsiteY3" fmla="*/ 761969 h 914400"/>
                <a:gd name="connsiteX4" fmla="*/ 457200 w 914400"/>
                <a:gd name="connsiteY4" fmla="*/ 914400 h 914400"/>
                <a:gd name="connsiteX5" fmla="*/ 0 w 914400"/>
                <a:gd name="connsiteY5" fmla="*/ 761969 h 914400"/>
                <a:gd name="connsiteX6" fmla="*/ 0 w 914400"/>
                <a:gd name="connsiteY6" fmla="*/ 152430 h 914400"/>
                <a:gd name="connsiteX0" fmla="*/ 914400 w 914400"/>
                <a:gd name="connsiteY0" fmla="*/ 152430 h 914400"/>
                <a:gd name="connsiteX1" fmla="*/ 457200 w 914400"/>
                <a:gd name="connsiteY1" fmla="*/ 304860 h 914400"/>
                <a:gd name="connsiteX2" fmla="*/ 0 w 914400"/>
                <a:gd name="connsiteY2" fmla="*/ 152430 h 914400"/>
                <a:gd name="connsiteX0" fmla="*/ 0 w 914400"/>
                <a:gd name="connsiteY0" fmla="*/ 152430 h 914400"/>
                <a:gd name="connsiteX1" fmla="*/ 457200 w 914400"/>
                <a:gd name="connsiteY1" fmla="*/ 0 h 914400"/>
                <a:gd name="connsiteX2" fmla="*/ 914400 w 914400"/>
                <a:gd name="connsiteY2" fmla="*/ 152430 h 914400"/>
                <a:gd name="connsiteX3" fmla="*/ 914400 w 914400"/>
                <a:gd name="connsiteY3" fmla="*/ 761969 h 914400"/>
                <a:gd name="connsiteX4" fmla="*/ 457200 w 914400"/>
                <a:gd name="connsiteY4" fmla="*/ 914400 h 914400"/>
                <a:gd name="connsiteX5" fmla="*/ 0 w 914400"/>
                <a:gd name="connsiteY5" fmla="*/ 761969 h 914400"/>
                <a:gd name="connsiteX6" fmla="*/ 0 w 914400"/>
                <a:gd name="connsiteY6" fmla="*/ 15243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914400" stroke="0" extrusionOk="0">
                  <a:moveTo>
                    <a:pt x="0" y="152430"/>
                  </a:moveTo>
                  <a:cubicBezTo>
                    <a:pt x="6716" y="62549"/>
                    <a:pt x="201526" y="-3704"/>
                    <a:pt x="457200" y="0"/>
                  </a:cubicBezTo>
                  <a:cubicBezTo>
                    <a:pt x="703553" y="-4296"/>
                    <a:pt x="913747" y="65859"/>
                    <a:pt x="914400" y="152430"/>
                  </a:cubicBezTo>
                  <a:cubicBezTo>
                    <a:pt x="934791" y="451696"/>
                    <a:pt x="937993" y="615740"/>
                    <a:pt x="914400" y="761969"/>
                  </a:cubicBezTo>
                  <a:cubicBezTo>
                    <a:pt x="866752" y="831096"/>
                    <a:pt x="726267" y="875239"/>
                    <a:pt x="457200" y="914400"/>
                  </a:cubicBezTo>
                  <a:cubicBezTo>
                    <a:pt x="208398" y="903716"/>
                    <a:pt x="-1139" y="826964"/>
                    <a:pt x="0" y="761969"/>
                  </a:cubicBezTo>
                  <a:cubicBezTo>
                    <a:pt x="-8663" y="614539"/>
                    <a:pt x="-23925" y="316266"/>
                    <a:pt x="0" y="152430"/>
                  </a:cubicBezTo>
                  <a:close/>
                </a:path>
                <a:path w="914400" h="914400" fill="none" extrusionOk="0">
                  <a:moveTo>
                    <a:pt x="914400" y="152430"/>
                  </a:moveTo>
                  <a:cubicBezTo>
                    <a:pt x="870273" y="246337"/>
                    <a:pt x="723112" y="319786"/>
                    <a:pt x="457200" y="304860"/>
                  </a:cubicBezTo>
                  <a:cubicBezTo>
                    <a:pt x="206202" y="302952"/>
                    <a:pt x="-10021" y="247359"/>
                    <a:pt x="0" y="152430"/>
                  </a:cubicBezTo>
                </a:path>
                <a:path w="914400" h="914400" fill="none" extrusionOk="0">
                  <a:moveTo>
                    <a:pt x="0" y="152430"/>
                  </a:moveTo>
                  <a:cubicBezTo>
                    <a:pt x="-29337" y="46728"/>
                    <a:pt x="169390" y="-25398"/>
                    <a:pt x="457200" y="0"/>
                  </a:cubicBezTo>
                  <a:cubicBezTo>
                    <a:pt x="715685" y="13424"/>
                    <a:pt x="921699" y="74403"/>
                    <a:pt x="914400" y="152430"/>
                  </a:cubicBezTo>
                  <a:cubicBezTo>
                    <a:pt x="907429" y="402477"/>
                    <a:pt x="906333" y="516069"/>
                    <a:pt x="914400" y="761969"/>
                  </a:cubicBezTo>
                  <a:cubicBezTo>
                    <a:pt x="908891" y="810188"/>
                    <a:pt x="734839" y="907501"/>
                    <a:pt x="457200" y="914400"/>
                  </a:cubicBezTo>
                  <a:cubicBezTo>
                    <a:pt x="207065" y="910428"/>
                    <a:pt x="-4296" y="847175"/>
                    <a:pt x="0" y="761969"/>
                  </a:cubicBezTo>
                  <a:cubicBezTo>
                    <a:pt x="-27893" y="584177"/>
                    <a:pt x="12625" y="428084"/>
                    <a:pt x="0" y="15243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flowChartMagneticDisk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  <a:latin typeface="Helvetica Neue" panose="02000503000000020004"/>
                </a:rPr>
                <a:t>Daten-bank</a:t>
              </a:r>
            </a:p>
          </p:txBody>
        </p:sp>
        <p:sp>
          <p:nvSpPr>
            <p:cNvPr id="17" name="Pfeil: nach rechts 16">
              <a:extLst>
                <a:ext uri="{FF2B5EF4-FFF2-40B4-BE49-F238E27FC236}">
                  <a16:creationId xmlns:a16="http://schemas.microsoft.com/office/drawing/2014/main" id="{00893AC3-A8B6-B7DF-F4C8-C6895B156EFF}"/>
                </a:ext>
              </a:extLst>
            </p:cNvPr>
            <p:cNvSpPr/>
            <p:nvPr/>
          </p:nvSpPr>
          <p:spPr>
            <a:xfrm>
              <a:off x="589619" y="2969220"/>
              <a:ext cx="1091522" cy="509340"/>
            </a:xfrm>
            <a:custGeom>
              <a:avLst/>
              <a:gdLst>
                <a:gd name="connsiteX0" fmla="*/ 0 w 1091522"/>
                <a:gd name="connsiteY0" fmla="*/ 127335 h 509340"/>
                <a:gd name="connsiteX1" fmla="*/ 401689 w 1091522"/>
                <a:gd name="connsiteY1" fmla="*/ 127335 h 509340"/>
                <a:gd name="connsiteX2" fmla="*/ 836852 w 1091522"/>
                <a:gd name="connsiteY2" fmla="*/ 127335 h 509340"/>
                <a:gd name="connsiteX3" fmla="*/ 836852 w 1091522"/>
                <a:gd name="connsiteY3" fmla="*/ 0 h 509340"/>
                <a:gd name="connsiteX4" fmla="*/ 1091522 w 1091522"/>
                <a:gd name="connsiteY4" fmla="*/ 254670 h 509340"/>
                <a:gd name="connsiteX5" fmla="*/ 836852 w 1091522"/>
                <a:gd name="connsiteY5" fmla="*/ 509340 h 509340"/>
                <a:gd name="connsiteX6" fmla="*/ 836852 w 1091522"/>
                <a:gd name="connsiteY6" fmla="*/ 382005 h 509340"/>
                <a:gd name="connsiteX7" fmla="*/ 443532 w 1091522"/>
                <a:gd name="connsiteY7" fmla="*/ 382005 h 509340"/>
                <a:gd name="connsiteX8" fmla="*/ 0 w 1091522"/>
                <a:gd name="connsiteY8" fmla="*/ 382005 h 509340"/>
                <a:gd name="connsiteX9" fmla="*/ 0 w 1091522"/>
                <a:gd name="connsiteY9" fmla="*/ 127335 h 50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1522" h="509340" extrusionOk="0">
                  <a:moveTo>
                    <a:pt x="0" y="127335"/>
                  </a:moveTo>
                  <a:cubicBezTo>
                    <a:pt x="175985" y="130036"/>
                    <a:pt x="284145" y="144186"/>
                    <a:pt x="401689" y="127335"/>
                  </a:cubicBezTo>
                  <a:cubicBezTo>
                    <a:pt x="519233" y="110484"/>
                    <a:pt x="655428" y="131105"/>
                    <a:pt x="836852" y="127335"/>
                  </a:cubicBezTo>
                  <a:cubicBezTo>
                    <a:pt x="842972" y="66948"/>
                    <a:pt x="834958" y="37002"/>
                    <a:pt x="836852" y="0"/>
                  </a:cubicBezTo>
                  <a:cubicBezTo>
                    <a:pt x="900029" y="74407"/>
                    <a:pt x="1019990" y="158075"/>
                    <a:pt x="1091522" y="254670"/>
                  </a:cubicBezTo>
                  <a:cubicBezTo>
                    <a:pt x="1025099" y="310996"/>
                    <a:pt x="884998" y="436415"/>
                    <a:pt x="836852" y="509340"/>
                  </a:cubicBezTo>
                  <a:cubicBezTo>
                    <a:pt x="830965" y="452710"/>
                    <a:pt x="835422" y="415808"/>
                    <a:pt x="836852" y="382005"/>
                  </a:cubicBezTo>
                  <a:cubicBezTo>
                    <a:pt x="751720" y="371684"/>
                    <a:pt x="529002" y="399140"/>
                    <a:pt x="443532" y="382005"/>
                  </a:cubicBezTo>
                  <a:cubicBezTo>
                    <a:pt x="358062" y="364870"/>
                    <a:pt x="172221" y="376560"/>
                    <a:pt x="0" y="382005"/>
                  </a:cubicBezTo>
                  <a:cubicBezTo>
                    <a:pt x="6688" y="315001"/>
                    <a:pt x="-5667" y="198660"/>
                    <a:pt x="0" y="127335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rightArrow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Start</a:t>
              </a:r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DF5E61CA-5D8F-124A-1D6C-DEF58150FFD9}"/>
                </a:ext>
              </a:extLst>
            </p:cNvPr>
            <p:cNvSpPr/>
            <p:nvPr/>
          </p:nvSpPr>
          <p:spPr>
            <a:xfrm>
              <a:off x="1867512" y="3754830"/>
              <a:ext cx="1467223" cy="386220"/>
            </a:xfrm>
            <a:custGeom>
              <a:avLst/>
              <a:gdLst>
                <a:gd name="connsiteX0" fmla="*/ 0 w 1467223"/>
                <a:gd name="connsiteY0" fmla="*/ 193110 h 386220"/>
                <a:gd name="connsiteX1" fmla="*/ 366806 w 1467223"/>
                <a:gd name="connsiteY1" fmla="*/ 193110 h 386220"/>
                <a:gd name="connsiteX2" fmla="*/ 366806 w 1467223"/>
                <a:gd name="connsiteY2" fmla="*/ 0 h 386220"/>
                <a:gd name="connsiteX3" fmla="*/ 726275 w 1467223"/>
                <a:gd name="connsiteY3" fmla="*/ 0 h 386220"/>
                <a:gd name="connsiteX4" fmla="*/ 1100417 w 1467223"/>
                <a:gd name="connsiteY4" fmla="*/ 0 h 386220"/>
                <a:gd name="connsiteX5" fmla="*/ 1100417 w 1467223"/>
                <a:gd name="connsiteY5" fmla="*/ 193110 h 386220"/>
                <a:gd name="connsiteX6" fmla="*/ 1467223 w 1467223"/>
                <a:gd name="connsiteY6" fmla="*/ 193110 h 386220"/>
                <a:gd name="connsiteX7" fmla="*/ 1122426 w 1467223"/>
                <a:gd name="connsiteY7" fmla="*/ 283872 h 386220"/>
                <a:gd name="connsiteX8" fmla="*/ 733612 w 1467223"/>
                <a:gd name="connsiteY8" fmla="*/ 386220 h 386220"/>
                <a:gd name="connsiteX9" fmla="*/ 352134 w 1467223"/>
                <a:gd name="connsiteY9" fmla="*/ 285803 h 386220"/>
                <a:gd name="connsiteX10" fmla="*/ 0 w 1467223"/>
                <a:gd name="connsiteY10" fmla="*/ 193110 h 38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7223" h="386220" extrusionOk="0">
                  <a:moveTo>
                    <a:pt x="0" y="193110"/>
                  </a:moveTo>
                  <a:cubicBezTo>
                    <a:pt x="105114" y="189539"/>
                    <a:pt x="229366" y="189896"/>
                    <a:pt x="366806" y="193110"/>
                  </a:cubicBezTo>
                  <a:cubicBezTo>
                    <a:pt x="365377" y="116039"/>
                    <a:pt x="365226" y="40051"/>
                    <a:pt x="366806" y="0"/>
                  </a:cubicBezTo>
                  <a:cubicBezTo>
                    <a:pt x="489689" y="7546"/>
                    <a:pt x="600971" y="3016"/>
                    <a:pt x="726275" y="0"/>
                  </a:cubicBezTo>
                  <a:cubicBezTo>
                    <a:pt x="851579" y="-3016"/>
                    <a:pt x="984375" y="-2212"/>
                    <a:pt x="1100417" y="0"/>
                  </a:cubicBezTo>
                  <a:cubicBezTo>
                    <a:pt x="1094980" y="77246"/>
                    <a:pt x="1092603" y="108228"/>
                    <a:pt x="1100417" y="193110"/>
                  </a:cubicBezTo>
                  <a:cubicBezTo>
                    <a:pt x="1214605" y="208112"/>
                    <a:pt x="1321853" y="174820"/>
                    <a:pt x="1467223" y="193110"/>
                  </a:cubicBezTo>
                  <a:cubicBezTo>
                    <a:pt x="1324286" y="215663"/>
                    <a:pt x="1211983" y="250610"/>
                    <a:pt x="1122426" y="283872"/>
                  </a:cubicBezTo>
                  <a:cubicBezTo>
                    <a:pt x="1032869" y="317134"/>
                    <a:pt x="879340" y="356334"/>
                    <a:pt x="733612" y="386220"/>
                  </a:cubicBezTo>
                  <a:cubicBezTo>
                    <a:pt x="546653" y="340834"/>
                    <a:pt x="494727" y="343491"/>
                    <a:pt x="352134" y="285803"/>
                  </a:cubicBezTo>
                  <a:cubicBezTo>
                    <a:pt x="209541" y="228115"/>
                    <a:pt x="120131" y="221686"/>
                    <a:pt x="0" y="19311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downArrow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Start</a:t>
              </a:r>
            </a:p>
          </p:txBody>
        </p:sp>
        <p:sp>
          <p:nvSpPr>
            <p:cNvPr id="19" name="Pfeil: Chevron 18">
              <a:extLst>
                <a:ext uri="{FF2B5EF4-FFF2-40B4-BE49-F238E27FC236}">
                  <a16:creationId xmlns:a16="http://schemas.microsoft.com/office/drawing/2014/main" id="{238CCB48-2B2D-4A58-3482-7C8F4AD33285}"/>
                </a:ext>
              </a:extLst>
            </p:cNvPr>
            <p:cNvSpPr/>
            <p:nvPr/>
          </p:nvSpPr>
          <p:spPr>
            <a:xfrm>
              <a:off x="3285518" y="3021540"/>
              <a:ext cx="1494814" cy="413880"/>
            </a:xfrm>
            <a:custGeom>
              <a:avLst/>
              <a:gdLst>
                <a:gd name="connsiteX0" fmla="*/ 0 w 1494814"/>
                <a:gd name="connsiteY0" fmla="*/ 0 h 413880"/>
                <a:gd name="connsiteX1" fmla="*/ 618180 w 1494814"/>
                <a:gd name="connsiteY1" fmla="*/ 0 h 413880"/>
                <a:gd name="connsiteX2" fmla="*/ 1287874 w 1494814"/>
                <a:gd name="connsiteY2" fmla="*/ 0 h 413880"/>
                <a:gd name="connsiteX3" fmla="*/ 1494814 w 1494814"/>
                <a:gd name="connsiteY3" fmla="*/ 206940 h 413880"/>
                <a:gd name="connsiteX4" fmla="*/ 1287874 w 1494814"/>
                <a:gd name="connsiteY4" fmla="*/ 413880 h 413880"/>
                <a:gd name="connsiteX5" fmla="*/ 682573 w 1494814"/>
                <a:gd name="connsiteY5" fmla="*/ 413880 h 413880"/>
                <a:gd name="connsiteX6" fmla="*/ 0 w 1494814"/>
                <a:gd name="connsiteY6" fmla="*/ 413880 h 413880"/>
                <a:gd name="connsiteX7" fmla="*/ 206940 w 1494814"/>
                <a:gd name="connsiteY7" fmla="*/ 206940 h 413880"/>
                <a:gd name="connsiteX8" fmla="*/ 0 w 1494814"/>
                <a:gd name="connsiteY8" fmla="*/ 0 h 41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814" h="413880" extrusionOk="0">
                  <a:moveTo>
                    <a:pt x="0" y="0"/>
                  </a:moveTo>
                  <a:cubicBezTo>
                    <a:pt x="190890" y="-26280"/>
                    <a:pt x="352135" y="-17843"/>
                    <a:pt x="618180" y="0"/>
                  </a:cubicBezTo>
                  <a:cubicBezTo>
                    <a:pt x="884225" y="17843"/>
                    <a:pt x="1105580" y="13011"/>
                    <a:pt x="1287874" y="0"/>
                  </a:cubicBezTo>
                  <a:cubicBezTo>
                    <a:pt x="1385873" y="101196"/>
                    <a:pt x="1425545" y="131908"/>
                    <a:pt x="1494814" y="206940"/>
                  </a:cubicBezTo>
                  <a:cubicBezTo>
                    <a:pt x="1393741" y="297710"/>
                    <a:pt x="1332010" y="373930"/>
                    <a:pt x="1287874" y="413880"/>
                  </a:cubicBezTo>
                  <a:cubicBezTo>
                    <a:pt x="1157803" y="396078"/>
                    <a:pt x="819769" y="395024"/>
                    <a:pt x="682573" y="413880"/>
                  </a:cubicBezTo>
                  <a:cubicBezTo>
                    <a:pt x="545377" y="432736"/>
                    <a:pt x="232592" y="426922"/>
                    <a:pt x="0" y="413880"/>
                  </a:cubicBezTo>
                  <a:cubicBezTo>
                    <a:pt x="56420" y="339277"/>
                    <a:pt x="129224" y="304638"/>
                    <a:pt x="206940" y="206940"/>
                  </a:cubicBezTo>
                  <a:cubicBezTo>
                    <a:pt x="155901" y="170524"/>
                    <a:pt x="82458" y="103016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chevron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Read</a:t>
              </a:r>
            </a:p>
          </p:txBody>
        </p:sp>
        <p:sp>
          <p:nvSpPr>
            <p:cNvPr id="20" name="Pfeil: Chevron 19">
              <a:extLst>
                <a:ext uri="{FF2B5EF4-FFF2-40B4-BE49-F238E27FC236}">
                  <a16:creationId xmlns:a16="http://schemas.microsoft.com/office/drawing/2014/main" id="{B7AC62F0-19D0-2649-FE34-980B221BAD22}"/>
                </a:ext>
              </a:extLst>
            </p:cNvPr>
            <p:cNvSpPr/>
            <p:nvPr/>
          </p:nvSpPr>
          <p:spPr>
            <a:xfrm>
              <a:off x="3285518" y="4419240"/>
              <a:ext cx="1494814" cy="413880"/>
            </a:xfrm>
            <a:custGeom>
              <a:avLst/>
              <a:gdLst>
                <a:gd name="connsiteX0" fmla="*/ 0 w 1494814"/>
                <a:gd name="connsiteY0" fmla="*/ 0 h 413880"/>
                <a:gd name="connsiteX1" fmla="*/ 618180 w 1494814"/>
                <a:gd name="connsiteY1" fmla="*/ 0 h 413880"/>
                <a:gd name="connsiteX2" fmla="*/ 1287874 w 1494814"/>
                <a:gd name="connsiteY2" fmla="*/ 0 h 413880"/>
                <a:gd name="connsiteX3" fmla="*/ 1494814 w 1494814"/>
                <a:gd name="connsiteY3" fmla="*/ 206940 h 413880"/>
                <a:gd name="connsiteX4" fmla="*/ 1287874 w 1494814"/>
                <a:gd name="connsiteY4" fmla="*/ 413880 h 413880"/>
                <a:gd name="connsiteX5" fmla="*/ 682573 w 1494814"/>
                <a:gd name="connsiteY5" fmla="*/ 413880 h 413880"/>
                <a:gd name="connsiteX6" fmla="*/ 0 w 1494814"/>
                <a:gd name="connsiteY6" fmla="*/ 413880 h 413880"/>
                <a:gd name="connsiteX7" fmla="*/ 206940 w 1494814"/>
                <a:gd name="connsiteY7" fmla="*/ 206940 h 413880"/>
                <a:gd name="connsiteX8" fmla="*/ 0 w 1494814"/>
                <a:gd name="connsiteY8" fmla="*/ 0 h 41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814" h="413880" extrusionOk="0">
                  <a:moveTo>
                    <a:pt x="0" y="0"/>
                  </a:moveTo>
                  <a:cubicBezTo>
                    <a:pt x="190890" y="-26280"/>
                    <a:pt x="352135" y="-17843"/>
                    <a:pt x="618180" y="0"/>
                  </a:cubicBezTo>
                  <a:cubicBezTo>
                    <a:pt x="884225" y="17843"/>
                    <a:pt x="1105580" y="13011"/>
                    <a:pt x="1287874" y="0"/>
                  </a:cubicBezTo>
                  <a:cubicBezTo>
                    <a:pt x="1385873" y="101196"/>
                    <a:pt x="1425545" y="131908"/>
                    <a:pt x="1494814" y="206940"/>
                  </a:cubicBezTo>
                  <a:cubicBezTo>
                    <a:pt x="1393741" y="297710"/>
                    <a:pt x="1332010" y="373930"/>
                    <a:pt x="1287874" y="413880"/>
                  </a:cubicBezTo>
                  <a:cubicBezTo>
                    <a:pt x="1157803" y="396078"/>
                    <a:pt x="819769" y="395024"/>
                    <a:pt x="682573" y="413880"/>
                  </a:cubicBezTo>
                  <a:cubicBezTo>
                    <a:pt x="545377" y="432736"/>
                    <a:pt x="232592" y="426922"/>
                    <a:pt x="0" y="413880"/>
                  </a:cubicBezTo>
                  <a:cubicBezTo>
                    <a:pt x="56420" y="339277"/>
                    <a:pt x="129224" y="304638"/>
                    <a:pt x="206940" y="206940"/>
                  </a:cubicBezTo>
                  <a:cubicBezTo>
                    <a:pt x="155901" y="170524"/>
                    <a:pt x="82458" y="103016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chevron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Read</a:t>
              </a:r>
            </a:p>
          </p:txBody>
        </p:sp>
        <p:sp>
          <p:nvSpPr>
            <p:cNvPr id="21" name="Pfeil: Chevron 20">
              <a:extLst>
                <a:ext uri="{FF2B5EF4-FFF2-40B4-BE49-F238E27FC236}">
                  <a16:creationId xmlns:a16="http://schemas.microsoft.com/office/drawing/2014/main" id="{F61F7282-F6BD-DDFE-2A63-84223C9925A2}"/>
                </a:ext>
              </a:extLst>
            </p:cNvPr>
            <p:cNvSpPr/>
            <p:nvPr/>
          </p:nvSpPr>
          <p:spPr>
            <a:xfrm>
              <a:off x="4883469" y="3021540"/>
              <a:ext cx="1494814" cy="413880"/>
            </a:xfrm>
            <a:custGeom>
              <a:avLst/>
              <a:gdLst>
                <a:gd name="connsiteX0" fmla="*/ 0 w 1494814"/>
                <a:gd name="connsiteY0" fmla="*/ 0 h 413880"/>
                <a:gd name="connsiteX1" fmla="*/ 618180 w 1494814"/>
                <a:gd name="connsiteY1" fmla="*/ 0 h 413880"/>
                <a:gd name="connsiteX2" fmla="*/ 1287874 w 1494814"/>
                <a:gd name="connsiteY2" fmla="*/ 0 h 413880"/>
                <a:gd name="connsiteX3" fmla="*/ 1494814 w 1494814"/>
                <a:gd name="connsiteY3" fmla="*/ 206940 h 413880"/>
                <a:gd name="connsiteX4" fmla="*/ 1287874 w 1494814"/>
                <a:gd name="connsiteY4" fmla="*/ 413880 h 413880"/>
                <a:gd name="connsiteX5" fmla="*/ 682573 w 1494814"/>
                <a:gd name="connsiteY5" fmla="*/ 413880 h 413880"/>
                <a:gd name="connsiteX6" fmla="*/ 0 w 1494814"/>
                <a:gd name="connsiteY6" fmla="*/ 413880 h 413880"/>
                <a:gd name="connsiteX7" fmla="*/ 206940 w 1494814"/>
                <a:gd name="connsiteY7" fmla="*/ 206940 h 413880"/>
                <a:gd name="connsiteX8" fmla="*/ 0 w 1494814"/>
                <a:gd name="connsiteY8" fmla="*/ 0 h 41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814" h="413880" extrusionOk="0">
                  <a:moveTo>
                    <a:pt x="0" y="0"/>
                  </a:moveTo>
                  <a:cubicBezTo>
                    <a:pt x="190890" y="-26280"/>
                    <a:pt x="352135" y="-17843"/>
                    <a:pt x="618180" y="0"/>
                  </a:cubicBezTo>
                  <a:cubicBezTo>
                    <a:pt x="884225" y="17843"/>
                    <a:pt x="1105580" y="13011"/>
                    <a:pt x="1287874" y="0"/>
                  </a:cubicBezTo>
                  <a:cubicBezTo>
                    <a:pt x="1385873" y="101196"/>
                    <a:pt x="1425545" y="131908"/>
                    <a:pt x="1494814" y="206940"/>
                  </a:cubicBezTo>
                  <a:cubicBezTo>
                    <a:pt x="1393741" y="297710"/>
                    <a:pt x="1332010" y="373930"/>
                    <a:pt x="1287874" y="413880"/>
                  </a:cubicBezTo>
                  <a:cubicBezTo>
                    <a:pt x="1157803" y="396078"/>
                    <a:pt x="819769" y="395024"/>
                    <a:pt x="682573" y="413880"/>
                  </a:cubicBezTo>
                  <a:cubicBezTo>
                    <a:pt x="545377" y="432736"/>
                    <a:pt x="232592" y="426922"/>
                    <a:pt x="0" y="413880"/>
                  </a:cubicBezTo>
                  <a:cubicBezTo>
                    <a:pt x="56420" y="339277"/>
                    <a:pt x="129224" y="304638"/>
                    <a:pt x="206940" y="206940"/>
                  </a:cubicBezTo>
                  <a:cubicBezTo>
                    <a:pt x="155901" y="170524"/>
                    <a:pt x="82458" y="103016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chevron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>
                  <a:solidFill>
                    <a:schemeClr val="tx1"/>
                  </a:solidFill>
                  <a:latin typeface="Helvetica Neue" panose="02000503000000020004"/>
                </a:rPr>
                <a:t>Process</a:t>
              </a:r>
              <a:endParaRPr lang="de-DE" dirty="0">
                <a:solidFill>
                  <a:schemeClr val="tx1"/>
                </a:solidFill>
                <a:latin typeface="Helvetica Neue" panose="02000503000000020004"/>
              </a:endParaRPr>
            </a:p>
          </p:txBody>
        </p:sp>
        <p:sp>
          <p:nvSpPr>
            <p:cNvPr id="22" name="Pfeil: Chevron 21">
              <a:extLst>
                <a:ext uri="{FF2B5EF4-FFF2-40B4-BE49-F238E27FC236}">
                  <a16:creationId xmlns:a16="http://schemas.microsoft.com/office/drawing/2014/main" id="{82921139-C2E5-2E32-62AA-9E709F4B4CDB}"/>
                </a:ext>
              </a:extLst>
            </p:cNvPr>
            <p:cNvSpPr/>
            <p:nvPr/>
          </p:nvSpPr>
          <p:spPr>
            <a:xfrm>
              <a:off x="4883469" y="4419240"/>
              <a:ext cx="1494814" cy="413880"/>
            </a:xfrm>
            <a:custGeom>
              <a:avLst/>
              <a:gdLst>
                <a:gd name="connsiteX0" fmla="*/ 0 w 1494814"/>
                <a:gd name="connsiteY0" fmla="*/ 0 h 413880"/>
                <a:gd name="connsiteX1" fmla="*/ 618180 w 1494814"/>
                <a:gd name="connsiteY1" fmla="*/ 0 h 413880"/>
                <a:gd name="connsiteX2" fmla="*/ 1287874 w 1494814"/>
                <a:gd name="connsiteY2" fmla="*/ 0 h 413880"/>
                <a:gd name="connsiteX3" fmla="*/ 1494814 w 1494814"/>
                <a:gd name="connsiteY3" fmla="*/ 206940 h 413880"/>
                <a:gd name="connsiteX4" fmla="*/ 1287874 w 1494814"/>
                <a:gd name="connsiteY4" fmla="*/ 413880 h 413880"/>
                <a:gd name="connsiteX5" fmla="*/ 682573 w 1494814"/>
                <a:gd name="connsiteY5" fmla="*/ 413880 h 413880"/>
                <a:gd name="connsiteX6" fmla="*/ 0 w 1494814"/>
                <a:gd name="connsiteY6" fmla="*/ 413880 h 413880"/>
                <a:gd name="connsiteX7" fmla="*/ 206940 w 1494814"/>
                <a:gd name="connsiteY7" fmla="*/ 206940 h 413880"/>
                <a:gd name="connsiteX8" fmla="*/ 0 w 1494814"/>
                <a:gd name="connsiteY8" fmla="*/ 0 h 41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814" h="413880" extrusionOk="0">
                  <a:moveTo>
                    <a:pt x="0" y="0"/>
                  </a:moveTo>
                  <a:cubicBezTo>
                    <a:pt x="190890" y="-26280"/>
                    <a:pt x="352135" y="-17843"/>
                    <a:pt x="618180" y="0"/>
                  </a:cubicBezTo>
                  <a:cubicBezTo>
                    <a:pt x="884225" y="17843"/>
                    <a:pt x="1105580" y="13011"/>
                    <a:pt x="1287874" y="0"/>
                  </a:cubicBezTo>
                  <a:cubicBezTo>
                    <a:pt x="1385873" y="101196"/>
                    <a:pt x="1425545" y="131908"/>
                    <a:pt x="1494814" y="206940"/>
                  </a:cubicBezTo>
                  <a:cubicBezTo>
                    <a:pt x="1393741" y="297710"/>
                    <a:pt x="1332010" y="373930"/>
                    <a:pt x="1287874" y="413880"/>
                  </a:cubicBezTo>
                  <a:cubicBezTo>
                    <a:pt x="1157803" y="396078"/>
                    <a:pt x="819769" y="395024"/>
                    <a:pt x="682573" y="413880"/>
                  </a:cubicBezTo>
                  <a:cubicBezTo>
                    <a:pt x="545377" y="432736"/>
                    <a:pt x="232592" y="426922"/>
                    <a:pt x="0" y="413880"/>
                  </a:cubicBezTo>
                  <a:cubicBezTo>
                    <a:pt x="56420" y="339277"/>
                    <a:pt x="129224" y="304638"/>
                    <a:pt x="206940" y="206940"/>
                  </a:cubicBezTo>
                  <a:cubicBezTo>
                    <a:pt x="155901" y="170524"/>
                    <a:pt x="82458" y="103016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chevron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>
                  <a:solidFill>
                    <a:schemeClr val="tx1"/>
                  </a:solidFill>
                  <a:latin typeface="Helvetica Neue" panose="02000503000000020004"/>
                </a:rPr>
                <a:t>Process</a:t>
              </a:r>
              <a:endParaRPr lang="de-DE" dirty="0">
                <a:solidFill>
                  <a:schemeClr val="tx1"/>
                </a:solidFill>
                <a:latin typeface="Helvetica Neue" panose="02000503000000020004"/>
              </a:endParaRPr>
            </a:p>
          </p:txBody>
        </p:sp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5099B9FF-09BC-4B5C-5E06-8984DD486508}"/>
                </a:ext>
              </a:extLst>
            </p:cNvPr>
            <p:cNvSpPr/>
            <p:nvPr/>
          </p:nvSpPr>
          <p:spPr>
            <a:xfrm>
              <a:off x="6481420" y="3021540"/>
              <a:ext cx="1494814" cy="413880"/>
            </a:xfrm>
            <a:custGeom>
              <a:avLst/>
              <a:gdLst>
                <a:gd name="connsiteX0" fmla="*/ 0 w 1494814"/>
                <a:gd name="connsiteY0" fmla="*/ 0 h 413880"/>
                <a:gd name="connsiteX1" fmla="*/ 618180 w 1494814"/>
                <a:gd name="connsiteY1" fmla="*/ 0 h 413880"/>
                <a:gd name="connsiteX2" fmla="*/ 1287874 w 1494814"/>
                <a:gd name="connsiteY2" fmla="*/ 0 h 413880"/>
                <a:gd name="connsiteX3" fmla="*/ 1494814 w 1494814"/>
                <a:gd name="connsiteY3" fmla="*/ 206940 h 413880"/>
                <a:gd name="connsiteX4" fmla="*/ 1287874 w 1494814"/>
                <a:gd name="connsiteY4" fmla="*/ 413880 h 413880"/>
                <a:gd name="connsiteX5" fmla="*/ 682573 w 1494814"/>
                <a:gd name="connsiteY5" fmla="*/ 413880 h 413880"/>
                <a:gd name="connsiteX6" fmla="*/ 0 w 1494814"/>
                <a:gd name="connsiteY6" fmla="*/ 413880 h 413880"/>
                <a:gd name="connsiteX7" fmla="*/ 206940 w 1494814"/>
                <a:gd name="connsiteY7" fmla="*/ 206940 h 413880"/>
                <a:gd name="connsiteX8" fmla="*/ 0 w 1494814"/>
                <a:gd name="connsiteY8" fmla="*/ 0 h 41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814" h="413880" extrusionOk="0">
                  <a:moveTo>
                    <a:pt x="0" y="0"/>
                  </a:moveTo>
                  <a:cubicBezTo>
                    <a:pt x="190890" y="-26280"/>
                    <a:pt x="352135" y="-17843"/>
                    <a:pt x="618180" y="0"/>
                  </a:cubicBezTo>
                  <a:cubicBezTo>
                    <a:pt x="884225" y="17843"/>
                    <a:pt x="1105580" y="13011"/>
                    <a:pt x="1287874" y="0"/>
                  </a:cubicBezTo>
                  <a:cubicBezTo>
                    <a:pt x="1385873" y="101196"/>
                    <a:pt x="1425545" y="131908"/>
                    <a:pt x="1494814" y="206940"/>
                  </a:cubicBezTo>
                  <a:cubicBezTo>
                    <a:pt x="1393741" y="297710"/>
                    <a:pt x="1332010" y="373930"/>
                    <a:pt x="1287874" y="413880"/>
                  </a:cubicBezTo>
                  <a:cubicBezTo>
                    <a:pt x="1157803" y="396078"/>
                    <a:pt x="819769" y="395024"/>
                    <a:pt x="682573" y="413880"/>
                  </a:cubicBezTo>
                  <a:cubicBezTo>
                    <a:pt x="545377" y="432736"/>
                    <a:pt x="232592" y="426922"/>
                    <a:pt x="0" y="413880"/>
                  </a:cubicBezTo>
                  <a:cubicBezTo>
                    <a:pt x="56420" y="339277"/>
                    <a:pt x="129224" y="304638"/>
                    <a:pt x="206940" y="206940"/>
                  </a:cubicBezTo>
                  <a:cubicBezTo>
                    <a:pt x="155901" y="170524"/>
                    <a:pt x="82458" y="103016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chevron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Write</a:t>
              </a:r>
            </a:p>
          </p:txBody>
        </p:sp>
        <p:sp>
          <p:nvSpPr>
            <p:cNvPr id="24" name="Pfeil: Chevron 23">
              <a:extLst>
                <a:ext uri="{FF2B5EF4-FFF2-40B4-BE49-F238E27FC236}">
                  <a16:creationId xmlns:a16="http://schemas.microsoft.com/office/drawing/2014/main" id="{B26CF90A-D390-3D6A-3CDD-17B9919724EB}"/>
                </a:ext>
              </a:extLst>
            </p:cNvPr>
            <p:cNvSpPr/>
            <p:nvPr/>
          </p:nvSpPr>
          <p:spPr>
            <a:xfrm>
              <a:off x="6385719" y="4404000"/>
              <a:ext cx="1494814" cy="413880"/>
            </a:xfrm>
            <a:custGeom>
              <a:avLst/>
              <a:gdLst>
                <a:gd name="connsiteX0" fmla="*/ 0 w 1494814"/>
                <a:gd name="connsiteY0" fmla="*/ 0 h 413880"/>
                <a:gd name="connsiteX1" fmla="*/ 618180 w 1494814"/>
                <a:gd name="connsiteY1" fmla="*/ 0 h 413880"/>
                <a:gd name="connsiteX2" fmla="*/ 1287874 w 1494814"/>
                <a:gd name="connsiteY2" fmla="*/ 0 h 413880"/>
                <a:gd name="connsiteX3" fmla="*/ 1494814 w 1494814"/>
                <a:gd name="connsiteY3" fmla="*/ 206940 h 413880"/>
                <a:gd name="connsiteX4" fmla="*/ 1287874 w 1494814"/>
                <a:gd name="connsiteY4" fmla="*/ 413880 h 413880"/>
                <a:gd name="connsiteX5" fmla="*/ 682573 w 1494814"/>
                <a:gd name="connsiteY5" fmla="*/ 413880 h 413880"/>
                <a:gd name="connsiteX6" fmla="*/ 0 w 1494814"/>
                <a:gd name="connsiteY6" fmla="*/ 413880 h 413880"/>
                <a:gd name="connsiteX7" fmla="*/ 206940 w 1494814"/>
                <a:gd name="connsiteY7" fmla="*/ 206940 h 413880"/>
                <a:gd name="connsiteX8" fmla="*/ 0 w 1494814"/>
                <a:gd name="connsiteY8" fmla="*/ 0 h 41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4814" h="413880" extrusionOk="0">
                  <a:moveTo>
                    <a:pt x="0" y="0"/>
                  </a:moveTo>
                  <a:cubicBezTo>
                    <a:pt x="190890" y="-26280"/>
                    <a:pt x="352135" y="-17843"/>
                    <a:pt x="618180" y="0"/>
                  </a:cubicBezTo>
                  <a:cubicBezTo>
                    <a:pt x="884225" y="17843"/>
                    <a:pt x="1105580" y="13011"/>
                    <a:pt x="1287874" y="0"/>
                  </a:cubicBezTo>
                  <a:cubicBezTo>
                    <a:pt x="1385873" y="101196"/>
                    <a:pt x="1425545" y="131908"/>
                    <a:pt x="1494814" y="206940"/>
                  </a:cubicBezTo>
                  <a:cubicBezTo>
                    <a:pt x="1393741" y="297710"/>
                    <a:pt x="1332010" y="373930"/>
                    <a:pt x="1287874" y="413880"/>
                  </a:cubicBezTo>
                  <a:cubicBezTo>
                    <a:pt x="1157803" y="396078"/>
                    <a:pt x="819769" y="395024"/>
                    <a:pt x="682573" y="413880"/>
                  </a:cubicBezTo>
                  <a:cubicBezTo>
                    <a:pt x="545377" y="432736"/>
                    <a:pt x="232592" y="426922"/>
                    <a:pt x="0" y="413880"/>
                  </a:cubicBezTo>
                  <a:cubicBezTo>
                    <a:pt x="56420" y="339277"/>
                    <a:pt x="129224" y="304638"/>
                    <a:pt x="206940" y="206940"/>
                  </a:cubicBezTo>
                  <a:cubicBezTo>
                    <a:pt x="155901" y="170524"/>
                    <a:pt x="82458" y="103016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chevron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Write</a:t>
              </a:r>
            </a:p>
          </p:txBody>
        </p:sp>
        <p:sp>
          <p:nvSpPr>
            <p:cNvPr id="26" name="Pfeil: nach oben 25">
              <a:extLst>
                <a:ext uri="{FF2B5EF4-FFF2-40B4-BE49-F238E27FC236}">
                  <a16:creationId xmlns:a16="http://schemas.microsoft.com/office/drawing/2014/main" id="{43DC03B7-E5BD-A6E8-038C-0879F90B36C3}"/>
                </a:ext>
              </a:extLst>
            </p:cNvPr>
            <p:cNvSpPr/>
            <p:nvPr/>
          </p:nvSpPr>
          <p:spPr>
            <a:xfrm>
              <a:off x="7445475" y="3727590"/>
              <a:ext cx="1467223" cy="386220"/>
            </a:xfrm>
            <a:custGeom>
              <a:avLst/>
              <a:gdLst>
                <a:gd name="connsiteX0" fmla="*/ 0 w 1467223"/>
                <a:gd name="connsiteY0" fmla="*/ 193110 h 386220"/>
                <a:gd name="connsiteX1" fmla="*/ 352134 w 1467223"/>
                <a:gd name="connsiteY1" fmla="*/ 100417 h 386220"/>
                <a:gd name="connsiteX2" fmla="*/ 733612 w 1467223"/>
                <a:gd name="connsiteY2" fmla="*/ 0 h 386220"/>
                <a:gd name="connsiteX3" fmla="*/ 1107754 w 1467223"/>
                <a:gd name="connsiteY3" fmla="*/ 98486 h 386220"/>
                <a:gd name="connsiteX4" fmla="*/ 1467223 w 1467223"/>
                <a:gd name="connsiteY4" fmla="*/ 193110 h 386220"/>
                <a:gd name="connsiteX5" fmla="*/ 1100417 w 1467223"/>
                <a:gd name="connsiteY5" fmla="*/ 193110 h 386220"/>
                <a:gd name="connsiteX6" fmla="*/ 1100417 w 1467223"/>
                <a:gd name="connsiteY6" fmla="*/ 386220 h 386220"/>
                <a:gd name="connsiteX7" fmla="*/ 740948 w 1467223"/>
                <a:gd name="connsiteY7" fmla="*/ 386220 h 386220"/>
                <a:gd name="connsiteX8" fmla="*/ 366806 w 1467223"/>
                <a:gd name="connsiteY8" fmla="*/ 386220 h 386220"/>
                <a:gd name="connsiteX9" fmla="*/ 366806 w 1467223"/>
                <a:gd name="connsiteY9" fmla="*/ 193110 h 386220"/>
                <a:gd name="connsiteX10" fmla="*/ 0 w 1467223"/>
                <a:gd name="connsiteY10" fmla="*/ 193110 h 38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67223" h="386220" extrusionOk="0">
                  <a:moveTo>
                    <a:pt x="0" y="193110"/>
                  </a:moveTo>
                  <a:cubicBezTo>
                    <a:pt x="150743" y="152179"/>
                    <a:pt x="231876" y="136740"/>
                    <a:pt x="352134" y="100417"/>
                  </a:cubicBezTo>
                  <a:cubicBezTo>
                    <a:pt x="472392" y="64094"/>
                    <a:pt x="583730" y="24686"/>
                    <a:pt x="733612" y="0"/>
                  </a:cubicBezTo>
                  <a:cubicBezTo>
                    <a:pt x="841085" y="48091"/>
                    <a:pt x="945422" y="65190"/>
                    <a:pt x="1107754" y="98486"/>
                  </a:cubicBezTo>
                  <a:cubicBezTo>
                    <a:pt x="1270086" y="131782"/>
                    <a:pt x="1371990" y="154715"/>
                    <a:pt x="1467223" y="193110"/>
                  </a:cubicBezTo>
                  <a:cubicBezTo>
                    <a:pt x="1390179" y="185036"/>
                    <a:pt x="1237943" y="180514"/>
                    <a:pt x="1100417" y="193110"/>
                  </a:cubicBezTo>
                  <a:cubicBezTo>
                    <a:pt x="1109032" y="265843"/>
                    <a:pt x="1093060" y="317541"/>
                    <a:pt x="1100417" y="386220"/>
                  </a:cubicBezTo>
                  <a:cubicBezTo>
                    <a:pt x="982357" y="393105"/>
                    <a:pt x="839613" y="368740"/>
                    <a:pt x="740948" y="386220"/>
                  </a:cubicBezTo>
                  <a:cubicBezTo>
                    <a:pt x="642283" y="403700"/>
                    <a:pt x="474443" y="379481"/>
                    <a:pt x="366806" y="386220"/>
                  </a:cubicBezTo>
                  <a:cubicBezTo>
                    <a:pt x="369198" y="295721"/>
                    <a:pt x="358818" y="248237"/>
                    <a:pt x="366806" y="193110"/>
                  </a:cubicBezTo>
                  <a:cubicBezTo>
                    <a:pt x="199208" y="193625"/>
                    <a:pt x="175836" y="203713"/>
                    <a:pt x="0" y="19311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upArrow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Ende</a:t>
              </a:r>
            </a:p>
          </p:txBody>
        </p:sp>
        <p:sp>
          <p:nvSpPr>
            <p:cNvPr id="28" name="Pfeil: nach rechts 27">
              <a:extLst>
                <a:ext uri="{FF2B5EF4-FFF2-40B4-BE49-F238E27FC236}">
                  <a16:creationId xmlns:a16="http://schemas.microsoft.com/office/drawing/2014/main" id="{693B9386-B800-DF8F-E9BD-3A8B94A38950}"/>
                </a:ext>
              </a:extLst>
            </p:cNvPr>
            <p:cNvSpPr/>
            <p:nvPr/>
          </p:nvSpPr>
          <p:spPr>
            <a:xfrm>
              <a:off x="9895510" y="2969220"/>
              <a:ext cx="1091522" cy="509340"/>
            </a:xfrm>
            <a:custGeom>
              <a:avLst/>
              <a:gdLst>
                <a:gd name="connsiteX0" fmla="*/ 0 w 1091522"/>
                <a:gd name="connsiteY0" fmla="*/ 127335 h 509340"/>
                <a:gd name="connsiteX1" fmla="*/ 401689 w 1091522"/>
                <a:gd name="connsiteY1" fmla="*/ 127335 h 509340"/>
                <a:gd name="connsiteX2" fmla="*/ 836852 w 1091522"/>
                <a:gd name="connsiteY2" fmla="*/ 127335 h 509340"/>
                <a:gd name="connsiteX3" fmla="*/ 836852 w 1091522"/>
                <a:gd name="connsiteY3" fmla="*/ 0 h 509340"/>
                <a:gd name="connsiteX4" fmla="*/ 1091522 w 1091522"/>
                <a:gd name="connsiteY4" fmla="*/ 254670 h 509340"/>
                <a:gd name="connsiteX5" fmla="*/ 836852 w 1091522"/>
                <a:gd name="connsiteY5" fmla="*/ 509340 h 509340"/>
                <a:gd name="connsiteX6" fmla="*/ 836852 w 1091522"/>
                <a:gd name="connsiteY6" fmla="*/ 382005 h 509340"/>
                <a:gd name="connsiteX7" fmla="*/ 443532 w 1091522"/>
                <a:gd name="connsiteY7" fmla="*/ 382005 h 509340"/>
                <a:gd name="connsiteX8" fmla="*/ 0 w 1091522"/>
                <a:gd name="connsiteY8" fmla="*/ 382005 h 509340"/>
                <a:gd name="connsiteX9" fmla="*/ 0 w 1091522"/>
                <a:gd name="connsiteY9" fmla="*/ 127335 h 509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1522" h="509340" extrusionOk="0">
                  <a:moveTo>
                    <a:pt x="0" y="127335"/>
                  </a:moveTo>
                  <a:cubicBezTo>
                    <a:pt x="175985" y="130036"/>
                    <a:pt x="284145" y="144186"/>
                    <a:pt x="401689" y="127335"/>
                  </a:cubicBezTo>
                  <a:cubicBezTo>
                    <a:pt x="519233" y="110484"/>
                    <a:pt x="655428" y="131105"/>
                    <a:pt x="836852" y="127335"/>
                  </a:cubicBezTo>
                  <a:cubicBezTo>
                    <a:pt x="842972" y="66948"/>
                    <a:pt x="834958" y="37002"/>
                    <a:pt x="836852" y="0"/>
                  </a:cubicBezTo>
                  <a:cubicBezTo>
                    <a:pt x="900029" y="74407"/>
                    <a:pt x="1019990" y="158075"/>
                    <a:pt x="1091522" y="254670"/>
                  </a:cubicBezTo>
                  <a:cubicBezTo>
                    <a:pt x="1025099" y="310996"/>
                    <a:pt x="884998" y="436415"/>
                    <a:pt x="836852" y="509340"/>
                  </a:cubicBezTo>
                  <a:cubicBezTo>
                    <a:pt x="830965" y="452710"/>
                    <a:pt x="835422" y="415808"/>
                    <a:pt x="836852" y="382005"/>
                  </a:cubicBezTo>
                  <a:cubicBezTo>
                    <a:pt x="751720" y="371684"/>
                    <a:pt x="529002" y="399140"/>
                    <a:pt x="443532" y="382005"/>
                  </a:cubicBezTo>
                  <a:cubicBezTo>
                    <a:pt x="358062" y="364870"/>
                    <a:pt x="172221" y="376560"/>
                    <a:pt x="0" y="382005"/>
                  </a:cubicBezTo>
                  <a:cubicBezTo>
                    <a:pt x="6688" y="315001"/>
                    <a:pt x="-5667" y="198660"/>
                    <a:pt x="0" y="127335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rightArrow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Ende</a:t>
              </a:r>
            </a:p>
          </p:txBody>
        </p:sp>
        <p:pic>
          <p:nvPicPr>
            <p:cNvPr id="30" name="Grafik 29" descr="E-Mail mit einfarbiger Füllung">
              <a:extLst>
                <a:ext uri="{FF2B5EF4-FFF2-40B4-BE49-F238E27FC236}">
                  <a16:creationId xmlns:a16="http://schemas.microsoft.com/office/drawing/2014/main" id="{8422824E-911A-40F2-0DF9-9430722EE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112064" y="2667000"/>
              <a:ext cx="914400" cy="914400"/>
            </a:xfrm>
            <a:prstGeom prst="rect">
              <a:avLst/>
            </a:prstGeom>
          </p:spPr>
        </p:pic>
        <p:pic>
          <p:nvPicPr>
            <p:cNvPr id="32" name="Grafik 31" descr="Partymaske mit einfarbiger Füllung">
              <a:extLst>
                <a:ext uri="{FF2B5EF4-FFF2-40B4-BE49-F238E27FC236}">
                  <a16:creationId xmlns:a16="http://schemas.microsoft.com/office/drawing/2014/main" id="{A6E5AD17-830A-CC08-A22F-16301D762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42725" y="5141040"/>
              <a:ext cx="914400" cy="914400"/>
            </a:xfrm>
            <a:prstGeom prst="rect">
              <a:avLst/>
            </a:prstGeom>
          </p:spPr>
        </p:pic>
        <p:pic>
          <p:nvPicPr>
            <p:cNvPr id="33" name="Grafik 32" descr="Zahnräder mit einfarbiger Füllung">
              <a:extLst>
                <a:ext uri="{FF2B5EF4-FFF2-40B4-BE49-F238E27FC236}">
                  <a16:creationId xmlns:a16="http://schemas.microsoft.com/office/drawing/2014/main" id="{BB15597A-AF6F-9850-EA90-A09CF2FE8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41238" y="1712940"/>
              <a:ext cx="914400" cy="914400"/>
            </a:xfrm>
            <a:prstGeom prst="rect">
              <a:avLst/>
            </a:prstGeom>
          </p:spPr>
        </p:pic>
        <p:pic>
          <p:nvPicPr>
            <p:cNvPr id="34" name="Grafik 33" descr="Partymaske mit einfarbiger Füllung">
              <a:extLst>
                <a:ext uri="{FF2B5EF4-FFF2-40B4-BE49-F238E27FC236}">
                  <a16:creationId xmlns:a16="http://schemas.microsoft.com/office/drawing/2014/main" id="{F8B8900E-4FB4-0A16-AB89-4DDC890AF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42725" y="1481880"/>
              <a:ext cx="914400" cy="914400"/>
            </a:xfrm>
            <a:prstGeom prst="rect">
              <a:avLst/>
            </a:prstGeom>
          </p:spPr>
        </p:pic>
        <p:sp>
          <p:nvSpPr>
            <p:cNvPr id="35" name="Flussdiagramm: Magnetplattenspeicher 34">
              <a:extLst>
                <a:ext uri="{FF2B5EF4-FFF2-40B4-BE49-F238E27FC236}">
                  <a16:creationId xmlns:a16="http://schemas.microsoft.com/office/drawing/2014/main" id="{8D927EF2-D0DD-2736-3986-6879938D3FE4}"/>
                </a:ext>
              </a:extLst>
            </p:cNvPr>
            <p:cNvSpPr/>
            <p:nvPr/>
          </p:nvSpPr>
          <p:spPr>
            <a:xfrm>
              <a:off x="6766028" y="1481880"/>
              <a:ext cx="914400" cy="914400"/>
            </a:xfrm>
            <a:custGeom>
              <a:avLst/>
              <a:gdLst>
                <a:gd name="connsiteX0" fmla="*/ 0 w 914400"/>
                <a:gd name="connsiteY0" fmla="*/ 152430 h 914400"/>
                <a:gd name="connsiteX1" fmla="*/ 457200 w 914400"/>
                <a:gd name="connsiteY1" fmla="*/ 0 h 914400"/>
                <a:gd name="connsiteX2" fmla="*/ 914400 w 914400"/>
                <a:gd name="connsiteY2" fmla="*/ 152430 h 914400"/>
                <a:gd name="connsiteX3" fmla="*/ 914400 w 914400"/>
                <a:gd name="connsiteY3" fmla="*/ 761969 h 914400"/>
                <a:gd name="connsiteX4" fmla="*/ 457200 w 914400"/>
                <a:gd name="connsiteY4" fmla="*/ 914400 h 914400"/>
                <a:gd name="connsiteX5" fmla="*/ 0 w 914400"/>
                <a:gd name="connsiteY5" fmla="*/ 761969 h 914400"/>
                <a:gd name="connsiteX6" fmla="*/ 0 w 914400"/>
                <a:gd name="connsiteY6" fmla="*/ 152430 h 914400"/>
                <a:gd name="connsiteX0" fmla="*/ 914400 w 914400"/>
                <a:gd name="connsiteY0" fmla="*/ 152430 h 914400"/>
                <a:gd name="connsiteX1" fmla="*/ 457200 w 914400"/>
                <a:gd name="connsiteY1" fmla="*/ 304860 h 914400"/>
                <a:gd name="connsiteX2" fmla="*/ 0 w 914400"/>
                <a:gd name="connsiteY2" fmla="*/ 152430 h 914400"/>
                <a:gd name="connsiteX0" fmla="*/ 0 w 914400"/>
                <a:gd name="connsiteY0" fmla="*/ 152430 h 914400"/>
                <a:gd name="connsiteX1" fmla="*/ 457200 w 914400"/>
                <a:gd name="connsiteY1" fmla="*/ 0 h 914400"/>
                <a:gd name="connsiteX2" fmla="*/ 914400 w 914400"/>
                <a:gd name="connsiteY2" fmla="*/ 152430 h 914400"/>
                <a:gd name="connsiteX3" fmla="*/ 914400 w 914400"/>
                <a:gd name="connsiteY3" fmla="*/ 761969 h 914400"/>
                <a:gd name="connsiteX4" fmla="*/ 457200 w 914400"/>
                <a:gd name="connsiteY4" fmla="*/ 914400 h 914400"/>
                <a:gd name="connsiteX5" fmla="*/ 0 w 914400"/>
                <a:gd name="connsiteY5" fmla="*/ 761969 h 914400"/>
                <a:gd name="connsiteX6" fmla="*/ 0 w 914400"/>
                <a:gd name="connsiteY6" fmla="*/ 15243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914400" stroke="0" extrusionOk="0">
                  <a:moveTo>
                    <a:pt x="0" y="152430"/>
                  </a:moveTo>
                  <a:cubicBezTo>
                    <a:pt x="6716" y="62549"/>
                    <a:pt x="201526" y="-3704"/>
                    <a:pt x="457200" y="0"/>
                  </a:cubicBezTo>
                  <a:cubicBezTo>
                    <a:pt x="703553" y="-4296"/>
                    <a:pt x="913747" y="65859"/>
                    <a:pt x="914400" y="152430"/>
                  </a:cubicBezTo>
                  <a:cubicBezTo>
                    <a:pt x="934791" y="451696"/>
                    <a:pt x="937993" y="615740"/>
                    <a:pt x="914400" y="761969"/>
                  </a:cubicBezTo>
                  <a:cubicBezTo>
                    <a:pt x="866752" y="831096"/>
                    <a:pt x="726267" y="875239"/>
                    <a:pt x="457200" y="914400"/>
                  </a:cubicBezTo>
                  <a:cubicBezTo>
                    <a:pt x="208398" y="903716"/>
                    <a:pt x="-1139" y="826964"/>
                    <a:pt x="0" y="761969"/>
                  </a:cubicBezTo>
                  <a:cubicBezTo>
                    <a:pt x="-8663" y="614539"/>
                    <a:pt x="-23925" y="316266"/>
                    <a:pt x="0" y="152430"/>
                  </a:cubicBezTo>
                  <a:close/>
                </a:path>
                <a:path w="914400" h="914400" fill="none" extrusionOk="0">
                  <a:moveTo>
                    <a:pt x="914400" y="152430"/>
                  </a:moveTo>
                  <a:cubicBezTo>
                    <a:pt x="870273" y="246337"/>
                    <a:pt x="723112" y="319786"/>
                    <a:pt x="457200" y="304860"/>
                  </a:cubicBezTo>
                  <a:cubicBezTo>
                    <a:pt x="206202" y="302952"/>
                    <a:pt x="-10021" y="247359"/>
                    <a:pt x="0" y="152430"/>
                  </a:cubicBezTo>
                </a:path>
                <a:path w="914400" h="914400" fill="none" extrusionOk="0">
                  <a:moveTo>
                    <a:pt x="0" y="152430"/>
                  </a:moveTo>
                  <a:cubicBezTo>
                    <a:pt x="-29337" y="46728"/>
                    <a:pt x="169390" y="-25398"/>
                    <a:pt x="457200" y="0"/>
                  </a:cubicBezTo>
                  <a:cubicBezTo>
                    <a:pt x="715685" y="13424"/>
                    <a:pt x="921699" y="74403"/>
                    <a:pt x="914400" y="152430"/>
                  </a:cubicBezTo>
                  <a:cubicBezTo>
                    <a:pt x="907429" y="402477"/>
                    <a:pt x="906333" y="516069"/>
                    <a:pt x="914400" y="761969"/>
                  </a:cubicBezTo>
                  <a:cubicBezTo>
                    <a:pt x="908891" y="810188"/>
                    <a:pt x="734839" y="907501"/>
                    <a:pt x="457200" y="914400"/>
                  </a:cubicBezTo>
                  <a:cubicBezTo>
                    <a:pt x="207065" y="910428"/>
                    <a:pt x="-4296" y="847175"/>
                    <a:pt x="0" y="761969"/>
                  </a:cubicBezTo>
                  <a:cubicBezTo>
                    <a:pt x="-27893" y="584177"/>
                    <a:pt x="12625" y="428084"/>
                    <a:pt x="0" y="152430"/>
                  </a:cubicBezTo>
                  <a:close/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31760673">
                    <a:prstGeom prst="flowChartMagneticDisk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Helvetica Neue" panose="02000503000000020004"/>
                </a:rPr>
                <a:t>Datenbank</a:t>
              </a:r>
            </a:p>
          </p:txBody>
        </p: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28A48389-098B-6711-A4D7-05786F4DE339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032925" y="2400300"/>
              <a:ext cx="897" cy="5328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D7E098B7-736D-1CB8-617E-297C20EE1137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V="1">
              <a:off x="4032925" y="4884585"/>
              <a:ext cx="897" cy="4875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>
              <a:extLst>
                <a:ext uri="{FF2B5EF4-FFF2-40B4-BE49-F238E27FC236}">
                  <a16:creationId xmlns:a16="http://schemas.microsoft.com/office/drawing/2014/main" id="{AF97E0E8-1F91-DF9A-CB26-D67621508072}"/>
                </a:ext>
              </a:extLst>
            </p:cNvPr>
            <p:cNvCxnSpPr>
              <a:cxnSpLocks/>
            </p:cNvCxnSpPr>
            <p:nvPr/>
          </p:nvCxnSpPr>
          <p:spPr>
            <a:xfrm>
              <a:off x="5412981" y="4884585"/>
              <a:ext cx="897" cy="5328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>
              <a:extLst>
                <a:ext uri="{FF2B5EF4-FFF2-40B4-BE49-F238E27FC236}">
                  <a16:creationId xmlns:a16="http://schemas.microsoft.com/office/drawing/2014/main" id="{BDC4E3B4-88DF-14CB-70D9-4761E426E0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6695" y="2445675"/>
              <a:ext cx="897" cy="48751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E2FEF887-947E-8565-DEA6-57E9BFC4DCBF}"/>
                </a:ext>
              </a:extLst>
            </p:cNvPr>
            <p:cNvCxnSpPr>
              <a:cxnSpLocks/>
            </p:cNvCxnSpPr>
            <p:nvPr/>
          </p:nvCxnSpPr>
          <p:spPr>
            <a:xfrm>
              <a:off x="5709325" y="2484630"/>
              <a:ext cx="897" cy="471247"/>
            </a:xfrm>
            <a:prstGeom prst="straightConnector1">
              <a:avLst/>
            </a:prstGeom>
            <a:ln w="38100">
              <a:solidFill>
                <a:srgbClr val="2394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>
              <a:extLst>
                <a:ext uri="{FF2B5EF4-FFF2-40B4-BE49-F238E27FC236}">
                  <a16:creationId xmlns:a16="http://schemas.microsoft.com/office/drawing/2014/main" id="{5369AAEC-0A8E-EE61-256A-54D0C798C4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9258" y="4872727"/>
              <a:ext cx="0" cy="544748"/>
            </a:xfrm>
            <a:prstGeom prst="straightConnector1">
              <a:avLst/>
            </a:prstGeom>
            <a:ln w="38100">
              <a:solidFill>
                <a:srgbClr val="2394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mit Pfeil 58">
              <a:extLst>
                <a:ext uri="{FF2B5EF4-FFF2-40B4-BE49-F238E27FC236}">
                  <a16:creationId xmlns:a16="http://schemas.microsoft.com/office/drawing/2014/main" id="{FB63AA75-5478-0A86-123C-2E0F40C1A2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3228" y="2388442"/>
              <a:ext cx="0" cy="544748"/>
            </a:xfrm>
            <a:prstGeom prst="straightConnector1">
              <a:avLst/>
            </a:prstGeom>
            <a:ln w="38100">
              <a:solidFill>
                <a:srgbClr val="2394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>
              <a:extLst>
                <a:ext uri="{FF2B5EF4-FFF2-40B4-BE49-F238E27FC236}">
                  <a16:creationId xmlns:a16="http://schemas.microsoft.com/office/drawing/2014/main" id="{30019682-E799-B043-EF3D-F0B05280186A}"/>
                </a:ext>
              </a:extLst>
            </p:cNvPr>
            <p:cNvCxnSpPr>
              <a:cxnSpLocks/>
            </p:cNvCxnSpPr>
            <p:nvPr/>
          </p:nvCxnSpPr>
          <p:spPr>
            <a:xfrm>
              <a:off x="7222331" y="4892718"/>
              <a:ext cx="897" cy="471247"/>
            </a:xfrm>
            <a:prstGeom prst="straightConnector1">
              <a:avLst/>
            </a:prstGeom>
            <a:ln w="38100">
              <a:solidFill>
                <a:srgbClr val="2394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341EABCC-9CB9-BD8B-6A9C-F670F8F45B2A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327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Prozessablauf</a:t>
            </a:r>
          </a:p>
        </p:txBody>
      </p:sp>
    </p:spTree>
    <p:extLst>
      <p:ext uri="{BB962C8B-B14F-4D97-AF65-F5344CB8AC3E}">
        <p14:creationId xmlns:p14="http://schemas.microsoft.com/office/powerpoint/2010/main" val="361036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C7F5E-8F3F-591E-2C46-7E96DED9D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3699E2-21C2-742D-53EE-CB03CDDAE2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1627200"/>
            <a:ext cx="5604105" cy="4754120"/>
          </a:xfrm>
        </p:spPr>
        <p:txBody>
          <a:bodyPr>
            <a:noAutofit/>
          </a:bodyPr>
          <a:lstStyle/>
          <a:p>
            <a:pPr marL="0" indent="0">
              <a:lnSpc>
                <a:spcPts val="1600"/>
              </a:lnSpc>
              <a:buNone/>
            </a:pPr>
            <a:r>
              <a:rPr lang="en-GB" sz="1200" b="1" noProof="0" dirty="0" err="1">
                <a:solidFill>
                  <a:srgbClr val="002060"/>
                </a:solidFill>
              </a:rPr>
              <a:t>Projektinhalt</a:t>
            </a:r>
            <a:endParaRPr lang="en-GB" sz="1200" b="1" noProof="0" dirty="0">
              <a:solidFill>
                <a:srgbClr val="002060"/>
              </a:solidFill>
            </a:endParaRPr>
          </a:p>
          <a:p>
            <a:pPr>
              <a:lnSpc>
                <a:spcPts val="1600"/>
              </a:lnSpc>
            </a:pPr>
            <a:r>
              <a:rPr lang="de-DE" sz="1200" noProof="0" dirty="0">
                <a:solidFill>
                  <a:srgbClr val="002060"/>
                </a:solidFill>
              </a:rPr>
              <a:t>Datenbestand über beide Welten verteilt muss gesamtheitlich verfremdet werden; technisch arbeiten die SAP</a:t>
            </a:r>
            <a:r>
              <a:rPr lang="de-DE" sz="1200" baseline="30000" noProof="0" dirty="0">
                <a:solidFill>
                  <a:srgbClr val="002060"/>
                </a:solidFill>
              </a:rPr>
              <a:t>®</a:t>
            </a:r>
            <a:r>
              <a:rPr lang="de-DE" sz="1200" noProof="0" dirty="0">
                <a:solidFill>
                  <a:srgbClr val="002060"/>
                </a:solidFill>
              </a:rPr>
              <a:t>- und Non-SAP-Systeme sehr unterschiedlich</a:t>
            </a:r>
          </a:p>
          <a:p>
            <a:pPr lvl="1">
              <a:lnSpc>
                <a:spcPts val="1600"/>
              </a:lnSpc>
            </a:pPr>
            <a:r>
              <a:rPr lang="de-DE" sz="1200" noProof="0" dirty="0">
                <a:solidFill>
                  <a:srgbClr val="002060"/>
                </a:solidFill>
              </a:rPr>
              <a:t>SAP</a:t>
            </a:r>
            <a:r>
              <a:rPr lang="de-DE" sz="1200" baseline="30000" noProof="0" dirty="0">
                <a:solidFill>
                  <a:srgbClr val="002060"/>
                </a:solidFill>
              </a:rPr>
              <a:t>®</a:t>
            </a:r>
          </a:p>
          <a:p>
            <a:pPr lvl="2">
              <a:lnSpc>
                <a:spcPts val="1600"/>
              </a:lnSpc>
            </a:pPr>
            <a:r>
              <a:rPr lang="de-DE" sz="1200" noProof="0" dirty="0">
                <a:solidFill>
                  <a:srgbClr val="002060"/>
                </a:solidFill>
              </a:rPr>
              <a:t>Verarbeitung über das SAP</a:t>
            </a:r>
            <a:r>
              <a:rPr lang="de-DE" sz="1200" baseline="30000" noProof="0" dirty="0">
                <a:solidFill>
                  <a:srgbClr val="002060"/>
                </a:solidFill>
              </a:rPr>
              <a:t>®</a:t>
            </a:r>
            <a:r>
              <a:rPr lang="de-DE" sz="1200" noProof="0" dirty="0">
                <a:solidFill>
                  <a:srgbClr val="002060"/>
                </a:solidFill>
              </a:rPr>
              <a:t>-System</a:t>
            </a:r>
          </a:p>
          <a:p>
            <a:pPr lvl="2">
              <a:lnSpc>
                <a:spcPts val="1600"/>
              </a:lnSpc>
            </a:pPr>
            <a:r>
              <a:rPr lang="de-DE" sz="1200" noProof="0" dirty="0">
                <a:solidFill>
                  <a:srgbClr val="002060"/>
                </a:solidFill>
              </a:rPr>
              <a:t>Datenstrukturen sind im System bekannt</a:t>
            </a:r>
          </a:p>
          <a:p>
            <a:pPr lvl="1">
              <a:lnSpc>
                <a:spcPts val="1600"/>
              </a:lnSpc>
            </a:pPr>
            <a:r>
              <a:rPr lang="de-DE" sz="1200" noProof="0" dirty="0">
                <a:solidFill>
                  <a:srgbClr val="002060"/>
                </a:solidFill>
              </a:rPr>
              <a:t>Non-SAP</a:t>
            </a:r>
          </a:p>
          <a:p>
            <a:pPr lvl="2">
              <a:lnSpc>
                <a:spcPts val="1600"/>
              </a:lnSpc>
            </a:pPr>
            <a:r>
              <a:rPr lang="de-DE" sz="1200" noProof="0" dirty="0">
                <a:solidFill>
                  <a:srgbClr val="002060"/>
                </a:solidFill>
              </a:rPr>
              <a:t>Daten liegen in verschiedenen Systemen</a:t>
            </a:r>
          </a:p>
          <a:p>
            <a:pPr lvl="2">
              <a:lnSpc>
                <a:spcPts val="1600"/>
              </a:lnSpc>
            </a:pPr>
            <a:r>
              <a:rPr lang="de-DE" sz="1200" noProof="0" dirty="0">
                <a:solidFill>
                  <a:srgbClr val="002060"/>
                </a:solidFill>
              </a:rPr>
              <a:t>Datenstrukturen teils unbekannt, da zugekauft</a:t>
            </a:r>
          </a:p>
          <a:p>
            <a:pPr>
              <a:lnSpc>
                <a:spcPts val="1600"/>
              </a:lnSpc>
            </a:pPr>
            <a:r>
              <a:rPr lang="de-DE" sz="1200" noProof="0" dirty="0">
                <a:solidFill>
                  <a:srgbClr val="002060"/>
                </a:solidFill>
              </a:rPr>
              <a:t>Implementierung </a:t>
            </a:r>
            <a:r>
              <a:rPr lang="de-DE" sz="1200" dirty="0">
                <a:solidFill>
                  <a:srgbClr val="002060"/>
                </a:solidFill>
              </a:rPr>
              <a:t>von</a:t>
            </a:r>
            <a:r>
              <a:rPr lang="de-DE" sz="1200" noProof="0" dirty="0">
                <a:solidFill>
                  <a:srgbClr val="002060"/>
                </a:solidFill>
              </a:rPr>
              <a:t> DSM (Client </a:t>
            </a:r>
            <a:r>
              <a:rPr lang="de-DE" sz="1200" noProof="0" dirty="0" err="1">
                <a:solidFill>
                  <a:srgbClr val="002060"/>
                </a:solidFill>
              </a:rPr>
              <a:t>Sync</a:t>
            </a:r>
            <a:r>
              <a:rPr lang="de-DE" sz="1200" noProof="0" dirty="0">
                <a:solidFill>
                  <a:srgbClr val="002060"/>
                </a:solidFill>
              </a:rPr>
              <a:t>, Data Secure und </a:t>
            </a:r>
            <a:r>
              <a:rPr lang="de-DE" sz="1200" noProof="0" dirty="0" err="1">
                <a:solidFill>
                  <a:srgbClr val="002060"/>
                </a:solidFill>
              </a:rPr>
              <a:t>Object</a:t>
            </a:r>
            <a:r>
              <a:rPr lang="de-DE" sz="1200" noProof="0" dirty="0">
                <a:solidFill>
                  <a:srgbClr val="002060"/>
                </a:solidFill>
              </a:rPr>
              <a:t> </a:t>
            </a:r>
            <a:r>
              <a:rPr lang="de-DE" sz="1200" noProof="0" dirty="0" err="1">
                <a:solidFill>
                  <a:srgbClr val="002060"/>
                </a:solidFill>
              </a:rPr>
              <a:t>Sync</a:t>
            </a:r>
            <a:r>
              <a:rPr lang="de-DE" sz="1200" noProof="0" dirty="0">
                <a:solidFill>
                  <a:srgbClr val="002060"/>
                </a:solidFill>
              </a:rPr>
              <a:t>) und XDM</a:t>
            </a:r>
          </a:p>
          <a:p>
            <a:pPr>
              <a:lnSpc>
                <a:spcPts val="1600"/>
              </a:lnSpc>
            </a:pPr>
            <a:r>
              <a:rPr lang="de-DE" sz="1200" noProof="0" dirty="0">
                <a:solidFill>
                  <a:srgbClr val="002060"/>
                </a:solidFill>
              </a:rPr>
              <a:t>Realisierung der konsistenten Verfremdung zwischen SAP</a:t>
            </a:r>
            <a:r>
              <a:rPr lang="de-DE" sz="1200" baseline="30000" noProof="0" dirty="0">
                <a:solidFill>
                  <a:srgbClr val="002060"/>
                </a:solidFill>
              </a:rPr>
              <a:t>®</a:t>
            </a:r>
            <a:r>
              <a:rPr lang="de-DE" sz="1200" noProof="0" dirty="0">
                <a:solidFill>
                  <a:srgbClr val="002060"/>
                </a:solidFill>
              </a:rPr>
              <a:t>-Systemen und Non-SAP-Systemen</a:t>
            </a:r>
          </a:p>
          <a:p>
            <a:pPr lvl="1">
              <a:lnSpc>
                <a:spcPts val="1600"/>
              </a:lnSpc>
            </a:pPr>
            <a:r>
              <a:rPr lang="de-DE" sz="1200" noProof="0" dirty="0">
                <a:solidFill>
                  <a:srgbClr val="002060"/>
                </a:solidFill>
              </a:rPr>
              <a:t>In SAP</a:t>
            </a:r>
            <a:r>
              <a:rPr lang="de-DE" sz="1200" baseline="30000" noProof="0" dirty="0">
                <a:solidFill>
                  <a:srgbClr val="002060"/>
                </a:solidFill>
              </a:rPr>
              <a:t>®</a:t>
            </a:r>
            <a:r>
              <a:rPr lang="de-DE" sz="1200" noProof="0" dirty="0">
                <a:solidFill>
                  <a:srgbClr val="002060"/>
                </a:solidFill>
              </a:rPr>
              <a:t> (führende Systeme - FS-BP, ICM, FS-PM): DSM von EPI-USE</a:t>
            </a:r>
          </a:p>
          <a:p>
            <a:pPr lvl="1">
              <a:lnSpc>
                <a:spcPts val="1600"/>
              </a:lnSpc>
            </a:pPr>
            <a:r>
              <a:rPr lang="de-DE" sz="1200" dirty="0">
                <a:solidFill>
                  <a:srgbClr val="002060"/>
                </a:solidFill>
              </a:rPr>
              <a:t>Non-SAP (</a:t>
            </a:r>
            <a:r>
              <a:rPr lang="de-DE" sz="1200" noProof="0" dirty="0" err="1">
                <a:solidFill>
                  <a:srgbClr val="002060"/>
                </a:solidFill>
              </a:rPr>
              <a:t>LifeFactory</a:t>
            </a:r>
            <a:r>
              <a:rPr lang="de-DE" sz="1200" noProof="0" dirty="0">
                <a:solidFill>
                  <a:srgbClr val="002060"/>
                </a:solidFill>
              </a:rPr>
              <a:t>, NEXA, Flips, GDV): XDM </a:t>
            </a:r>
            <a:r>
              <a:rPr lang="de-DE" sz="1200" noProof="0" dirty="0" err="1">
                <a:solidFill>
                  <a:srgbClr val="002060"/>
                </a:solidFill>
              </a:rPr>
              <a:t>vo</a:t>
            </a:r>
            <a:r>
              <a:rPr lang="de-DE" sz="1200" dirty="0">
                <a:solidFill>
                  <a:srgbClr val="002060"/>
                </a:solidFill>
              </a:rPr>
              <a:t>n UBS Hainer</a:t>
            </a:r>
            <a:endParaRPr lang="de-DE" sz="1200" noProof="0" dirty="0">
              <a:solidFill>
                <a:srgbClr val="002060"/>
              </a:solidFill>
            </a:endParaRPr>
          </a:p>
          <a:p>
            <a:pPr lvl="1">
              <a:lnSpc>
                <a:spcPts val="1600"/>
              </a:lnSpc>
            </a:pPr>
            <a:r>
              <a:rPr lang="de-DE" sz="1200" noProof="0" dirty="0">
                <a:solidFill>
                  <a:srgbClr val="002060"/>
                </a:solidFill>
              </a:rPr>
              <a:t>Bei weiteren Systemen werden die verfremdeten Daten planmäßig synchronisiert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0FA71E8-DA65-EA37-4543-749C7CF577C1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71923E2-FD1B-112C-98D1-3202767D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ABA34C37-D128-D034-80B0-84BC26CECDFE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4C296601-0E55-148D-D2B9-CB60578E6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12" name="Title 4">
            <a:extLst>
              <a:ext uri="{FF2B5EF4-FFF2-40B4-BE49-F238E27FC236}">
                <a16:creationId xmlns:a16="http://schemas.microsoft.com/office/drawing/2014/main" id="{8959284C-9997-6765-02DE-E193F0189A60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327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Realisierung für SAP</a:t>
            </a:r>
            <a:r>
              <a:rPr lang="de-DE" baseline="30000" dirty="0"/>
              <a:t>®</a:t>
            </a:r>
            <a:r>
              <a:rPr lang="de-DE" dirty="0"/>
              <a:t> und Non-SAP</a:t>
            </a:r>
          </a:p>
        </p:txBody>
      </p:sp>
    </p:spTree>
    <p:extLst>
      <p:ext uri="{BB962C8B-B14F-4D97-AF65-F5344CB8AC3E}">
        <p14:creationId xmlns:p14="http://schemas.microsoft.com/office/powerpoint/2010/main" val="3121702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FE80E-7D62-C658-D998-CCE2C2FE0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E614B7B-AD07-BF12-BB6B-A743A9370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00" y="1627200"/>
            <a:ext cx="6131285" cy="46101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200" b="1" noProof="0" dirty="0" err="1">
                <a:solidFill>
                  <a:srgbClr val="002060"/>
                </a:solidFill>
              </a:rPr>
              <a:t>Projektinhalt</a:t>
            </a:r>
            <a:endParaRPr lang="en-GB" sz="1200" b="1" noProof="0" dirty="0">
              <a:solidFill>
                <a:srgbClr val="002060"/>
              </a:solidFill>
            </a:endParaRPr>
          </a:p>
          <a:p>
            <a:r>
              <a:rPr lang="de-DE" sz="1200" noProof="0" dirty="0">
                <a:solidFill>
                  <a:srgbClr val="002060"/>
                </a:solidFill>
              </a:rPr>
              <a:t>Implementierung Client </a:t>
            </a:r>
            <a:r>
              <a:rPr lang="de-DE" sz="1200" noProof="0" dirty="0" err="1">
                <a:solidFill>
                  <a:srgbClr val="002060"/>
                </a:solidFill>
              </a:rPr>
              <a:t>Sync</a:t>
            </a:r>
            <a:endParaRPr lang="de-DE" sz="1200" noProof="0" dirty="0">
              <a:solidFill>
                <a:srgbClr val="002060"/>
              </a:solidFill>
            </a:endParaRPr>
          </a:p>
          <a:p>
            <a:pPr lvl="1"/>
            <a:r>
              <a:rPr lang="de-DE" sz="1200" noProof="0" dirty="0">
                <a:solidFill>
                  <a:srgbClr val="002060"/>
                </a:solidFill>
              </a:rPr>
              <a:t>Nutzung in zwei Systemschienen innerhalb der SAP</a:t>
            </a:r>
            <a:r>
              <a:rPr lang="de-DE" sz="1200" baseline="30000" noProof="0" dirty="0">
                <a:solidFill>
                  <a:srgbClr val="002060"/>
                </a:solidFill>
              </a:rPr>
              <a:t>®</a:t>
            </a:r>
            <a:r>
              <a:rPr lang="de-DE" sz="1200" noProof="0" dirty="0">
                <a:solidFill>
                  <a:srgbClr val="002060"/>
                </a:solidFill>
              </a:rPr>
              <a:t>-Landschaft</a:t>
            </a:r>
          </a:p>
          <a:p>
            <a:pPr lvl="2"/>
            <a:r>
              <a:rPr lang="de-DE" sz="1200" noProof="0" dirty="0">
                <a:solidFill>
                  <a:srgbClr val="002060"/>
                </a:solidFill>
              </a:rPr>
              <a:t>I-Schiene (Insurance)</a:t>
            </a:r>
          </a:p>
          <a:p>
            <a:pPr lvl="2"/>
            <a:r>
              <a:rPr lang="de-DE" sz="1200" noProof="0" dirty="0">
                <a:solidFill>
                  <a:srgbClr val="002060"/>
                </a:solidFill>
              </a:rPr>
              <a:t>P-Schiene (</a:t>
            </a:r>
            <a:r>
              <a:rPr lang="de-DE" sz="1200" noProof="0" dirty="0" err="1">
                <a:solidFill>
                  <a:srgbClr val="002060"/>
                </a:solidFill>
              </a:rPr>
              <a:t>Policies</a:t>
            </a:r>
            <a:r>
              <a:rPr lang="de-DE" sz="1200" noProof="0" dirty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de-DE" sz="1200" noProof="0" dirty="0">
                <a:solidFill>
                  <a:srgbClr val="002060"/>
                </a:solidFill>
              </a:rPr>
              <a:t>Zeitscheibe: 3 Monate</a:t>
            </a:r>
          </a:p>
          <a:p>
            <a:pPr lvl="1"/>
            <a:r>
              <a:rPr lang="de-DE" sz="1200" noProof="0" dirty="0">
                <a:solidFill>
                  <a:srgbClr val="002060"/>
                </a:solidFill>
              </a:rPr>
              <a:t>Kopie von Bewegungsdaten</a:t>
            </a:r>
          </a:p>
          <a:p>
            <a:pPr lvl="2"/>
            <a:r>
              <a:rPr lang="de-DE" sz="1200" noProof="0" dirty="0">
                <a:solidFill>
                  <a:srgbClr val="002060"/>
                </a:solidFill>
              </a:rPr>
              <a:t>Inklusive vollständiger Kopie von Stammdaten und mandantenabhängigem Customizing</a:t>
            </a:r>
          </a:p>
          <a:p>
            <a:r>
              <a:rPr lang="de-DE" sz="1200" noProof="0" dirty="0">
                <a:solidFill>
                  <a:srgbClr val="002060"/>
                </a:solidFill>
              </a:rPr>
              <a:t>Implementierung Data Secure</a:t>
            </a:r>
          </a:p>
          <a:p>
            <a:pPr lvl="1"/>
            <a:r>
              <a:rPr lang="de-DE" sz="1200" noProof="0" dirty="0">
                <a:solidFill>
                  <a:srgbClr val="002060"/>
                </a:solidFill>
              </a:rPr>
              <a:t>176 Tabellen mit 294 Z-Felder für die SAP</a:t>
            </a:r>
            <a:r>
              <a:rPr lang="de-DE" sz="1200" baseline="30000" noProof="0" dirty="0">
                <a:solidFill>
                  <a:srgbClr val="002060"/>
                </a:solidFill>
              </a:rPr>
              <a:t>®</a:t>
            </a:r>
            <a:r>
              <a:rPr lang="de-DE" sz="1200" noProof="0" dirty="0">
                <a:solidFill>
                  <a:srgbClr val="002060"/>
                </a:solidFill>
              </a:rPr>
              <a:t> I- &amp; P-Schiene</a:t>
            </a:r>
          </a:p>
          <a:p>
            <a:r>
              <a:rPr lang="de-DE" sz="1200" noProof="0" dirty="0">
                <a:solidFill>
                  <a:srgbClr val="002060"/>
                </a:solidFill>
              </a:rPr>
              <a:t>Implementierung </a:t>
            </a:r>
            <a:r>
              <a:rPr lang="de-DE" sz="1200" noProof="0" dirty="0" err="1">
                <a:solidFill>
                  <a:srgbClr val="002060"/>
                </a:solidFill>
              </a:rPr>
              <a:t>Object</a:t>
            </a:r>
            <a:r>
              <a:rPr lang="de-DE" sz="1200" noProof="0" dirty="0">
                <a:solidFill>
                  <a:srgbClr val="002060"/>
                </a:solidFill>
              </a:rPr>
              <a:t> </a:t>
            </a:r>
            <a:r>
              <a:rPr lang="de-DE" sz="1200" noProof="0" dirty="0" err="1">
                <a:solidFill>
                  <a:srgbClr val="002060"/>
                </a:solidFill>
              </a:rPr>
              <a:t>Sync</a:t>
            </a:r>
            <a:r>
              <a:rPr lang="de-DE" sz="1200" noProof="0" dirty="0">
                <a:solidFill>
                  <a:srgbClr val="002060"/>
                </a:solidFill>
              </a:rPr>
              <a:t> (Teilprojekt beginnt jetzt)</a:t>
            </a:r>
          </a:p>
          <a:p>
            <a:pPr lvl="1"/>
            <a:r>
              <a:rPr lang="de-DE" sz="1200" noProof="0" dirty="0">
                <a:solidFill>
                  <a:srgbClr val="002060"/>
                </a:solidFill>
              </a:rPr>
              <a:t>1 Objekt im </a:t>
            </a:r>
            <a:r>
              <a:rPr lang="de-DE" sz="1200" noProof="0" dirty="0" err="1">
                <a:solidFill>
                  <a:srgbClr val="002060"/>
                </a:solidFill>
              </a:rPr>
              <a:t>Scope</a:t>
            </a:r>
            <a:r>
              <a:rPr lang="de-DE" sz="1200" noProof="0" dirty="0">
                <a:solidFill>
                  <a:srgbClr val="002060"/>
                </a:solidFill>
              </a:rPr>
              <a:t> - Policy Management FSPM_POLICY</a:t>
            </a:r>
          </a:p>
          <a:p>
            <a:pPr lvl="1"/>
            <a:r>
              <a:rPr lang="de-DE" sz="1200" noProof="0" dirty="0">
                <a:solidFill>
                  <a:srgbClr val="002060"/>
                </a:solidFill>
              </a:rPr>
              <a:t>Außerdem: Kopie des PD-</a:t>
            </a:r>
            <a:r>
              <a:rPr lang="de-DE" sz="1200" noProof="0" dirty="0" err="1">
                <a:solidFill>
                  <a:srgbClr val="002060"/>
                </a:solidFill>
              </a:rPr>
              <a:t>Org</a:t>
            </a:r>
            <a:r>
              <a:rPr lang="de-DE" sz="1200" noProof="0" dirty="0">
                <a:solidFill>
                  <a:srgbClr val="002060"/>
                </a:solidFill>
              </a:rPr>
              <a:t>-Knotens „Virtuelle Landesdirektion“ sowie aller zugehörigen Provisionsverträge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A8F995F-9D53-86EB-D719-616BC3F3C4E6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D0881C9-3145-DB33-CD56-6C4F7FA19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40815AA3-8084-5D56-0542-28D1652490B2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5D1088B-CE4D-5933-E2C8-23E52AA8F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12" name="Title 4">
            <a:extLst>
              <a:ext uri="{FF2B5EF4-FFF2-40B4-BE49-F238E27FC236}">
                <a16:creationId xmlns:a16="http://schemas.microsoft.com/office/drawing/2014/main" id="{ADDDEB85-0170-05D4-4991-E44E7D62CAE2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327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Realisierung für DSM</a:t>
            </a:r>
          </a:p>
        </p:txBody>
      </p:sp>
    </p:spTree>
    <p:extLst>
      <p:ext uri="{BB962C8B-B14F-4D97-AF65-F5344CB8AC3E}">
        <p14:creationId xmlns:p14="http://schemas.microsoft.com/office/powerpoint/2010/main" val="181665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0C2B7-8E39-0C54-D8DF-A795A39EB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68F8EF2-758C-9A2D-832D-8D5023E89085}"/>
              </a:ext>
            </a:extLst>
          </p:cNvPr>
          <p:cNvSpPr txBox="1">
            <a:spLocks/>
          </p:cNvSpPr>
          <p:nvPr/>
        </p:nvSpPr>
        <p:spPr>
          <a:xfrm>
            <a:off x="648000" y="1627200"/>
            <a:ext cx="5565943" cy="36003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 err="1">
                <a:solidFill>
                  <a:srgbClr val="002060"/>
                </a:solidFill>
              </a:rPr>
              <a:t>Organisatorische</a:t>
            </a:r>
            <a:r>
              <a:rPr lang="en-GB" sz="1200" b="1" dirty="0">
                <a:solidFill>
                  <a:srgbClr val="002060"/>
                </a:solidFill>
              </a:rPr>
              <a:t> </a:t>
            </a:r>
            <a:r>
              <a:rPr lang="en-GB" sz="1200" b="1" dirty="0" err="1">
                <a:solidFill>
                  <a:srgbClr val="002060"/>
                </a:solidFill>
              </a:rPr>
              <a:t>Herausforderungen</a:t>
            </a:r>
            <a:endParaRPr lang="en-GB" sz="1200" b="1" dirty="0">
              <a:solidFill>
                <a:srgbClr val="002060"/>
              </a:solidFill>
            </a:endParaRPr>
          </a:p>
          <a:p>
            <a:r>
              <a:rPr lang="de-DE" sz="1200" dirty="0" err="1">
                <a:solidFill>
                  <a:srgbClr val="002060"/>
                </a:solidFill>
              </a:rPr>
              <a:t>Querliegerprojekt</a:t>
            </a:r>
            <a:r>
              <a:rPr lang="de-DE" sz="1200" dirty="0">
                <a:solidFill>
                  <a:srgbClr val="002060"/>
                </a:solidFill>
              </a:rPr>
              <a:t> im Unternehmen, bei dem alle Bereiche und alle Managementebenen betroffen sind</a:t>
            </a:r>
          </a:p>
          <a:p>
            <a:r>
              <a:rPr lang="de-DE" sz="1200" dirty="0">
                <a:solidFill>
                  <a:srgbClr val="002060"/>
                </a:solidFill>
              </a:rPr>
              <a:t>Testdatenkulturwandel – Umgang mit verfremdeten Daten in den Versicherungen ist ungewohnt</a:t>
            </a:r>
          </a:p>
          <a:p>
            <a:r>
              <a:rPr lang="de-DE" sz="1200" dirty="0">
                <a:solidFill>
                  <a:srgbClr val="002060"/>
                </a:solidFill>
              </a:rPr>
              <a:t>Compliance</a:t>
            </a:r>
          </a:p>
          <a:p>
            <a:pPr lvl="1"/>
            <a:r>
              <a:rPr lang="de-DE" sz="1200" dirty="0">
                <a:solidFill>
                  <a:srgbClr val="002060"/>
                </a:solidFill>
              </a:rPr>
              <a:t>Testdaten werden mit zusätzlichem Attribut gekennzeichnet</a:t>
            </a:r>
          </a:p>
          <a:p>
            <a:pPr lvl="1"/>
            <a:r>
              <a:rPr lang="de-DE" sz="1200" dirty="0">
                <a:solidFill>
                  <a:srgbClr val="002060"/>
                </a:solidFill>
              </a:rPr>
              <a:t>Bei Datendiebstahl würde man sofort erkennen, dass es sich hierbei um Testdaten handelt</a:t>
            </a:r>
          </a:p>
          <a:p>
            <a:r>
              <a:rPr lang="de-DE" sz="1200" dirty="0" err="1">
                <a:solidFill>
                  <a:srgbClr val="002060"/>
                </a:solidFill>
              </a:rPr>
              <a:t>Multivendorenkoordination</a:t>
            </a:r>
            <a:r>
              <a:rPr lang="de-DE" sz="1200" dirty="0">
                <a:solidFill>
                  <a:srgbClr val="002060"/>
                </a:solidFill>
              </a:rPr>
              <a:t> – wichtige Informationen ohne Verluste an die richtigen Stellen bringen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BF3C7CE-3DF3-31C1-227C-EA15904A5169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EFBA270-F914-1855-5FBB-EFA6E6B88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FB982B2-021F-7739-1101-589675B216A9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92CD90C-42E5-4E8C-3056-97A126F84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12" name="Title 4">
            <a:extLst>
              <a:ext uri="{FF2B5EF4-FFF2-40B4-BE49-F238E27FC236}">
                <a16:creationId xmlns:a16="http://schemas.microsoft.com/office/drawing/2014/main" id="{EE6AEDD8-C1F1-1740-FFB4-80EC986858BD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327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Herausforderungen</a:t>
            </a:r>
          </a:p>
        </p:txBody>
      </p:sp>
    </p:spTree>
    <p:extLst>
      <p:ext uri="{BB962C8B-B14F-4D97-AF65-F5344CB8AC3E}">
        <p14:creationId xmlns:p14="http://schemas.microsoft.com/office/powerpoint/2010/main" val="2619233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B10D8-FBAF-D512-1816-F91FF7617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BF70275F-DB18-C645-0D0F-18E457F97753}"/>
              </a:ext>
            </a:extLst>
          </p:cNvPr>
          <p:cNvSpPr txBox="1">
            <a:spLocks/>
          </p:cNvSpPr>
          <p:nvPr/>
        </p:nvSpPr>
        <p:spPr>
          <a:xfrm>
            <a:off x="648000" y="1627200"/>
            <a:ext cx="5398326" cy="36003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 err="1">
                <a:solidFill>
                  <a:srgbClr val="002060"/>
                </a:solidFill>
              </a:rPr>
              <a:t>Fachliche</a:t>
            </a:r>
            <a:r>
              <a:rPr lang="en-GB" sz="1200" b="1" dirty="0">
                <a:solidFill>
                  <a:srgbClr val="002060"/>
                </a:solidFill>
              </a:rPr>
              <a:t> </a:t>
            </a:r>
            <a:r>
              <a:rPr lang="en-GB" sz="1200" b="1" dirty="0" err="1">
                <a:solidFill>
                  <a:srgbClr val="002060"/>
                </a:solidFill>
              </a:rPr>
              <a:t>Anforderungen</a:t>
            </a:r>
            <a:endParaRPr lang="en-GB" sz="1200" b="1" dirty="0">
              <a:solidFill>
                <a:srgbClr val="002060"/>
              </a:solidFill>
            </a:endParaRPr>
          </a:p>
          <a:p>
            <a:r>
              <a:rPr lang="de-DE" sz="1200" dirty="0">
                <a:solidFill>
                  <a:srgbClr val="002060"/>
                </a:solidFill>
              </a:rPr>
              <a:t>HORA-Zonen (Risikozonen) für Haushaltsversicherung</a:t>
            </a:r>
          </a:p>
          <a:p>
            <a:pPr lvl="1"/>
            <a:r>
              <a:rPr lang="de-DE" sz="1200" dirty="0">
                <a:solidFill>
                  <a:srgbClr val="002060"/>
                </a:solidFill>
              </a:rPr>
              <a:t>XY-Straße nicht möglich</a:t>
            </a:r>
          </a:p>
          <a:p>
            <a:r>
              <a:rPr lang="de-DE" sz="1200" dirty="0">
                <a:solidFill>
                  <a:srgbClr val="002060"/>
                </a:solidFill>
              </a:rPr>
              <a:t>IBAN-Prüfungen</a:t>
            </a:r>
          </a:p>
          <a:p>
            <a:r>
              <a:rPr lang="de-DE" sz="1200" dirty="0">
                <a:solidFill>
                  <a:srgbClr val="002060"/>
                </a:solidFill>
              </a:rPr>
              <a:t>Aufbau/Prüfziffer Sozialversicherungsnummer</a:t>
            </a:r>
          </a:p>
          <a:p>
            <a:r>
              <a:rPr lang="de-DE" sz="1200" dirty="0">
                <a:solidFill>
                  <a:srgbClr val="002060"/>
                </a:solidFill>
              </a:rPr>
              <a:t>OCR auslesen von Dokumenten – Suchen der ausgelesenen Daten in den Systemen</a:t>
            </a:r>
          </a:p>
          <a:p>
            <a:r>
              <a:rPr lang="de-DE" sz="1200" dirty="0">
                <a:solidFill>
                  <a:srgbClr val="002060"/>
                </a:solidFill>
              </a:rPr>
              <a:t>Geburtsdatum - Lebensversicherung</a:t>
            </a:r>
          </a:p>
          <a:p>
            <a:r>
              <a:rPr lang="de-DE" sz="1200" dirty="0">
                <a:solidFill>
                  <a:srgbClr val="002060"/>
                </a:solidFill>
              </a:rPr>
              <a:t>Datenaustausch mit dem VVO</a:t>
            </a:r>
          </a:p>
          <a:p>
            <a:pPr lvl="1"/>
            <a:r>
              <a:rPr lang="de-DE" sz="1200" dirty="0">
                <a:solidFill>
                  <a:srgbClr val="002060"/>
                </a:solidFill>
              </a:rPr>
              <a:t>KFZ-Zulassungsdaten</a:t>
            </a: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751B544-1B1C-D856-9A29-DF92573EA84A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FC0E386-24F6-C728-8E68-889011737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75A2040E-B0D8-787A-9F0B-385CC9B4DDE5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03B32A0C-74D5-B42C-5A0E-692116604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57804437-185A-DF45-BDD5-8BE98F96F67F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327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Herausforderungen</a:t>
            </a:r>
          </a:p>
        </p:txBody>
      </p:sp>
    </p:spTree>
    <p:extLst>
      <p:ext uri="{BB962C8B-B14F-4D97-AF65-F5344CB8AC3E}">
        <p14:creationId xmlns:p14="http://schemas.microsoft.com/office/powerpoint/2010/main" val="825715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5ED26-2802-9BDC-250C-AB099DBDE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ED7199C-43F8-B5F3-650E-058E249F648B}"/>
              </a:ext>
            </a:extLst>
          </p:cNvPr>
          <p:cNvSpPr txBox="1">
            <a:spLocks/>
          </p:cNvSpPr>
          <p:nvPr/>
        </p:nvSpPr>
        <p:spPr>
          <a:xfrm>
            <a:off x="648000" y="1627200"/>
            <a:ext cx="5855234" cy="36003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>
                <a:solidFill>
                  <a:srgbClr val="002060"/>
                </a:solidFill>
              </a:rPr>
              <a:t>Client Sync</a:t>
            </a:r>
          </a:p>
          <a:p>
            <a:r>
              <a:rPr lang="de-DE" sz="1200" dirty="0">
                <a:solidFill>
                  <a:srgbClr val="002060"/>
                </a:solidFill>
              </a:rPr>
              <a:t>Laufzeit</a:t>
            </a:r>
          </a:p>
          <a:p>
            <a:pPr lvl="1"/>
            <a:r>
              <a:rPr lang="de-DE" sz="1200" dirty="0">
                <a:solidFill>
                  <a:srgbClr val="002060"/>
                </a:solidFill>
              </a:rPr>
              <a:t>Viele Optimierungsmaßnahmen (Parameteranpassungen)</a:t>
            </a:r>
          </a:p>
          <a:p>
            <a:pPr lvl="1"/>
            <a:r>
              <a:rPr lang="de-DE" sz="1200" dirty="0">
                <a:solidFill>
                  <a:srgbClr val="002060"/>
                </a:solidFill>
              </a:rPr>
              <a:t>Datenbank-</a:t>
            </a:r>
            <a:r>
              <a:rPr lang="de-DE" sz="1200" dirty="0" err="1">
                <a:solidFill>
                  <a:srgbClr val="002060"/>
                </a:solidFill>
              </a:rPr>
              <a:t>Logging</a:t>
            </a:r>
            <a:endParaRPr lang="de-DE" sz="1200" dirty="0">
              <a:solidFill>
                <a:srgbClr val="002060"/>
              </a:solidFill>
            </a:endParaRPr>
          </a:p>
          <a:p>
            <a:r>
              <a:rPr lang="de-DE" sz="1200" dirty="0">
                <a:solidFill>
                  <a:srgbClr val="002060"/>
                </a:solidFill>
              </a:rPr>
              <a:t>Speicherplatz</a:t>
            </a:r>
          </a:p>
          <a:p>
            <a:pPr lvl="1"/>
            <a:r>
              <a:rPr lang="de-DE" sz="1200" dirty="0">
                <a:solidFill>
                  <a:srgbClr val="002060"/>
                </a:solidFill>
              </a:rPr>
              <a:t>Am Anfang musste das Zielsystem mehrfach erweitert werden</a:t>
            </a:r>
          </a:p>
          <a:p>
            <a:pPr lvl="1"/>
            <a:r>
              <a:rPr lang="de-DE" sz="1200" dirty="0">
                <a:solidFill>
                  <a:srgbClr val="002060"/>
                </a:solidFill>
              </a:rPr>
              <a:t>Hintergrund: Datenbankkomprimierung</a:t>
            </a:r>
          </a:p>
          <a:p>
            <a:r>
              <a:rPr lang="de-DE" sz="1200" dirty="0">
                <a:solidFill>
                  <a:srgbClr val="002060"/>
                </a:solidFill>
              </a:rPr>
              <a:t>Zeitscheibe führt möglicherweise zu Problemen, da in der Versicherung die komplette Historie relevant ist</a:t>
            </a:r>
            <a:endParaRPr lang="en-GB" sz="1200" dirty="0">
              <a:solidFill>
                <a:srgbClr val="002060"/>
              </a:solidFill>
            </a:endParaRPr>
          </a:p>
          <a:p>
            <a:endParaRPr lang="de-DE" sz="1200" dirty="0"/>
          </a:p>
          <a:p>
            <a:endParaRPr lang="de-DE" sz="1200" dirty="0"/>
          </a:p>
          <a:p>
            <a:endParaRPr lang="de-DE" sz="12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C91F267-7253-E53E-F4E3-4FF47CC83C43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F2C4365-EA32-B0FF-5AE2-0766DD396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8B307B99-337A-7AA9-D094-12642BD56A76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32D97CA-9128-38AB-8B45-D54786015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BD8BA538-4784-82AF-8226-5518040FBAE3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327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Herausforderungen</a:t>
            </a:r>
          </a:p>
        </p:txBody>
      </p:sp>
    </p:spTree>
    <p:extLst>
      <p:ext uri="{BB962C8B-B14F-4D97-AF65-F5344CB8AC3E}">
        <p14:creationId xmlns:p14="http://schemas.microsoft.com/office/powerpoint/2010/main" val="2570000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4D3A9-2E02-3C71-85B3-4DA5BF098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B138400-1283-5E14-AB25-2D0D0AE297F2}"/>
              </a:ext>
            </a:extLst>
          </p:cNvPr>
          <p:cNvSpPr txBox="1">
            <a:spLocks/>
          </p:cNvSpPr>
          <p:nvPr/>
        </p:nvSpPr>
        <p:spPr>
          <a:xfrm>
            <a:off x="648001" y="1196752"/>
            <a:ext cx="6131285" cy="49701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b="1" dirty="0">
                <a:solidFill>
                  <a:srgbClr val="002060"/>
                </a:solidFill>
              </a:rPr>
              <a:t>Data Secure</a:t>
            </a:r>
          </a:p>
          <a:p>
            <a:r>
              <a:rPr lang="de-DE" sz="1200" dirty="0">
                <a:solidFill>
                  <a:srgbClr val="002060"/>
                </a:solidFill>
              </a:rPr>
              <a:t>Z-Tabellen</a:t>
            </a:r>
          </a:p>
          <a:p>
            <a:pPr lvl="1"/>
            <a:r>
              <a:rPr lang="de-DE" sz="1200" dirty="0">
                <a:solidFill>
                  <a:srgbClr val="002060"/>
                </a:solidFill>
              </a:rPr>
              <a:t>Erstellung von Business Objekten, Integrity Maps, Regeln und Regelwerken</a:t>
            </a:r>
          </a:p>
          <a:p>
            <a:pPr lvl="1"/>
            <a:r>
              <a:rPr lang="de-DE" sz="1200" dirty="0">
                <a:solidFill>
                  <a:srgbClr val="002060"/>
                </a:solidFill>
              </a:rPr>
              <a:t>Erstellung von Custom-Transformationsfunktionen (z.B. für KFZ-Kennzeichen) – Implementierung derselben Funktionalität in XDM, </a:t>
            </a:r>
            <a:br>
              <a:rPr lang="de-DE" sz="1200" dirty="0">
                <a:solidFill>
                  <a:srgbClr val="002060"/>
                </a:solidFill>
              </a:rPr>
            </a:br>
            <a:r>
              <a:rPr lang="de-DE" sz="1200" dirty="0">
                <a:solidFill>
                  <a:srgbClr val="002060"/>
                </a:solidFill>
              </a:rPr>
              <a:t>um Konsistenz zu wahren</a:t>
            </a:r>
          </a:p>
          <a:p>
            <a:r>
              <a:rPr lang="de-DE" sz="1200" dirty="0">
                <a:solidFill>
                  <a:srgbClr val="002060"/>
                </a:solidFill>
              </a:rPr>
              <a:t>Zu Beginn extreme Laufzeiten, weil Businessobjekte nicht optimal definiert wurden (Zusammenarbeit mit EPI-USE-Entwicklung)</a:t>
            </a:r>
          </a:p>
          <a:p>
            <a:r>
              <a:rPr lang="de-DE" sz="1200" dirty="0">
                <a:solidFill>
                  <a:srgbClr val="002060"/>
                </a:solidFill>
              </a:rPr>
              <a:t>Teilweise 2- bis 3-fache Verfremdung von Daten, weil Tabellen mehrfach zu Objekten zugewiesen wurden</a:t>
            </a:r>
          </a:p>
          <a:p>
            <a:r>
              <a:rPr lang="de-DE" sz="1200" dirty="0">
                <a:solidFill>
                  <a:srgbClr val="002060"/>
                </a:solidFill>
              </a:rPr>
              <a:t>SAP</a:t>
            </a:r>
            <a:r>
              <a:rPr lang="de-DE" sz="1200" baseline="30000" dirty="0">
                <a:solidFill>
                  <a:srgbClr val="002060"/>
                </a:solidFill>
              </a:rPr>
              <a:t>®</a:t>
            </a:r>
            <a:r>
              <a:rPr lang="de-DE" sz="1200" dirty="0">
                <a:solidFill>
                  <a:srgbClr val="002060"/>
                </a:solidFill>
              </a:rPr>
              <a:t> vs. Non-SAP</a:t>
            </a:r>
          </a:p>
          <a:p>
            <a:pPr lvl="1"/>
            <a:r>
              <a:rPr lang="de-DE" sz="1200" dirty="0">
                <a:solidFill>
                  <a:srgbClr val="002060"/>
                </a:solidFill>
              </a:rPr>
              <a:t>Je nach Systemwelt müssen Algorithmen und Transformationsfunktionen in verschiedenen Programmiersprachen umgesetzt werden (ABAP &amp; JavaScript)</a:t>
            </a:r>
            <a:br>
              <a:rPr lang="de-DE" sz="1200" dirty="0">
                <a:solidFill>
                  <a:srgbClr val="002060"/>
                </a:solidFill>
              </a:rPr>
            </a:br>
            <a:r>
              <a:rPr lang="de-DE" sz="1200" dirty="0">
                <a:solidFill>
                  <a:srgbClr val="002060"/>
                </a:solidFill>
              </a:rPr>
              <a:t>- Datentypen werden unterschiedlich behandelt.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0038A5A-5AD7-7CFB-F9DF-E5DEAF48E904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B641F95-B392-AC85-0845-61415C1EF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12C49D7D-1C6A-7EE9-55E7-509A321B384C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8E601CF-4730-8122-288A-D0C608764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FF6E1FDE-67E6-C396-12F4-132925C47A9B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327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Herausforderungen</a:t>
            </a:r>
          </a:p>
        </p:txBody>
      </p:sp>
    </p:spTree>
    <p:extLst>
      <p:ext uri="{BB962C8B-B14F-4D97-AF65-F5344CB8AC3E}">
        <p14:creationId xmlns:p14="http://schemas.microsoft.com/office/powerpoint/2010/main" val="4101849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71247FF-1FF0-D790-DCF0-C70EA5C0C0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" r="11"/>
          <a:stretch/>
        </p:blipFill>
        <p:spPr>
          <a:xfrm>
            <a:off x="0" y="0"/>
            <a:ext cx="12192000" cy="558924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DA5F49E3-83AC-835A-66AC-D03252E85D34}"/>
              </a:ext>
            </a:extLst>
          </p:cNvPr>
          <p:cNvSpPr/>
          <p:nvPr/>
        </p:nvSpPr>
        <p:spPr>
          <a:xfrm>
            <a:off x="0" y="0"/>
            <a:ext cx="12192000" cy="558924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851D016-F842-DC31-0922-AE1753A38A09}"/>
              </a:ext>
            </a:extLst>
          </p:cNvPr>
          <p:cNvSpPr txBox="1"/>
          <p:nvPr/>
        </p:nvSpPr>
        <p:spPr>
          <a:xfrm>
            <a:off x="2266199" y="5872189"/>
            <a:ext cx="7632848" cy="68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EPI-USE Labs GmbH |  </a:t>
            </a:r>
            <a:r>
              <a:rPr kumimoji="0" lang="de-DE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Altrottstr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31  | 69190 Walldorf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Sitz der Gesellschaft: Walldorf, Deutschland | Geschäftsführer: Henrik Stammer, Lars Fuchs</a:t>
            </a:r>
            <a:b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Amtsgericht Mannheim HRB710994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626A1C-0EE0-8D1F-5B4A-0A1494DA4E19}"/>
              </a:ext>
            </a:extLst>
          </p:cNvPr>
          <p:cNvSpPr txBox="1"/>
          <p:nvPr/>
        </p:nvSpPr>
        <p:spPr>
          <a:xfrm>
            <a:off x="2279576" y="4881934"/>
            <a:ext cx="4738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solidFill>
                  <a:schemeClr val="bg1"/>
                </a:solidFill>
              </a:rPr>
              <a:t>Vielen Dank!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4A6D5C1-A072-A20E-EB09-6C6E997DF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9" y="5067320"/>
            <a:ext cx="1420980" cy="14209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8F0CCCE-91CE-5EC6-4B6A-C1B1239C7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" y="2780928"/>
            <a:ext cx="2277210" cy="22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0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448E2F5-2A07-D877-E3D8-156790C8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77FAC7D1-557B-4D91-831B-CC3829D624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8E03A4-5FC0-1941-9C40-F2ABE4F171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30E95-9402-FA4B-B6DF-26932FA866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twinformatics</a:t>
            </a:r>
            <a:r>
              <a:rPr lang="en-US" dirty="0">
                <a:solidFill>
                  <a:schemeClr val="bg1"/>
                </a:solidFill>
              </a:rPr>
              <a:t> GmbH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Projektvorstellung</a:t>
            </a:r>
            <a:r>
              <a:rPr lang="en-US" dirty="0">
                <a:solidFill>
                  <a:schemeClr val="bg1"/>
                </a:solidFill>
              </a:rPr>
              <a:t> TDM Morph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Umsetzung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Testdatenbereitstellung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Herausforderungen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Ausblick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03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A8C7E-D05A-81D7-7C76-5D81CA86F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617;p364">
            <a:extLst>
              <a:ext uri="{FF2B5EF4-FFF2-40B4-BE49-F238E27FC236}">
                <a16:creationId xmlns:a16="http://schemas.microsoft.com/office/drawing/2014/main" id="{F6E56F6F-2CDE-996F-887D-D8BE888686FB}"/>
              </a:ext>
            </a:extLst>
          </p:cNvPr>
          <p:cNvPicPr preferRelativeResize="0"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1" t="22263" b="31921"/>
          <a:stretch/>
        </p:blipFill>
        <p:spPr>
          <a:xfrm>
            <a:off x="0" y="0"/>
            <a:ext cx="12192000" cy="38818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5">
            <a:extLst>
              <a:ext uri="{FF2B5EF4-FFF2-40B4-BE49-F238E27FC236}">
                <a16:creationId xmlns:a16="http://schemas.microsoft.com/office/drawing/2014/main" id="{E0D553D2-DBC8-FD92-B92C-29C01C6CBEFD}"/>
              </a:ext>
            </a:extLst>
          </p:cNvPr>
          <p:cNvSpPr/>
          <p:nvPr/>
        </p:nvSpPr>
        <p:spPr>
          <a:xfrm>
            <a:off x="0" y="0"/>
            <a:ext cx="12192000" cy="3881834"/>
          </a:xfrm>
          <a:prstGeom prst="rect">
            <a:avLst/>
          </a:prstGeom>
          <a:gradFill flip="none" rotWithShape="1">
            <a:gsLst>
              <a:gs pos="41000">
                <a:srgbClr val="0070C0">
                  <a:alpha val="0"/>
                </a:srgbClr>
              </a:gs>
              <a:gs pos="100000">
                <a:srgbClr val="00206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C80B504-4DF9-B11D-4F60-91EDAA9AC189}"/>
              </a:ext>
            </a:extLst>
          </p:cNvPr>
          <p:cNvSpPr txBox="1"/>
          <p:nvPr/>
        </p:nvSpPr>
        <p:spPr>
          <a:xfrm>
            <a:off x="-24680" y="5211130"/>
            <a:ext cx="12192000" cy="609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1200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epiuse.de</a:t>
            </a:r>
            <a:r>
              <a:rPr lang="en-GB" sz="1200" b="0" i="0" dirty="0">
                <a:solidFill>
                  <a:srgbClr val="2741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en-GB" sz="1200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b="0" i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info@</a:t>
            </a:r>
            <a:r>
              <a:rPr lang="en-GB" sz="1200" b="0" i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epiuse</a:t>
            </a:r>
            <a:r>
              <a:rPr lang="en-GB"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.com</a:t>
            </a:r>
            <a:r>
              <a:rPr lang="en-GB" sz="1200" b="0" i="0">
                <a:solidFill>
                  <a:srgbClr val="2741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en-GB" sz="1200" b="0" i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clientcentral.io </a:t>
            </a:r>
            <a:r>
              <a:rPr lang="en-GB" sz="1200" b="0" i="0" dirty="0">
                <a:solidFill>
                  <a:srgbClr val="2741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|</a:t>
            </a:r>
            <a:r>
              <a:rPr lang="en-GB" sz="1200" b="0" i="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groupelephant.com</a:t>
            </a:r>
          </a:p>
          <a:p>
            <a:pPr algn="ctr">
              <a:lnSpc>
                <a:spcPct val="150000"/>
              </a:lnSpc>
            </a:pPr>
            <a:endParaRPr lang="en-US" sz="1200" b="0" i="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23C61B2-5A41-545E-3EE4-1894D92CA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548680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9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A162B-DDD2-2AB0-FB4B-6B5F2D720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F06BD91-39C9-050D-19AB-F3C06D6DC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15369" y="332656"/>
            <a:ext cx="7561262" cy="2303462"/>
          </a:xfrm>
        </p:spPr>
        <p:txBody>
          <a:bodyPr/>
          <a:lstStyle>
            <a:lvl1pPr marL="0" indent="0">
              <a:buNone/>
              <a:defRPr>
                <a:solidFill>
                  <a:srgbClr val="00206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David Grassmugg</a:t>
            </a:r>
          </a:p>
          <a:p>
            <a:pPr lvl="0"/>
            <a:r>
              <a:rPr lang="en-GB" dirty="0" err="1"/>
              <a:t>Leitung</a:t>
            </a:r>
            <a:r>
              <a:rPr lang="en-GB" dirty="0"/>
              <a:t> Test Competence Center</a:t>
            </a:r>
          </a:p>
          <a:p>
            <a:pPr lvl="0"/>
            <a:r>
              <a:rPr lang="en-GB" dirty="0"/>
              <a:t>David.Grassmugg@twinformatics.at</a:t>
            </a:r>
          </a:p>
        </p:txBody>
      </p:sp>
      <p:pic>
        <p:nvPicPr>
          <p:cNvPr id="6" name="Grafik 5" descr="Ein Bild, das Person, Kleidung, Menschliches Gesicht, Formelle Kleidung enthält.&#10;&#10;KI-generierte Inhalte können fehlerhaft sein.">
            <a:extLst>
              <a:ext uri="{FF2B5EF4-FFF2-40B4-BE49-F238E27FC236}">
                <a16:creationId xmlns:a16="http://schemas.microsoft.com/office/drawing/2014/main" id="{E7794F4C-22B8-EC76-241A-A0F09758E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32" y="3429000"/>
            <a:ext cx="1378387" cy="2067581"/>
          </a:xfrm>
          <a:prstGeom prst="rect">
            <a:avLst/>
          </a:prstGeom>
        </p:spPr>
      </p:pic>
      <p:pic>
        <p:nvPicPr>
          <p:cNvPr id="8" name="Grafik 7" descr="Ein Bild, das Kleidung, Menschliches Gesicht, Person, Lächeln enthält.&#10;&#10;KI-generierte Inhalte können fehlerhaft sein.">
            <a:extLst>
              <a:ext uri="{FF2B5EF4-FFF2-40B4-BE49-F238E27FC236}">
                <a16:creationId xmlns:a16="http://schemas.microsoft.com/office/drawing/2014/main" id="{79C84FA1-0DF5-5264-4895-0B3EACFF4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08" y="871715"/>
            <a:ext cx="1379458" cy="2069188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355ADE0-3193-4017-8021-D04E6EBA5D99}"/>
              </a:ext>
            </a:extLst>
          </p:cNvPr>
          <p:cNvSpPr txBox="1">
            <a:spLocks/>
          </p:cNvSpPr>
          <p:nvPr/>
        </p:nvSpPr>
        <p:spPr>
          <a:xfrm>
            <a:off x="2423592" y="2942302"/>
            <a:ext cx="7561262" cy="23034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None/>
              <a:defRPr sz="1400" kern="12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None/>
              <a:defRPr sz="12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None/>
              <a:defRPr sz="11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None/>
              <a:defRPr sz="1050" b="0" i="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System Font Regular"/>
              <a:buChar char="▪"/>
              <a:defRPr sz="10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Peter Drabek</a:t>
            </a:r>
          </a:p>
          <a:p>
            <a:r>
              <a:rPr lang="en-GB" dirty="0"/>
              <a:t>Project Manager </a:t>
            </a:r>
          </a:p>
          <a:p>
            <a:r>
              <a:rPr lang="en-GB" dirty="0"/>
              <a:t>Peter.Drabek@twinformatics.at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393703C8-D04A-EE48-1549-995AAB721736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096AC3E7-266E-BB64-C4E9-C2478F5A5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86FCA4EB-A977-DBCA-218C-330A246A689A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5B9D7CE-3EAB-92CA-369C-EDD0CA914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2279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C7F5E-8F3F-591E-2C46-7E96DED9D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3699E2-21C2-742D-53EE-CB03CDDAE2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73" y="1627200"/>
            <a:ext cx="5328592" cy="3600400"/>
          </a:xfrm>
        </p:spPr>
        <p:txBody>
          <a:bodyPr>
            <a:normAutofit fontScale="25000" lnSpcReduction="20000"/>
          </a:bodyPr>
          <a:lstStyle/>
          <a:p>
            <a:r>
              <a:rPr lang="en-GB" sz="5200" noProof="0" dirty="0">
                <a:solidFill>
                  <a:srgbClr val="002060"/>
                </a:solidFill>
              </a:rPr>
              <a:t>2017: </a:t>
            </a:r>
            <a:r>
              <a:rPr lang="en-GB" sz="5200" noProof="0" dirty="0" err="1">
                <a:solidFill>
                  <a:srgbClr val="002060"/>
                </a:solidFill>
              </a:rPr>
              <a:t>Umfirmierung</a:t>
            </a:r>
            <a:r>
              <a:rPr lang="en-GB" sz="5200" noProof="0" dirty="0">
                <a:solidFill>
                  <a:srgbClr val="002060"/>
                </a:solidFill>
              </a:rPr>
              <a:t> </a:t>
            </a:r>
            <a:r>
              <a:rPr lang="en-GB" sz="5200" noProof="0" dirty="0" err="1">
                <a:solidFill>
                  <a:srgbClr val="002060"/>
                </a:solidFill>
              </a:rPr>
              <a:t>twinformatics</a:t>
            </a:r>
            <a:r>
              <a:rPr lang="en-GB" sz="5200" noProof="0" dirty="0">
                <a:solidFill>
                  <a:srgbClr val="002060"/>
                </a:solidFill>
              </a:rPr>
              <a:t> </a:t>
            </a:r>
            <a:r>
              <a:rPr lang="en-GB" sz="5200" dirty="0">
                <a:solidFill>
                  <a:srgbClr val="002060"/>
                </a:solidFill>
              </a:rPr>
              <a:t>G</a:t>
            </a:r>
            <a:r>
              <a:rPr lang="en-GB" sz="5200" noProof="0" dirty="0" err="1">
                <a:solidFill>
                  <a:srgbClr val="002060"/>
                </a:solidFill>
              </a:rPr>
              <a:t>mbH</a:t>
            </a:r>
            <a:r>
              <a:rPr lang="en-GB" sz="5200" noProof="0" dirty="0">
                <a:solidFill>
                  <a:srgbClr val="002060"/>
                </a:solidFill>
              </a:rPr>
              <a:t> (</a:t>
            </a:r>
            <a:r>
              <a:rPr lang="en-GB" sz="5200" noProof="0" dirty="0" err="1">
                <a:solidFill>
                  <a:srgbClr val="002060"/>
                </a:solidFill>
              </a:rPr>
              <a:t>aus</a:t>
            </a:r>
            <a:r>
              <a:rPr lang="en-GB" sz="5200" noProof="0" dirty="0">
                <a:solidFill>
                  <a:srgbClr val="002060"/>
                </a:solidFill>
              </a:rPr>
              <a:t> der BIAC) </a:t>
            </a:r>
          </a:p>
          <a:p>
            <a:r>
              <a:rPr lang="en-GB" sz="5200" noProof="0" dirty="0">
                <a:solidFill>
                  <a:srgbClr val="002060"/>
                </a:solidFill>
              </a:rPr>
              <a:t>2019: </a:t>
            </a:r>
            <a:r>
              <a:rPr lang="en-GB" sz="5200" noProof="0" dirty="0" err="1">
                <a:solidFill>
                  <a:srgbClr val="002060"/>
                </a:solidFill>
              </a:rPr>
              <a:t>Gründung</a:t>
            </a:r>
            <a:r>
              <a:rPr lang="en-GB" sz="5200" noProof="0" dirty="0">
                <a:solidFill>
                  <a:srgbClr val="002060"/>
                </a:solidFill>
              </a:rPr>
              <a:t> der </a:t>
            </a:r>
            <a:r>
              <a:rPr lang="en-GB" sz="5200" noProof="0" dirty="0" err="1">
                <a:solidFill>
                  <a:srgbClr val="002060"/>
                </a:solidFill>
              </a:rPr>
              <a:t>Innovationstocher</a:t>
            </a:r>
            <a:r>
              <a:rPr lang="en-GB" sz="5200" noProof="0" dirty="0">
                <a:solidFill>
                  <a:srgbClr val="002060"/>
                </a:solidFill>
              </a:rPr>
              <a:t> </a:t>
            </a:r>
            <a:r>
              <a:rPr lang="en-GB" sz="5200" i="1" noProof="0" dirty="0" err="1">
                <a:solidFill>
                  <a:srgbClr val="002060"/>
                </a:solidFill>
              </a:rPr>
              <a:t>viesure</a:t>
            </a:r>
            <a:endParaRPr lang="en-GB" sz="5200" i="1" noProof="0" dirty="0">
              <a:solidFill>
                <a:srgbClr val="002060"/>
              </a:solidFill>
            </a:endParaRPr>
          </a:p>
          <a:p>
            <a:r>
              <a:rPr lang="en-GB" sz="5200" noProof="0" dirty="0">
                <a:solidFill>
                  <a:srgbClr val="002060"/>
                </a:solidFill>
              </a:rPr>
              <a:t>2021: Integration Camelot GmbH (</a:t>
            </a:r>
            <a:r>
              <a:rPr lang="en-GB" sz="5200" noProof="0" dirty="0" err="1">
                <a:solidFill>
                  <a:srgbClr val="002060"/>
                </a:solidFill>
              </a:rPr>
              <a:t>ehemalige</a:t>
            </a:r>
            <a:r>
              <a:rPr lang="en-GB" sz="5200" noProof="0" dirty="0">
                <a:solidFill>
                  <a:srgbClr val="002060"/>
                </a:solidFill>
              </a:rPr>
              <a:t> IT-</a:t>
            </a:r>
            <a:r>
              <a:rPr lang="en-GB" sz="5200" noProof="0" dirty="0" err="1">
                <a:solidFill>
                  <a:srgbClr val="002060"/>
                </a:solidFill>
              </a:rPr>
              <a:t>Tochter</a:t>
            </a:r>
            <a:r>
              <a:rPr lang="en-GB" sz="5200" noProof="0" dirty="0">
                <a:solidFill>
                  <a:srgbClr val="002060"/>
                </a:solidFill>
              </a:rPr>
              <a:t> </a:t>
            </a:r>
            <a:br>
              <a:rPr lang="en-GB" sz="5200" noProof="0" dirty="0">
                <a:solidFill>
                  <a:srgbClr val="002060"/>
                </a:solidFill>
              </a:rPr>
            </a:br>
            <a:r>
              <a:rPr lang="en-GB" sz="5200" noProof="0" dirty="0">
                <a:solidFill>
                  <a:srgbClr val="002060"/>
                </a:solidFill>
              </a:rPr>
              <a:t>s-Versicherung)</a:t>
            </a:r>
          </a:p>
          <a:p>
            <a:r>
              <a:rPr lang="en-GB" sz="5200" noProof="0" dirty="0" err="1">
                <a:solidFill>
                  <a:srgbClr val="002060"/>
                </a:solidFill>
              </a:rPr>
              <a:t>Unternehmenszweck</a:t>
            </a:r>
            <a:r>
              <a:rPr lang="en-GB" sz="5200" dirty="0">
                <a:solidFill>
                  <a:srgbClr val="002060"/>
                </a:solidFill>
              </a:rPr>
              <a:t>: </a:t>
            </a:r>
            <a:endParaRPr lang="en-GB" sz="5200" noProof="0" dirty="0">
              <a:solidFill>
                <a:srgbClr val="002060"/>
              </a:solidFill>
            </a:endParaRPr>
          </a:p>
          <a:p>
            <a:r>
              <a:rPr lang="en-GB" sz="5200" dirty="0" err="1">
                <a:solidFill>
                  <a:srgbClr val="002060"/>
                </a:solidFill>
              </a:rPr>
              <a:t>Erbringung</a:t>
            </a:r>
            <a:r>
              <a:rPr lang="en-GB" sz="5200" dirty="0">
                <a:solidFill>
                  <a:srgbClr val="002060"/>
                </a:solidFill>
              </a:rPr>
              <a:t> </a:t>
            </a:r>
            <a:r>
              <a:rPr lang="en-GB" sz="5200" dirty="0" err="1">
                <a:solidFill>
                  <a:srgbClr val="002060"/>
                </a:solidFill>
              </a:rPr>
              <a:t>sämtlicher</a:t>
            </a:r>
            <a:r>
              <a:rPr lang="en-GB" sz="5200" dirty="0">
                <a:solidFill>
                  <a:srgbClr val="002060"/>
                </a:solidFill>
              </a:rPr>
              <a:t> IT </a:t>
            </a:r>
            <a:r>
              <a:rPr lang="en-GB" sz="5200" dirty="0" err="1">
                <a:solidFill>
                  <a:srgbClr val="002060"/>
                </a:solidFill>
              </a:rPr>
              <a:t>Dienstleistungen</a:t>
            </a:r>
            <a:r>
              <a:rPr lang="en-GB" sz="5200" dirty="0">
                <a:solidFill>
                  <a:srgbClr val="002060"/>
                </a:solidFill>
              </a:rPr>
              <a:t> für die </a:t>
            </a:r>
            <a:r>
              <a:rPr lang="en-GB" sz="5200" dirty="0" err="1">
                <a:solidFill>
                  <a:srgbClr val="002060"/>
                </a:solidFill>
              </a:rPr>
              <a:t>Eigentümergesellschaften</a:t>
            </a:r>
            <a:r>
              <a:rPr lang="en-GB" sz="5200" dirty="0">
                <a:solidFill>
                  <a:srgbClr val="002060"/>
                </a:solidFill>
              </a:rPr>
              <a:t> und </a:t>
            </a:r>
            <a:r>
              <a:rPr lang="en-GB" sz="5200" dirty="0" err="1">
                <a:solidFill>
                  <a:srgbClr val="002060"/>
                </a:solidFill>
              </a:rPr>
              <a:t>deren</a:t>
            </a:r>
            <a:r>
              <a:rPr lang="en-GB" sz="5200" dirty="0">
                <a:solidFill>
                  <a:srgbClr val="002060"/>
                </a:solidFill>
              </a:rPr>
              <a:t> </a:t>
            </a:r>
            <a:r>
              <a:rPr lang="en-GB" sz="5200" dirty="0" err="1">
                <a:solidFill>
                  <a:srgbClr val="002060"/>
                </a:solidFill>
              </a:rPr>
              <a:t>Tochtergesellschaften</a:t>
            </a:r>
            <a:endParaRPr lang="en-GB" sz="5200" dirty="0">
              <a:solidFill>
                <a:srgbClr val="002060"/>
              </a:solidFill>
            </a:endParaRPr>
          </a:p>
          <a:p>
            <a:r>
              <a:rPr lang="en-GB" sz="5200" noProof="0" dirty="0">
                <a:solidFill>
                  <a:srgbClr val="002060"/>
                </a:solidFill>
              </a:rPr>
              <a:t>National in Österreich und für </a:t>
            </a:r>
            <a:r>
              <a:rPr lang="en-GB" sz="5200" noProof="0" dirty="0" err="1">
                <a:solidFill>
                  <a:srgbClr val="002060"/>
                </a:solidFill>
              </a:rPr>
              <a:t>ausgewählte</a:t>
            </a:r>
            <a:r>
              <a:rPr lang="en-GB" sz="5200" noProof="0" dirty="0">
                <a:solidFill>
                  <a:srgbClr val="002060"/>
                </a:solidFill>
              </a:rPr>
              <a:t> </a:t>
            </a:r>
            <a:r>
              <a:rPr lang="en-GB" sz="5200" noProof="0" dirty="0" err="1">
                <a:solidFill>
                  <a:srgbClr val="002060"/>
                </a:solidFill>
              </a:rPr>
              <a:t>Themen</a:t>
            </a:r>
            <a:r>
              <a:rPr lang="en-GB" sz="5200" noProof="0" dirty="0">
                <a:solidFill>
                  <a:srgbClr val="002060"/>
                </a:solidFill>
              </a:rPr>
              <a:t>/</a:t>
            </a:r>
            <a:r>
              <a:rPr lang="en-GB" sz="5200" noProof="0" dirty="0" err="1">
                <a:solidFill>
                  <a:srgbClr val="002060"/>
                </a:solidFill>
              </a:rPr>
              <a:t>Projekte</a:t>
            </a:r>
            <a:r>
              <a:rPr lang="en-GB" sz="5200" noProof="0" dirty="0">
                <a:solidFill>
                  <a:srgbClr val="002060"/>
                </a:solidFill>
              </a:rPr>
              <a:t> </a:t>
            </a:r>
            <a:r>
              <a:rPr lang="en-GB" sz="5200" noProof="0" dirty="0" err="1">
                <a:solidFill>
                  <a:srgbClr val="002060"/>
                </a:solidFill>
              </a:rPr>
              <a:t>auch</a:t>
            </a:r>
            <a:r>
              <a:rPr lang="en-GB" sz="5200" noProof="0" dirty="0">
                <a:solidFill>
                  <a:srgbClr val="002060"/>
                </a:solidFill>
              </a:rPr>
              <a:t> in CEE</a:t>
            </a:r>
          </a:p>
          <a:p>
            <a:r>
              <a:rPr lang="en-GB" sz="5200" noProof="0" dirty="0">
                <a:solidFill>
                  <a:srgbClr val="002060"/>
                </a:solidFill>
              </a:rPr>
              <a:t>Ca. 500 Mitarbeiter intern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3" name="Grafik 2" descr="Ein Bild, das Screenshot, Grafiken, Schwarz, Schrift enthält.&#10;&#10;KI-generierte Inhalte können fehlerhaft sein.">
            <a:extLst>
              <a:ext uri="{FF2B5EF4-FFF2-40B4-BE49-F238E27FC236}">
                <a16:creationId xmlns:a16="http://schemas.microsoft.com/office/drawing/2014/main" id="{09C5A55D-94A5-5C54-41CD-F08BFEF67C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723" b="35231"/>
          <a:stretch/>
        </p:blipFill>
        <p:spPr>
          <a:xfrm>
            <a:off x="6235631" y="1469465"/>
            <a:ext cx="2505294" cy="827902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D50F6FC-CD06-8177-47AA-28F50A97CA65}"/>
              </a:ext>
            </a:extLst>
          </p:cNvPr>
          <p:cNvGrpSpPr/>
          <p:nvPr/>
        </p:nvGrpSpPr>
        <p:grpSpPr>
          <a:xfrm>
            <a:off x="5519936" y="2420888"/>
            <a:ext cx="3744416" cy="2592945"/>
            <a:chOff x="6384032" y="2564247"/>
            <a:chExt cx="3744416" cy="2592945"/>
          </a:xfrm>
        </p:grpSpPr>
        <p:graphicFrame>
          <p:nvGraphicFramePr>
            <p:cNvPr id="8" name="Diagramm 7">
              <a:extLst>
                <a:ext uri="{FF2B5EF4-FFF2-40B4-BE49-F238E27FC236}">
                  <a16:creationId xmlns:a16="http://schemas.microsoft.com/office/drawing/2014/main" id="{D9122AA1-29C7-F626-3C41-9DEA6C00217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49812824"/>
                </p:ext>
              </p:extLst>
            </p:nvPr>
          </p:nvGraphicFramePr>
          <p:xfrm>
            <a:off x="6384032" y="2564247"/>
            <a:ext cx="3744416" cy="2592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pic>
          <p:nvPicPr>
            <p:cNvPr id="13" name="Grafik 12" descr="Ein Bild, das Schrift, Logo, Grafiken, Text enthält.&#10;&#10;KI-generierte Inhalte können fehlerhaft sein.">
              <a:extLst>
                <a:ext uri="{FF2B5EF4-FFF2-40B4-BE49-F238E27FC236}">
                  <a16:creationId xmlns:a16="http://schemas.microsoft.com/office/drawing/2014/main" id="{47C8FBCC-25A3-DACE-66A3-CF1D96DF4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94261" y="3404051"/>
              <a:ext cx="298073" cy="298073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1DB968B-95AF-E66E-340E-4608B2CFD75A}"/>
                </a:ext>
              </a:extLst>
            </p:cNvPr>
            <p:cNvSpPr txBox="1"/>
            <p:nvPr/>
          </p:nvSpPr>
          <p:spPr>
            <a:xfrm>
              <a:off x="7896200" y="3579013"/>
              <a:ext cx="88708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000" dirty="0"/>
                <a:t>20%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2A70C517-8369-3DAE-A971-FF5E54EFFCDC}"/>
              </a:ext>
            </a:extLst>
          </p:cNvPr>
          <p:cNvGrpSpPr/>
          <p:nvPr/>
        </p:nvGrpSpPr>
        <p:grpSpPr>
          <a:xfrm>
            <a:off x="9359348" y="0"/>
            <a:ext cx="2832651" cy="6858000"/>
            <a:chOff x="9359348" y="0"/>
            <a:chExt cx="2832651" cy="6858000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0981E95-A0D9-2891-0238-6F624B81B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6767"/>
            <a:stretch/>
          </p:blipFill>
          <p:spPr>
            <a:xfrm>
              <a:off x="9359348" y="0"/>
              <a:ext cx="2832651" cy="6858000"/>
            </a:xfrm>
            <a:prstGeom prst="rect">
              <a:avLst/>
            </a:prstGeom>
          </p:spPr>
        </p:pic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573BF013-211F-A5E3-FA2F-D958C105ABCF}"/>
                </a:ext>
              </a:extLst>
            </p:cNvPr>
            <p:cNvSpPr/>
            <p:nvPr/>
          </p:nvSpPr>
          <p:spPr>
            <a:xfrm>
              <a:off x="9359348" y="0"/>
              <a:ext cx="2832651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7094B0C8-B4B6-087F-683D-A1D5C5C5F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21" name="Title 4">
            <a:extLst>
              <a:ext uri="{FF2B5EF4-FFF2-40B4-BE49-F238E27FC236}">
                <a16:creationId xmlns:a16="http://schemas.microsoft.com/office/drawing/2014/main" id="{D654F023-386E-D646-340F-105F5392A35E}"/>
              </a:ext>
            </a:extLst>
          </p:cNvPr>
          <p:cNvSpPr txBox="1">
            <a:spLocks/>
          </p:cNvSpPr>
          <p:nvPr/>
        </p:nvSpPr>
        <p:spPr>
          <a:xfrm>
            <a:off x="550663" y="581150"/>
            <a:ext cx="8209633" cy="5966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err="1"/>
              <a:t>twinformatics</a:t>
            </a:r>
            <a:r>
              <a:rPr lang="en-GB" dirty="0"/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2440573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B4B19-D3E6-2AAF-06E5-B7C901C3D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6C68A709-88C5-F5C3-6779-4E883404A476}"/>
              </a:ext>
            </a:extLst>
          </p:cNvPr>
          <p:cNvSpPr txBox="1">
            <a:spLocks/>
          </p:cNvSpPr>
          <p:nvPr/>
        </p:nvSpPr>
        <p:spPr>
          <a:xfrm>
            <a:off x="648000" y="1627200"/>
            <a:ext cx="6131285" cy="3600399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rgbClr val="002060"/>
                </a:solidFill>
              </a:rPr>
              <a:t>Verfremdung in den Bestandssystemen (direkte Verfremdung)</a:t>
            </a:r>
          </a:p>
          <a:p>
            <a:pPr lvl="1"/>
            <a:r>
              <a:rPr lang="de-DE" dirty="0">
                <a:solidFill>
                  <a:srgbClr val="002060"/>
                </a:solidFill>
              </a:rPr>
              <a:t>Business Partner</a:t>
            </a:r>
          </a:p>
          <a:p>
            <a:pPr lvl="1"/>
            <a:r>
              <a:rPr lang="de-DE" dirty="0" err="1">
                <a:solidFill>
                  <a:srgbClr val="002060"/>
                </a:solidFill>
              </a:rPr>
              <a:t>Polizzensysteme</a:t>
            </a:r>
            <a:r>
              <a:rPr lang="de-DE" dirty="0">
                <a:solidFill>
                  <a:srgbClr val="002060"/>
                </a:solidFill>
              </a:rPr>
              <a:t> (SAP</a:t>
            </a:r>
            <a:r>
              <a:rPr lang="de-DE" baseline="30000" dirty="0">
                <a:solidFill>
                  <a:srgbClr val="002060"/>
                </a:solidFill>
              </a:rPr>
              <a:t>®</a:t>
            </a:r>
            <a:r>
              <a:rPr lang="de-DE" dirty="0">
                <a:solidFill>
                  <a:srgbClr val="002060"/>
                </a:solidFill>
              </a:rPr>
              <a:t> &amp; Non-SAP)</a:t>
            </a:r>
          </a:p>
          <a:p>
            <a:pPr lvl="1"/>
            <a:r>
              <a:rPr lang="de-DE" dirty="0">
                <a:solidFill>
                  <a:srgbClr val="002060"/>
                </a:solidFill>
              </a:rPr>
              <a:t>Schadensystem</a:t>
            </a:r>
          </a:p>
          <a:p>
            <a:r>
              <a:rPr lang="de-DE" dirty="0">
                <a:solidFill>
                  <a:srgbClr val="002060"/>
                </a:solidFill>
              </a:rPr>
              <a:t>Verfremdung in Drittsystemen (indirekte Verfremdung)</a:t>
            </a:r>
          </a:p>
          <a:p>
            <a:pPr lvl="1"/>
            <a:r>
              <a:rPr lang="de-DE" dirty="0">
                <a:solidFill>
                  <a:srgbClr val="002060"/>
                </a:solidFill>
              </a:rPr>
              <a:t>Zentrales Auskunftssystem</a:t>
            </a:r>
          </a:p>
          <a:p>
            <a:pPr lvl="1"/>
            <a:r>
              <a:rPr lang="de-DE" dirty="0">
                <a:solidFill>
                  <a:srgbClr val="002060"/>
                </a:solidFill>
              </a:rPr>
              <a:t>Inputmanagement</a:t>
            </a:r>
          </a:p>
          <a:p>
            <a:r>
              <a:rPr lang="de-DE" dirty="0">
                <a:solidFill>
                  <a:srgbClr val="002060"/>
                </a:solidFill>
              </a:rPr>
              <a:t>Shift </a:t>
            </a:r>
            <a:r>
              <a:rPr lang="de-DE" dirty="0" err="1">
                <a:solidFill>
                  <a:srgbClr val="002060"/>
                </a:solidFill>
              </a:rPr>
              <a:t>left</a:t>
            </a:r>
            <a:r>
              <a:rPr lang="de-DE" dirty="0">
                <a:solidFill>
                  <a:srgbClr val="002060"/>
                </a:solidFill>
              </a:rPr>
              <a:t> Ansatz</a:t>
            </a:r>
          </a:p>
          <a:p>
            <a:pPr lvl="1"/>
            <a:r>
              <a:rPr lang="de-DE" dirty="0">
                <a:solidFill>
                  <a:srgbClr val="002060"/>
                </a:solidFill>
              </a:rPr>
              <a:t>FB - Gesamtaufwand wird reduziert</a:t>
            </a:r>
          </a:p>
          <a:p>
            <a:pPr lvl="1"/>
            <a:r>
              <a:rPr lang="de-DE" dirty="0">
                <a:solidFill>
                  <a:srgbClr val="002060"/>
                </a:solidFill>
              </a:rPr>
              <a:t>Reduziert maßgeblich Aufwendungen der UAT Phase und somit auch für die </a:t>
            </a:r>
            <a:r>
              <a:rPr lang="de-DE" dirty="0" err="1">
                <a:solidFill>
                  <a:srgbClr val="002060"/>
                </a:solidFill>
              </a:rPr>
              <a:t>Incident</a:t>
            </a:r>
            <a:r>
              <a:rPr lang="de-DE" dirty="0">
                <a:solidFill>
                  <a:srgbClr val="002060"/>
                </a:solidFill>
              </a:rPr>
              <a:t>-Behebung</a:t>
            </a:r>
          </a:p>
          <a:p>
            <a:pPr lvl="1"/>
            <a:r>
              <a:rPr lang="de-DE" dirty="0">
                <a:solidFill>
                  <a:srgbClr val="002060"/>
                </a:solidFill>
              </a:rPr>
              <a:t>Verlagert den IT Aufwand in die Phase der Implementierung</a:t>
            </a:r>
          </a:p>
          <a:p>
            <a:pPr marL="0" indent="0">
              <a:buNone/>
            </a:pPr>
            <a:r>
              <a:rPr lang="de-DE" dirty="0">
                <a:solidFill>
                  <a:srgbClr val="002060"/>
                </a:solidFill>
              </a:rPr>
              <a:t>Warum verfremdete Daten und keine synthetischen Daten?</a:t>
            </a:r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4E62803-554A-5442-4179-3364245DF9E3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E0FC1605-0757-DD6F-11E0-62E331E37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14D52A17-CB18-AF30-71A8-8626C34AA2A0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E4FD9301-2477-0770-0E16-3910B060F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18" name="Title 4">
            <a:extLst>
              <a:ext uri="{FF2B5EF4-FFF2-40B4-BE49-F238E27FC236}">
                <a16:creationId xmlns:a16="http://schemas.microsoft.com/office/drawing/2014/main" id="{D32F0246-9AC6-135C-0C85-61F590713DF0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5966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TDM Morph im Kurzüberblick</a:t>
            </a:r>
          </a:p>
        </p:txBody>
      </p:sp>
    </p:spTree>
    <p:extLst>
      <p:ext uri="{BB962C8B-B14F-4D97-AF65-F5344CB8AC3E}">
        <p14:creationId xmlns:p14="http://schemas.microsoft.com/office/powerpoint/2010/main" val="89188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A063A-F3C6-7CC6-B2E6-1F1408ECB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455BFBB-BEF8-606F-D82E-E7044B00DA68}"/>
              </a:ext>
            </a:extLst>
          </p:cNvPr>
          <p:cNvSpPr txBox="1">
            <a:spLocks/>
          </p:cNvSpPr>
          <p:nvPr/>
        </p:nvSpPr>
        <p:spPr>
          <a:xfrm>
            <a:off x="648000" y="1627200"/>
            <a:ext cx="6131285" cy="3962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CE181E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rgbClr val="046595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0380BB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err="1">
                <a:solidFill>
                  <a:srgbClr val="002060"/>
                </a:solidFill>
              </a:rPr>
              <a:t>Geplante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Projektlaufzeit</a:t>
            </a:r>
            <a:endParaRPr lang="en-GB" sz="1200" dirty="0">
              <a:solidFill>
                <a:srgbClr val="002060"/>
              </a:solidFill>
            </a:endParaRPr>
          </a:p>
          <a:p>
            <a:pPr lvl="1"/>
            <a:r>
              <a:rPr lang="en-GB" sz="1200" dirty="0">
                <a:solidFill>
                  <a:srgbClr val="002060"/>
                </a:solidFill>
              </a:rPr>
              <a:t>2,5 Jahre</a:t>
            </a:r>
          </a:p>
          <a:p>
            <a:r>
              <a:rPr lang="de-DE" sz="1200" dirty="0">
                <a:solidFill>
                  <a:srgbClr val="002060"/>
                </a:solidFill>
              </a:rPr>
              <a:t>Anzahl beteiligter Personen</a:t>
            </a:r>
            <a:endParaRPr lang="en-GB" sz="1200" dirty="0">
              <a:solidFill>
                <a:srgbClr val="002060"/>
              </a:solidFill>
            </a:endParaRPr>
          </a:p>
          <a:p>
            <a:pPr lvl="1"/>
            <a:r>
              <a:rPr lang="en-GB" sz="1200" dirty="0" err="1">
                <a:solidFill>
                  <a:srgbClr val="002060"/>
                </a:solidFill>
              </a:rPr>
              <a:t>twinformatics</a:t>
            </a:r>
            <a:r>
              <a:rPr lang="en-GB" sz="1200" dirty="0">
                <a:solidFill>
                  <a:srgbClr val="002060"/>
                </a:solidFill>
              </a:rPr>
              <a:t>: 150 </a:t>
            </a:r>
            <a:r>
              <a:rPr lang="en-GB" sz="1200" dirty="0" err="1">
                <a:solidFill>
                  <a:srgbClr val="002060"/>
                </a:solidFill>
              </a:rPr>
              <a:t>Personen</a:t>
            </a:r>
            <a:endParaRPr lang="en-GB" sz="1200" dirty="0">
              <a:solidFill>
                <a:srgbClr val="002060"/>
              </a:solidFill>
            </a:endParaRPr>
          </a:p>
          <a:p>
            <a:pPr lvl="1"/>
            <a:r>
              <a:rPr lang="en-GB" sz="1200" dirty="0">
                <a:solidFill>
                  <a:srgbClr val="002060"/>
                </a:solidFill>
              </a:rPr>
              <a:t>Expleo: 9 </a:t>
            </a:r>
            <a:r>
              <a:rPr lang="en-GB" sz="1200" dirty="0" err="1">
                <a:solidFill>
                  <a:srgbClr val="002060"/>
                </a:solidFill>
              </a:rPr>
              <a:t>Personen</a:t>
            </a:r>
            <a:endParaRPr lang="en-GB" sz="1200" dirty="0">
              <a:solidFill>
                <a:srgbClr val="002060"/>
              </a:solidFill>
            </a:endParaRPr>
          </a:p>
          <a:p>
            <a:pPr lvl="1"/>
            <a:r>
              <a:rPr lang="en-GB" sz="1200" dirty="0">
                <a:solidFill>
                  <a:srgbClr val="002060"/>
                </a:solidFill>
              </a:rPr>
              <a:t>EPI-USE: 5 </a:t>
            </a:r>
            <a:r>
              <a:rPr lang="en-GB" sz="1200" dirty="0" err="1">
                <a:solidFill>
                  <a:srgbClr val="002060"/>
                </a:solidFill>
              </a:rPr>
              <a:t>Personen</a:t>
            </a:r>
            <a:endParaRPr lang="en-GB" sz="1200" dirty="0">
              <a:solidFill>
                <a:srgbClr val="002060"/>
              </a:solidFill>
            </a:endParaRPr>
          </a:p>
          <a:p>
            <a:pPr lvl="1"/>
            <a:r>
              <a:rPr lang="en-GB" sz="1200" dirty="0">
                <a:solidFill>
                  <a:srgbClr val="002060"/>
                </a:solidFill>
              </a:rPr>
              <a:t>UBS Hainer: 3 </a:t>
            </a:r>
            <a:r>
              <a:rPr lang="en-GB" sz="1200" dirty="0" err="1">
                <a:solidFill>
                  <a:srgbClr val="002060"/>
                </a:solidFill>
              </a:rPr>
              <a:t>Personen</a:t>
            </a:r>
            <a:endParaRPr lang="en-GB" sz="1200" dirty="0">
              <a:solidFill>
                <a:srgbClr val="002060"/>
              </a:solidFill>
            </a:endParaRPr>
          </a:p>
          <a:p>
            <a:r>
              <a:rPr lang="de-DE" sz="1200" dirty="0">
                <a:solidFill>
                  <a:srgbClr val="002060"/>
                </a:solidFill>
              </a:rPr>
              <a:t>Anzahl beteiligter Systeme</a:t>
            </a:r>
            <a:endParaRPr lang="en-GB" sz="1200" dirty="0">
              <a:solidFill>
                <a:srgbClr val="002060"/>
              </a:solidFill>
            </a:endParaRPr>
          </a:p>
          <a:p>
            <a:pPr lvl="1"/>
            <a:r>
              <a:rPr lang="en-GB" sz="1200" dirty="0">
                <a:solidFill>
                  <a:srgbClr val="002060"/>
                </a:solidFill>
              </a:rPr>
              <a:t>6 SAP-Systeme in 2 </a:t>
            </a:r>
            <a:r>
              <a:rPr lang="en-GB" sz="1200" dirty="0" err="1">
                <a:solidFill>
                  <a:srgbClr val="002060"/>
                </a:solidFill>
              </a:rPr>
              <a:t>Systemschienen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innerhalb</a:t>
            </a:r>
            <a:r>
              <a:rPr lang="en-GB" sz="1200" dirty="0">
                <a:solidFill>
                  <a:srgbClr val="002060"/>
                </a:solidFill>
              </a:rPr>
              <a:t> der SAP-</a:t>
            </a:r>
            <a:r>
              <a:rPr lang="en-GB" sz="1200" dirty="0" err="1">
                <a:solidFill>
                  <a:srgbClr val="002060"/>
                </a:solidFill>
              </a:rPr>
              <a:t>Landschaft</a:t>
            </a:r>
            <a:endParaRPr lang="en-GB" sz="1200" dirty="0">
              <a:solidFill>
                <a:srgbClr val="002060"/>
              </a:solidFill>
            </a:endParaRPr>
          </a:p>
          <a:p>
            <a:pPr lvl="2"/>
            <a:r>
              <a:rPr lang="en-GB" sz="1200" dirty="0">
                <a:solidFill>
                  <a:srgbClr val="002060"/>
                </a:solidFill>
              </a:rPr>
              <a:t>I-</a:t>
            </a:r>
            <a:r>
              <a:rPr lang="en-GB" sz="1200" dirty="0" err="1">
                <a:solidFill>
                  <a:srgbClr val="002060"/>
                </a:solidFill>
              </a:rPr>
              <a:t>Schiene</a:t>
            </a:r>
            <a:r>
              <a:rPr lang="en-GB" sz="1200" dirty="0">
                <a:solidFill>
                  <a:srgbClr val="002060"/>
                </a:solidFill>
              </a:rPr>
              <a:t> bis </a:t>
            </a:r>
            <a:r>
              <a:rPr lang="en-GB" sz="1200" dirty="0" err="1">
                <a:solidFill>
                  <a:srgbClr val="002060"/>
                </a:solidFill>
              </a:rPr>
              <a:t>zu</a:t>
            </a:r>
            <a:r>
              <a:rPr lang="en-GB" sz="1200" dirty="0">
                <a:solidFill>
                  <a:srgbClr val="002060"/>
                </a:solidFill>
              </a:rPr>
              <a:t> 26 TB </a:t>
            </a:r>
            <a:r>
              <a:rPr lang="en-GB" sz="1200" dirty="0" err="1">
                <a:solidFill>
                  <a:srgbClr val="002060"/>
                </a:solidFill>
              </a:rPr>
              <a:t>gesamte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Systemgröße</a:t>
            </a:r>
            <a:endParaRPr lang="en-GB" sz="1200" dirty="0">
              <a:solidFill>
                <a:srgbClr val="002060"/>
              </a:solidFill>
            </a:endParaRPr>
          </a:p>
          <a:p>
            <a:pPr lvl="2"/>
            <a:r>
              <a:rPr lang="en-GB" sz="1200" dirty="0">
                <a:solidFill>
                  <a:srgbClr val="002060"/>
                </a:solidFill>
              </a:rPr>
              <a:t>P-</a:t>
            </a:r>
            <a:r>
              <a:rPr lang="en-GB" sz="1200" dirty="0" err="1">
                <a:solidFill>
                  <a:srgbClr val="002060"/>
                </a:solidFill>
              </a:rPr>
              <a:t>Schiene</a:t>
            </a:r>
            <a:r>
              <a:rPr lang="en-GB" sz="1200" dirty="0">
                <a:solidFill>
                  <a:srgbClr val="002060"/>
                </a:solidFill>
              </a:rPr>
              <a:t> bis </a:t>
            </a:r>
            <a:r>
              <a:rPr lang="en-GB" sz="1200" dirty="0" err="1">
                <a:solidFill>
                  <a:srgbClr val="002060"/>
                </a:solidFill>
              </a:rPr>
              <a:t>zu</a:t>
            </a:r>
            <a:r>
              <a:rPr lang="en-GB" sz="1200" dirty="0">
                <a:solidFill>
                  <a:srgbClr val="002060"/>
                </a:solidFill>
              </a:rPr>
              <a:t> 2 TB </a:t>
            </a:r>
            <a:r>
              <a:rPr lang="en-GB" sz="1200" dirty="0" err="1">
                <a:solidFill>
                  <a:srgbClr val="002060"/>
                </a:solidFill>
              </a:rPr>
              <a:t>gesamte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Systemgröße</a:t>
            </a:r>
            <a:endParaRPr lang="en-GB" sz="1200" dirty="0">
              <a:solidFill>
                <a:srgbClr val="002060"/>
              </a:solidFill>
            </a:endParaRPr>
          </a:p>
          <a:p>
            <a:pPr lvl="1"/>
            <a:r>
              <a:rPr lang="en-GB" sz="1200" dirty="0">
                <a:solidFill>
                  <a:srgbClr val="002060"/>
                </a:solidFill>
              </a:rPr>
              <a:t>Non-SAP: </a:t>
            </a:r>
            <a:r>
              <a:rPr lang="en-GB" sz="1200" dirty="0" err="1">
                <a:solidFill>
                  <a:srgbClr val="002060"/>
                </a:solidFill>
              </a:rPr>
              <a:t>u.a.</a:t>
            </a:r>
            <a:r>
              <a:rPr lang="en-GB" sz="1200" dirty="0">
                <a:solidFill>
                  <a:srgbClr val="002060"/>
                </a:solidFill>
              </a:rPr>
              <a:t> </a:t>
            </a:r>
            <a:r>
              <a:rPr lang="en-GB" sz="1200" dirty="0" err="1">
                <a:solidFill>
                  <a:srgbClr val="002060"/>
                </a:solidFill>
              </a:rPr>
              <a:t>LifeFactory</a:t>
            </a:r>
            <a:r>
              <a:rPr lang="en-GB" sz="1200" dirty="0">
                <a:solidFill>
                  <a:srgbClr val="002060"/>
                </a:solidFill>
              </a:rPr>
              <a:t>, NEXA, Flips, GDV</a:t>
            </a:r>
            <a:endParaRPr lang="de-DE" sz="12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3F2574E-E3A5-003B-C0E9-A36DCA21D86A}"/>
              </a:ext>
            </a:extLst>
          </p:cNvPr>
          <p:cNvGrpSpPr/>
          <p:nvPr/>
        </p:nvGrpSpPr>
        <p:grpSpPr>
          <a:xfrm>
            <a:off x="7248128" y="0"/>
            <a:ext cx="4943872" cy="6858000"/>
            <a:chOff x="7248128" y="0"/>
            <a:chExt cx="4943872" cy="6858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716F1B2-E706-C550-369E-C57FC313B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450"/>
            <a:stretch/>
          </p:blipFill>
          <p:spPr>
            <a:xfrm>
              <a:off x="7248128" y="0"/>
              <a:ext cx="4943872" cy="6858000"/>
            </a:xfrm>
            <a:prstGeom prst="rect">
              <a:avLst/>
            </a:prstGeom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1E1512A6-2322-9015-1A3F-A75357B6EB20}"/>
                </a:ext>
              </a:extLst>
            </p:cNvPr>
            <p:cNvSpPr/>
            <p:nvPr/>
          </p:nvSpPr>
          <p:spPr>
            <a:xfrm>
              <a:off x="7248128" y="0"/>
              <a:ext cx="4943872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AE07B5C-0C56-3897-E878-3766B7E2C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45E03A29-2564-67E1-0F6F-5DBED59515CD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5966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TDM Morph Rahmendaten</a:t>
            </a:r>
          </a:p>
        </p:txBody>
      </p:sp>
    </p:spTree>
    <p:extLst>
      <p:ext uri="{BB962C8B-B14F-4D97-AF65-F5344CB8AC3E}">
        <p14:creationId xmlns:p14="http://schemas.microsoft.com/office/powerpoint/2010/main" val="2057572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D75D8-0437-0CDE-4684-3D886BAC4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021D4F03-5C17-5F0D-7340-C726E03A3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64" y="1319841"/>
            <a:ext cx="8496944" cy="5107126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716CD81-0FBA-5183-AD17-5034FCFA8F6B}"/>
              </a:ext>
            </a:extLst>
          </p:cNvPr>
          <p:cNvGrpSpPr/>
          <p:nvPr/>
        </p:nvGrpSpPr>
        <p:grpSpPr>
          <a:xfrm>
            <a:off x="9359348" y="0"/>
            <a:ext cx="2832651" cy="6858000"/>
            <a:chOff x="9359348" y="0"/>
            <a:chExt cx="2832651" cy="6858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4C057DE-BA2A-8DEC-F65F-412D9E3C3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767"/>
            <a:stretch/>
          </p:blipFill>
          <p:spPr>
            <a:xfrm>
              <a:off x="9359348" y="0"/>
              <a:ext cx="2832651" cy="6858000"/>
            </a:xfrm>
            <a:prstGeom prst="rect">
              <a:avLst/>
            </a:prstGeom>
          </p:spPr>
        </p:pic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2630B634-9337-9245-E075-91B5CCA423BC}"/>
                </a:ext>
              </a:extLst>
            </p:cNvPr>
            <p:cNvSpPr/>
            <p:nvPr/>
          </p:nvSpPr>
          <p:spPr>
            <a:xfrm>
              <a:off x="9359348" y="0"/>
              <a:ext cx="2832651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4648153-C024-17A7-2383-925D09363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12" name="Title 4">
            <a:extLst>
              <a:ext uri="{FF2B5EF4-FFF2-40B4-BE49-F238E27FC236}">
                <a16:creationId xmlns:a16="http://schemas.microsoft.com/office/drawing/2014/main" id="{C6E49FD4-34B7-C84A-CE4A-EC8322603ED3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5966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Systemübersicht (Auszug)</a:t>
            </a:r>
          </a:p>
        </p:txBody>
      </p:sp>
    </p:spTree>
    <p:extLst>
      <p:ext uri="{BB962C8B-B14F-4D97-AF65-F5344CB8AC3E}">
        <p14:creationId xmlns:p14="http://schemas.microsoft.com/office/powerpoint/2010/main" val="4238586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F6E25-AEC3-1B63-9910-5FDACBA58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1">
            <a:extLst>
              <a:ext uri="{FF2B5EF4-FFF2-40B4-BE49-F238E27FC236}">
                <a16:creationId xmlns:a16="http://schemas.microsoft.com/office/drawing/2014/main" id="{C1E0902D-BECB-A033-1053-280B176B6802}"/>
              </a:ext>
            </a:extLst>
          </p:cNvPr>
          <p:cNvSpPr txBox="1">
            <a:spLocks noChangeArrowheads="1"/>
          </p:cNvSpPr>
          <p:nvPr/>
        </p:nvSpPr>
        <p:spPr>
          <a:xfrm>
            <a:off x="839416" y="-53144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de-AT" altLang="de-DE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1E3376A-DC6F-1BA2-B31B-6E25346665A7}"/>
              </a:ext>
            </a:extLst>
          </p:cNvPr>
          <p:cNvGrpSpPr/>
          <p:nvPr/>
        </p:nvGrpSpPr>
        <p:grpSpPr>
          <a:xfrm>
            <a:off x="443027" y="1124744"/>
            <a:ext cx="8653340" cy="4770784"/>
            <a:chOff x="443027" y="1124744"/>
            <a:chExt cx="8653340" cy="4770784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FA31555-4BB1-3DBD-0255-25188F7E2CF9}"/>
                </a:ext>
              </a:extLst>
            </p:cNvPr>
            <p:cNvSpPr txBox="1"/>
            <p:nvPr/>
          </p:nvSpPr>
          <p:spPr>
            <a:xfrm>
              <a:off x="808846" y="1241798"/>
              <a:ext cx="2608439" cy="29072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72000" tIns="936000" rIns="72000" bIns="0" rtlCol="0" anchor="t" anchorCtr="0">
              <a:noAutofit/>
            </a:bodyPr>
            <a:lstStyle/>
            <a:p>
              <a:pPr marL="266700" lvl="0" indent="-266700" algn="ctr">
                <a:spcAft>
                  <a:spcPts val="600"/>
                </a:spcAft>
              </a:pPr>
              <a:r>
                <a:rPr lang="de-AT" sz="1300" b="1" dirty="0" err="1">
                  <a:solidFill>
                    <a:srgbClr val="002060"/>
                  </a:solidFill>
                </a:rPr>
                <a:t>Klappung</a:t>
              </a:r>
              <a:r>
                <a:rPr lang="de-AT" sz="1300" b="1" dirty="0">
                  <a:solidFill>
                    <a:srgbClr val="002060"/>
                  </a:solidFill>
                </a:rPr>
                <a:t> und Umgebungen</a:t>
              </a:r>
            </a:p>
            <a:p>
              <a:endParaRPr lang="de-DE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rgbClr val="002060"/>
                  </a:solidFill>
                  <a:latin typeface="+mj-lt"/>
                  <a:ea typeface="ＭＳ Ｐゴシック"/>
                  <a:cs typeface="Arial"/>
                </a:rPr>
                <a:t>Ablöse des bisherigen (aufwendigen) </a:t>
              </a:r>
              <a:r>
                <a:rPr lang="de-DE" sz="1100" dirty="0" err="1">
                  <a:solidFill>
                    <a:srgbClr val="002060"/>
                  </a:solidFill>
                  <a:latin typeface="+mj-lt"/>
                  <a:ea typeface="ＭＳ Ｐゴシック"/>
                  <a:cs typeface="Arial"/>
                </a:rPr>
                <a:t>Klappungsprozesses</a:t>
              </a:r>
              <a:endParaRPr lang="de-AT" sz="1100" dirty="0">
                <a:solidFill>
                  <a:srgbClr val="002060"/>
                </a:solidFill>
                <a:latin typeface="+mj-lt"/>
                <a:ea typeface="ＭＳ Ｐゴシック"/>
                <a:cs typeface="Arial"/>
              </a:endParaRPr>
            </a:p>
          </p:txBody>
        </p:sp>
        <p:pic>
          <p:nvPicPr>
            <p:cNvPr id="8" name="Grafik 7" descr="Kontinuierliche Verbesserung mit einfarbiger Füllung">
              <a:extLst>
                <a:ext uri="{FF2B5EF4-FFF2-40B4-BE49-F238E27FC236}">
                  <a16:creationId xmlns:a16="http://schemas.microsoft.com/office/drawing/2014/main" id="{BD753272-8039-907D-5387-DF0C199D6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83798" y="1340768"/>
              <a:ext cx="802312" cy="802312"/>
            </a:xfrm>
            <a:prstGeom prst="rect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038F0C68-72BD-D7F4-AE76-67537B301B6A}"/>
                </a:ext>
              </a:extLst>
            </p:cNvPr>
            <p:cNvSpPr txBox="1"/>
            <p:nvPr/>
          </p:nvSpPr>
          <p:spPr>
            <a:xfrm>
              <a:off x="3440105" y="1241798"/>
              <a:ext cx="2808000" cy="29072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72000" tIns="936000" rIns="72000" bIns="0" rtlCol="0" anchor="t" anchorCtr="0">
              <a:noAutofit/>
            </a:bodyPr>
            <a:lstStyle/>
            <a:p>
              <a:pPr marL="266700" lvl="0" indent="-266700" algn="ctr">
                <a:spcAft>
                  <a:spcPts val="600"/>
                </a:spcAft>
              </a:pPr>
              <a:r>
                <a:rPr lang="de-AT" sz="1300" b="1" dirty="0">
                  <a:solidFill>
                    <a:srgbClr val="002060"/>
                  </a:solidFill>
                </a:rPr>
                <a:t>Testdaten-Lifecycle</a:t>
              </a:r>
            </a:p>
            <a:p>
              <a:pPr marL="266700" lvl="0" indent="-266700" algn="ctr">
                <a:spcAft>
                  <a:spcPts val="600"/>
                </a:spcAft>
              </a:pPr>
              <a:endParaRPr lang="de-DE" dirty="0">
                <a:solidFill>
                  <a:srgbClr val="002060"/>
                </a:solidFill>
              </a:endParaRPr>
            </a:p>
            <a:p>
              <a:r>
                <a:rPr lang="de-AT" sz="1100" dirty="0">
                  <a:solidFill>
                    <a:srgbClr val="002060"/>
                  </a:solidFill>
                  <a:latin typeface="+mj-lt"/>
                  <a:ea typeface="ＭＳ Ｐゴシック"/>
                  <a:cs typeface="Arial"/>
                </a:rPr>
                <a:t>Es gibt viele verschiedene (teilweise keine) Prozesse für: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AT" sz="1100" dirty="0">
                  <a:solidFill>
                    <a:srgbClr val="002060"/>
                  </a:solidFill>
                  <a:latin typeface="+mj-lt"/>
                  <a:ea typeface="ＭＳ Ｐゴシック"/>
                  <a:cs typeface="Arial"/>
                </a:rPr>
                <a:t>Reservierung von Testdaten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AT" sz="1100" dirty="0">
                  <a:solidFill>
                    <a:srgbClr val="002060"/>
                  </a:solidFill>
                  <a:latin typeface="+mj-lt"/>
                  <a:ea typeface="ＭＳ Ｐゴシック"/>
                  <a:cs typeface="Arial"/>
                </a:rPr>
                <a:t>Löschung verbrauchter Testdaten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AT" sz="1100" dirty="0">
                  <a:solidFill>
                    <a:srgbClr val="002060"/>
                  </a:solidFill>
                  <a:latin typeface="+mj-lt"/>
                  <a:ea typeface="ＭＳ Ｐゴシック"/>
                  <a:cs typeface="Arial"/>
                </a:rPr>
                <a:t>Bereitstellung bedarfsbezogener Daten </a:t>
              </a:r>
              <a:endParaRPr lang="de-AT" sz="1100" dirty="0">
                <a:solidFill>
                  <a:srgbClr val="002060"/>
                </a:solidFill>
                <a:latin typeface="+mj-lt"/>
                <a:cs typeface="Arial"/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B97F039B-9D41-911E-0C36-2C4B01A8193A}"/>
                </a:ext>
              </a:extLst>
            </p:cNvPr>
            <p:cNvSpPr txBox="1"/>
            <p:nvPr/>
          </p:nvSpPr>
          <p:spPr>
            <a:xfrm>
              <a:off x="6288313" y="1241798"/>
              <a:ext cx="2808000" cy="29072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72000" tIns="936000" rIns="72000" bIns="0" rtlCol="0" anchor="t" anchorCtr="0">
              <a:noAutofit/>
            </a:bodyPr>
            <a:lstStyle/>
            <a:p>
              <a:pPr marL="266700" lvl="0" indent="-266700" algn="ctr">
                <a:spcAft>
                  <a:spcPts val="600"/>
                </a:spcAft>
              </a:pPr>
              <a:r>
                <a:rPr lang="de-AT" sz="1300" b="1" dirty="0">
                  <a:solidFill>
                    <a:srgbClr val="002060"/>
                  </a:solidFill>
                </a:rPr>
                <a:t>Testdatenbeschaffung</a:t>
              </a:r>
            </a:p>
            <a:p>
              <a:pPr marL="266700" lvl="0" indent="-266700" algn="ctr">
                <a:spcAft>
                  <a:spcPts val="600"/>
                </a:spcAft>
              </a:pPr>
              <a:endParaRPr lang="de-DE" dirty="0">
                <a:solidFill>
                  <a:srgbClr val="002060"/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rgbClr val="002060"/>
                  </a:solidFill>
                  <a:latin typeface="+mj-lt"/>
                  <a:ea typeface="ＭＳ Ｐゴシック"/>
                  <a:cs typeface="Arial"/>
                </a:rPr>
                <a:t>Die individuelle Testdatenbereitstellung erfolgt dezentral und ist mit Redundanzen und Zeitaufwand verbunden</a:t>
              </a:r>
              <a:endParaRPr lang="de-AT" sz="1100" dirty="0">
                <a:solidFill>
                  <a:srgbClr val="002060"/>
                </a:solidFill>
                <a:latin typeface="+mj-lt"/>
                <a:ea typeface="ＭＳ Ｐゴシック"/>
                <a:cs typeface="Arial"/>
              </a:endParaRPr>
            </a:p>
          </p:txBody>
        </p:sp>
        <p:pic>
          <p:nvPicPr>
            <p:cNvPr id="14" name="Graphic 17">
              <a:extLst>
                <a:ext uri="{FF2B5EF4-FFF2-40B4-BE49-F238E27FC236}">
                  <a16:creationId xmlns:a16="http://schemas.microsoft.com/office/drawing/2014/main" id="{5E88DC8E-F5BB-5FB9-22AC-CDC07699A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04199" y="1124744"/>
              <a:ext cx="1070857" cy="1070857"/>
            </a:xfrm>
            <a:prstGeom prst="rect">
              <a:avLst/>
            </a:prstGeom>
          </p:spPr>
        </p:pic>
        <p:pic>
          <p:nvPicPr>
            <p:cNvPr id="15" name="Graphic 24" descr="Workflow RTL">
              <a:extLst>
                <a:ext uri="{FF2B5EF4-FFF2-40B4-BE49-F238E27FC236}">
                  <a16:creationId xmlns:a16="http://schemas.microsoft.com/office/drawing/2014/main" id="{E6FE1181-8B4E-2E11-2E67-3BC75B026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27208" y="1299926"/>
              <a:ext cx="832930" cy="832930"/>
            </a:xfrm>
            <a:prstGeom prst="rect">
              <a:avLst/>
            </a:prstGeom>
          </p:spPr>
        </p:pic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B6BA4321-84FC-79CC-02C6-389DF35A3AFF}"/>
                </a:ext>
              </a:extLst>
            </p:cNvPr>
            <p:cNvGrpSpPr/>
            <p:nvPr/>
          </p:nvGrpSpPr>
          <p:grpSpPr>
            <a:xfrm>
              <a:off x="5126915" y="1575285"/>
              <a:ext cx="357568" cy="395928"/>
              <a:chOff x="5059492" y="4505734"/>
              <a:chExt cx="607925" cy="607926"/>
            </a:xfrm>
          </p:grpSpPr>
          <p:sp>
            <p:nvSpPr>
              <p:cNvPr id="17" name="Oval 25">
                <a:extLst>
                  <a:ext uri="{FF2B5EF4-FFF2-40B4-BE49-F238E27FC236}">
                    <a16:creationId xmlns:a16="http://schemas.microsoft.com/office/drawing/2014/main" id="{6F6BA3CD-21D0-E58B-B234-88E689D7BD9D}"/>
                  </a:ext>
                </a:extLst>
              </p:cNvPr>
              <p:cNvSpPr/>
              <p:nvPr/>
            </p:nvSpPr>
            <p:spPr>
              <a:xfrm>
                <a:off x="5095185" y="4550501"/>
                <a:ext cx="522965" cy="522965"/>
              </a:xfrm>
              <a:prstGeom prst="ellipse">
                <a:avLst/>
              </a:prstGeom>
              <a:noFill/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err="1"/>
              </a:p>
            </p:txBody>
          </p:sp>
          <p:sp>
            <p:nvSpPr>
              <p:cNvPr id="18" name="Freeform: Shape 26">
                <a:extLst>
                  <a:ext uri="{FF2B5EF4-FFF2-40B4-BE49-F238E27FC236}">
                    <a16:creationId xmlns:a16="http://schemas.microsoft.com/office/drawing/2014/main" id="{6409E8B7-96AA-601F-36DD-118505472E77}"/>
                  </a:ext>
                </a:extLst>
              </p:cNvPr>
              <p:cNvSpPr/>
              <p:nvPr/>
            </p:nvSpPr>
            <p:spPr>
              <a:xfrm rot="2700000">
                <a:off x="5059492" y="4505734"/>
                <a:ext cx="607926" cy="607925"/>
              </a:xfrm>
              <a:custGeom>
                <a:avLst/>
                <a:gdLst>
                  <a:gd name="connsiteX0" fmla="*/ 17727 w 607926"/>
                  <a:gd name="connsiteY0" fmla="*/ 261167 h 607925"/>
                  <a:gd name="connsiteX1" fmla="*/ 60522 w 607926"/>
                  <a:gd name="connsiteY1" fmla="*/ 243441 h 607925"/>
                  <a:gd name="connsiteX2" fmla="*/ 243441 w 607926"/>
                  <a:gd name="connsiteY2" fmla="*/ 243441 h 607925"/>
                  <a:gd name="connsiteX3" fmla="*/ 243441 w 607926"/>
                  <a:gd name="connsiteY3" fmla="*/ 60522 h 607925"/>
                  <a:gd name="connsiteX4" fmla="*/ 303963 w 607926"/>
                  <a:gd name="connsiteY4" fmla="*/ 0 h 607925"/>
                  <a:gd name="connsiteX5" fmla="*/ 364485 w 607926"/>
                  <a:gd name="connsiteY5" fmla="*/ 60522 h 607925"/>
                  <a:gd name="connsiteX6" fmla="*/ 364485 w 607926"/>
                  <a:gd name="connsiteY6" fmla="*/ 243441 h 607925"/>
                  <a:gd name="connsiteX7" fmla="*/ 547404 w 607926"/>
                  <a:gd name="connsiteY7" fmla="*/ 243441 h 607925"/>
                  <a:gd name="connsiteX8" fmla="*/ 607926 w 607926"/>
                  <a:gd name="connsiteY8" fmla="*/ 303962 h 607925"/>
                  <a:gd name="connsiteX9" fmla="*/ 547404 w 607926"/>
                  <a:gd name="connsiteY9" fmla="*/ 364484 h 607925"/>
                  <a:gd name="connsiteX10" fmla="*/ 364485 w 607926"/>
                  <a:gd name="connsiteY10" fmla="*/ 364484 h 607925"/>
                  <a:gd name="connsiteX11" fmla="*/ 364485 w 607926"/>
                  <a:gd name="connsiteY11" fmla="*/ 547403 h 607925"/>
                  <a:gd name="connsiteX12" fmla="*/ 303963 w 607926"/>
                  <a:gd name="connsiteY12" fmla="*/ 607925 h 607925"/>
                  <a:gd name="connsiteX13" fmla="*/ 243441 w 607926"/>
                  <a:gd name="connsiteY13" fmla="*/ 547403 h 607925"/>
                  <a:gd name="connsiteX14" fmla="*/ 243441 w 607926"/>
                  <a:gd name="connsiteY14" fmla="*/ 364484 h 607925"/>
                  <a:gd name="connsiteX15" fmla="*/ 60522 w 607926"/>
                  <a:gd name="connsiteY15" fmla="*/ 364484 h 607925"/>
                  <a:gd name="connsiteX16" fmla="*/ 0 w 607926"/>
                  <a:gd name="connsiteY16" fmla="*/ 303962 h 607925"/>
                  <a:gd name="connsiteX17" fmla="*/ 17727 w 607926"/>
                  <a:gd name="connsiteY17" fmla="*/ 261167 h 60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7926" h="607925">
                    <a:moveTo>
                      <a:pt x="17727" y="261167"/>
                    </a:moveTo>
                    <a:cubicBezTo>
                      <a:pt x="28679" y="250215"/>
                      <a:pt x="43810" y="243441"/>
                      <a:pt x="60522" y="243441"/>
                    </a:cubicBezTo>
                    <a:lnTo>
                      <a:pt x="243441" y="243441"/>
                    </a:lnTo>
                    <a:lnTo>
                      <a:pt x="243441" y="60522"/>
                    </a:lnTo>
                    <a:cubicBezTo>
                      <a:pt x="243441" y="27097"/>
                      <a:pt x="270538" y="0"/>
                      <a:pt x="303963" y="0"/>
                    </a:cubicBezTo>
                    <a:cubicBezTo>
                      <a:pt x="337388" y="0"/>
                      <a:pt x="364485" y="27097"/>
                      <a:pt x="364485" y="60522"/>
                    </a:cubicBezTo>
                    <a:lnTo>
                      <a:pt x="364485" y="243441"/>
                    </a:lnTo>
                    <a:lnTo>
                      <a:pt x="547404" y="243441"/>
                    </a:lnTo>
                    <a:cubicBezTo>
                      <a:pt x="580829" y="243441"/>
                      <a:pt x="607926" y="270538"/>
                      <a:pt x="607926" y="303962"/>
                    </a:cubicBezTo>
                    <a:cubicBezTo>
                      <a:pt x="607926" y="337387"/>
                      <a:pt x="580829" y="364484"/>
                      <a:pt x="547404" y="364484"/>
                    </a:cubicBezTo>
                    <a:lnTo>
                      <a:pt x="364485" y="364484"/>
                    </a:lnTo>
                    <a:lnTo>
                      <a:pt x="364485" y="547403"/>
                    </a:lnTo>
                    <a:cubicBezTo>
                      <a:pt x="364485" y="580828"/>
                      <a:pt x="337388" y="607925"/>
                      <a:pt x="303963" y="607925"/>
                    </a:cubicBezTo>
                    <a:cubicBezTo>
                      <a:pt x="270538" y="607925"/>
                      <a:pt x="243441" y="580828"/>
                      <a:pt x="243441" y="547403"/>
                    </a:cubicBezTo>
                    <a:lnTo>
                      <a:pt x="243441" y="364484"/>
                    </a:lnTo>
                    <a:lnTo>
                      <a:pt x="60522" y="364484"/>
                    </a:lnTo>
                    <a:cubicBezTo>
                      <a:pt x="27097" y="364484"/>
                      <a:pt x="0" y="337387"/>
                      <a:pt x="0" y="303962"/>
                    </a:cubicBezTo>
                    <a:cubicBezTo>
                      <a:pt x="0" y="287250"/>
                      <a:pt x="6775" y="272120"/>
                      <a:pt x="17727" y="26116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err="1"/>
              </a:p>
            </p:txBody>
          </p: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A04943AA-9C41-52AB-9E91-BC0B6B846DCB}"/>
                </a:ext>
              </a:extLst>
            </p:cNvPr>
            <p:cNvGrpSpPr/>
            <p:nvPr/>
          </p:nvGrpSpPr>
          <p:grpSpPr>
            <a:xfrm>
              <a:off x="2090513" y="1585337"/>
              <a:ext cx="338340" cy="317343"/>
              <a:chOff x="5059492" y="4505734"/>
              <a:chExt cx="607925" cy="607926"/>
            </a:xfrm>
          </p:grpSpPr>
          <p:sp>
            <p:nvSpPr>
              <p:cNvPr id="20" name="Oval 25">
                <a:extLst>
                  <a:ext uri="{FF2B5EF4-FFF2-40B4-BE49-F238E27FC236}">
                    <a16:creationId xmlns:a16="http://schemas.microsoft.com/office/drawing/2014/main" id="{F609D9A5-D808-29BE-D053-B1EF8E56FCBF}"/>
                  </a:ext>
                </a:extLst>
              </p:cNvPr>
              <p:cNvSpPr/>
              <p:nvPr/>
            </p:nvSpPr>
            <p:spPr>
              <a:xfrm>
                <a:off x="5095185" y="4550501"/>
                <a:ext cx="522965" cy="522965"/>
              </a:xfrm>
              <a:prstGeom prst="ellipse">
                <a:avLst/>
              </a:prstGeom>
              <a:noFill/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err="1"/>
              </a:p>
            </p:txBody>
          </p:sp>
          <p:sp>
            <p:nvSpPr>
              <p:cNvPr id="21" name="Freeform: Shape 26">
                <a:extLst>
                  <a:ext uri="{FF2B5EF4-FFF2-40B4-BE49-F238E27FC236}">
                    <a16:creationId xmlns:a16="http://schemas.microsoft.com/office/drawing/2014/main" id="{CA30433E-DA7A-AC57-403C-3D160C4E28AA}"/>
                  </a:ext>
                </a:extLst>
              </p:cNvPr>
              <p:cNvSpPr/>
              <p:nvPr/>
            </p:nvSpPr>
            <p:spPr>
              <a:xfrm rot="2700000">
                <a:off x="5059492" y="4505734"/>
                <a:ext cx="607926" cy="607925"/>
              </a:xfrm>
              <a:custGeom>
                <a:avLst/>
                <a:gdLst>
                  <a:gd name="connsiteX0" fmla="*/ 17727 w 607926"/>
                  <a:gd name="connsiteY0" fmla="*/ 261167 h 607925"/>
                  <a:gd name="connsiteX1" fmla="*/ 60522 w 607926"/>
                  <a:gd name="connsiteY1" fmla="*/ 243441 h 607925"/>
                  <a:gd name="connsiteX2" fmla="*/ 243441 w 607926"/>
                  <a:gd name="connsiteY2" fmla="*/ 243441 h 607925"/>
                  <a:gd name="connsiteX3" fmla="*/ 243441 w 607926"/>
                  <a:gd name="connsiteY3" fmla="*/ 60522 h 607925"/>
                  <a:gd name="connsiteX4" fmla="*/ 303963 w 607926"/>
                  <a:gd name="connsiteY4" fmla="*/ 0 h 607925"/>
                  <a:gd name="connsiteX5" fmla="*/ 364485 w 607926"/>
                  <a:gd name="connsiteY5" fmla="*/ 60522 h 607925"/>
                  <a:gd name="connsiteX6" fmla="*/ 364485 w 607926"/>
                  <a:gd name="connsiteY6" fmla="*/ 243441 h 607925"/>
                  <a:gd name="connsiteX7" fmla="*/ 547404 w 607926"/>
                  <a:gd name="connsiteY7" fmla="*/ 243441 h 607925"/>
                  <a:gd name="connsiteX8" fmla="*/ 607926 w 607926"/>
                  <a:gd name="connsiteY8" fmla="*/ 303962 h 607925"/>
                  <a:gd name="connsiteX9" fmla="*/ 547404 w 607926"/>
                  <a:gd name="connsiteY9" fmla="*/ 364484 h 607925"/>
                  <a:gd name="connsiteX10" fmla="*/ 364485 w 607926"/>
                  <a:gd name="connsiteY10" fmla="*/ 364484 h 607925"/>
                  <a:gd name="connsiteX11" fmla="*/ 364485 w 607926"/>
                  <a:gd name="connsiteY11" fmla="*/ 547403 h 607925"/>
                  <a:gd name="connsiteX12" fmla="*/ 303963 w 607926"/>
                  <a:gd name="connsiteY12" fmla="*/ 607925 h 607925"/>
                  <a:gd name="connsiteX13" fmla="*/ 243441 w 607926"/>
                  <a:gd name="connsiteY13" fmla="*/ 547403 h 607925"/>
                  <a:gd name="connsiteX14" fmla="*/ 243441 w 607926"/>
                  <a:gd name="connsiteY14" fmla="*/ 364484 h 607925"/>
                  <a:gd name="connsiteX15" fmla="*/ 60522 w 607926"/>
                  <a:gd name="connsiteY15" fmla="*/ 364484 h 607925"/>
                  <a:gd name="connsiteX16" fmla="*/ 0 w 607926"/>
                  <a:gd name="connsiteY16" fmla="*/ 303962 h 607925"/>
                  <a:gd name="connsiteX17" fmla="*/ 17727 w 607926"/>
                  <a:gd name="connsiteY17" fmla="*/ 261167 h 60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7926" h="607925">
                    <a:moveTo>
                      <a:pt x="17727" y="261167"/>
                    </a:moveTo>
                    <a:cubicBezTo>
                      <a:pt x="28679" y="250215"/>
                      <a:pt x="43810" y="243441"/>
                      <a:pt x="60522" y="243441"/>
                    </a:cubicBezTo>
                    <a:lnTo>
                      <a:pt x="243441" y="243441"/>
                    </a:lnTo>
                    <a:lnTo>
                      <a:pt x="243441" y="60522"/>
                    </a:lnTo>
                    <a:cubicBezTo>
                      <a:pt x="243441" y="27097"/>
                      <a:pt x="270538" y="0"/>
                      <a:pt x="303963" y="0"/>
                    </a:cubicBezTo>
                    <a:cubicBezTo>
                      <a:pt x="337388" y="0"/>
                      <a:pt x="364485" y="27097"/>
                      <a:pt x="364485" y="60522"/>
                    </a:cubicBezTo>
                    <a:lnTo>
                      <a:pt x="364485" y="243441"/>
                    </a:lnTo>
                    <a:lnTo>
                      <a:pt x="547404" y="243441"/>
                    </a:lnTo>
                    <a:cubicBezTo>
                      <a:pt x="580829" y="243441"/>
                      <a:pt x="607926" y="270538"/>
                      <a:pt x="607926" y="303962"/>
                    </a:cubicBezTo>
                    <a:cubicBezTo>
                      <a:pt x="607926" y="337387"/>
                      <a:pt x="580829" y="364484"/>
                      <a:pt x="547404" y="364484"/>
                    </a:cubicBezTo>
                    <a:lnTo>
                      <a:pt x="364485" y="364484"/>
                    </a:lnTo>
                    <a:lnTo>
                      <a:pt x="364485" y="547403"/>
                    </a:lnTo>
                    <a:cubicBezTo>
                      <a:pt x="364485" y="580828"/>
                      <a:pt x="337388" y="607925"/>
                      <a:pt x="303963" y="607925"/>
                    </a:cubicBezTo>
                    <a:cubicBezTo>
                      <a:pt x="270538" y="607925"/>
                      <a:pt x="243441" y="580828"/>
                      <a:pt x="243441" y="547403"/>
                    </a:cubicBezTo>
                    <a:lnTo>
                      <a:pt x="243441" y="364484"/>
                    </a:lnTo>
                    <a:lnTo>
                      <a:pt x="60522" y="364484"/>
                    </a:lnTo>
                    <a:cubicBezTo>
                      <a:pt x="27097" y="364484"/>
                      <a:pt x="0" y="337387"/>
                      <a:pt x="0" y="303962"/>
                    </a:cubicBezTo>
                    <a:cubicBezTo>
                      <a:pt x="0" y="287250"/>
                      <a:pt x="6775" y="272120"/>
                      <a:pt x="17727" y="26116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err="1"/>
              </a:p>
            </p:txBody>
          </p: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514E45B5-19EB-3A31-7922-96EE422BA41A}"/>
                </a:ext>
              </a:extLst>
            </p:cNvPr>
            <p:cNvGrpSpPr/>
            <p:nvPr/>
          </p:nvGrpSpPr>
          <p:grpSpPr>
            <a:xfrm>
              <a:off x="7637380" y="1526566"/>
              <a:ext cx="370216" cy="371941"/>
              <a:chOff x="5059492" y="4505734"/>
              <a:chExt cx="607925" cy="607926"/>
            </a:xfrm>
          </p:grpSpPr>
          <p:sp>
            <p:nvSpPr>
              <p:cNvPr id="23" name="Oval 25">
                <a:extLst>
                  <a:ext uri="{FF2B5EF4-FFF2-40B4-BE49-F238E27FC236}">
                    <a16:creationId xmlns:a16="http://schemas.microsoft.com/office/drawing/2014/main" id="{E041764F-1B26-EFC8-AD2D-025E54029AD9}"/>
                  </a:ext>
                </a:extLst>
              </p:cNvPr>
              <p:cNvSpPr/>
              <p:nvPr/>
            </p:nvSpPr>
            <p:spPr>
              <a:xfrm>
                <a:off x="5095185" y="4550501"/>
                <a:ext cx="522965" cy="522965"/>
              </a:xfrm>
              <a:prstGeom prst="ellipse">
                <a:avLst/>
              </a:prstGeom>
              <a:noFill/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err="1"/>
              </a:p>
            </p:txBody>
          </p:sp>
          <p:sp>
            <p:nvSpPr>
              <p:cNvPr id="24" name="Freeform: Shape 26">
                <a:extLst>
                  <a:ext uri="{FF2B5EF4-FFF2-40B4-BE49-F238E27FC236}">
                    <a16:creationId xmlns:a16="http://schemas.microsoft.com/office/drawing/2014/main" id="{38438FAA-23AB-C006-5902-5FC759F65AA4}"/>
                  </a:ext>
                </a:extLst>
              </p:cNvPr>
              <p:cNvSpPr/>
              <p:nvPr/>
            </p:nvSpPr>
            <p:spPr>
              <a:xfrm rot="2700000">
                <a:off x="5059492" y="4505734"/>
                <a:ext cx="607926" cy="607925"/>
              </a:xfrm>
              <a:custGeom>
                <a:avLst/>
                <a:gdLst>
                  <a:gd name="connsiteX0" fmla="*/ 17727 w 607926"/>
                  <a:gd name="connsiteY0" fmla="*/ 261167 h 607925"/>
                  <a:gd name="connsiteX1" fmla="*/ 60522 w 607926"/>
                  <a:gd name="connsiteY1" fmla="*/ 243441 h 607925"/>
                  <a:gd name="connsiteX2" fmla="*/ 243441 w 607926"/>
                  <a:gd name="connsiteY2" fmla="*/ 243441 h 607925"/>
                  <a:gd name="connsiteX3" fmla="*/ 243441 w 607926"/>
                  <a:gd name="connsiteY3" fmla="*/ 60522 h 607925"/>
                  <a:gd name="connsiteX4" fmla="*/ 303963 w 607926"/>
                  <a:gd name="connsiteY4" fmla="*/ 0 h 607925"/>
                  <a:gd name="connsiteX5" fmla="*/ 364485 w 607926"/>
                  <a:gd name="connsiteY5" fmla="*/ 60522 h 607925"/>
                  <a:gd name="connsiteX6" fmla="*/ 364485 w 607926"/>
                  <a:gd name="connsiteY6" fmla="*/ 243441 h 607925"/>
                  <a:gd name="connsiteX7" fmla="*/ 547404 w 607926"/>
                  <a:gd name="connsiteY7" fmla="*/ 243441 h 607925"/>
                  <a:gd name="connsiteX8" fmla="*/ 607926 w 607926"/>
                  <a:gd name="connsiteY8" fmla="*/ 303962 h 607925"/>
                  <a:gd name="connsiteX9" fmla="*/ 547404 w 607926"/>
                  <a:gd name="connsiteY9" fmla="*/ 364484 h 607925"/>
                  <a:gd name="connsiteX10" fmla="*/ 364485 w 607926"/>
                  <a:gd name="connsiteY10" fmla="*/ 364484 h 607925"/>
                  <a:gd name="connsiteX11" fmla="*/ 364485 w 607926"/>
                  <a:gd name="connsiteY11" fmla="*/ 547403 h 607925"/>
                  <a:gd name="connsiteX12" fmla="*/ 303963 w 607926"/>
                  <a:gd name="connsiteY12" fmla="*/ 607925 h 607925"/>
                  <a:gd name="connsiteX13" fmla="*/ 243441 w 607926"/>
                  <a:gd name="connsiteY13" fmla="*/ 547403 h 607925"/>
                  <a:gd name="connsiteX14" fmla="*/ 243441 w 607926"/>
                  <a:gd name="connsiteY14" fmla="*/ 364484 h 607925"/>
                  <a:gd name="connsiteX15" fmla="*/ 60522 w 607926"/>
                  <a:gd name="connsiteY15" fmla="*/ 364484 h 607925"/>
                  <a:gd name="connsiteX16" fmla="*/ 0 w 607926"/>
                  <a:gd name="connsiteY16" fmla="*/ 303962 h 607925"/>
                  <a:gd name="connsiteX17" fmla="*/ 17727 w 607926"/>
                  <a:gd name="connsiteY17" fmla="*/ 261167 h 60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7926" h="607925">
                    <a:moveTo>
                      <a:pt x="17727" y="261167"/>
                    </a:moveTo>
                    <a:cubicBezTo>
                      <a:pt x="28679" y="250215"/>
                      <a:pt x="43810" y="243441"/>
                      <a:pt x="60522" y="243441"/>
                    </a:cubicBezTo>
                    <a:lnTo>
                      <a:pt x="243441" y="243441"/>
                    </a:lnTo>
                    <a:lnTo>
                      <a:pt x="243441" y="60522"/>
                    </a:lnTo>
                    <a:cubicBezTo>
                      <a:pt x="243441" y="27097"/>
                      <a:pt x="270538" y="0"/>
                      <a:pt x="303963" y="0"/>
                    </a:cubicBezTo>
                    <a:cubicBezTo>
                      <a:pt x="337388" y="0"/>
                      <a:pt x="364485" y="27097"/>
                      <a:pt x="364485" y="60522"/>
                    </a:cubicBezTo>
                    <a:lnTo>
                      <a:pt x="364485" y="243441"/>
                    </a:lnTo>
                    <a:lnTo>
                      <a:pt x="547404" y="243441"/>
                    </a:lnTo>
                    <a:cubicBezTo>
                      <a:pt x="580829" y="243441"/>
                      <a:pt x="607926" y="270538"/>
                      <a:pt x="607926" y="303962"/>
                    </a:cubicBezTo>
                    <a:cubicBezTo>
                      <a:pt x="607926" y="337387"/>
                      <a:pt x="580829" y="364484"/>
                      <a:pt x="547404" y="364484"/>
                    </a:cubicBezTo>
                    <a:lnTo>
                      <a:pt x="364485" y="364484"/>
                    </a:lnTo>
                    <a:lnTo>
                      <a:pt x="364485" y="547403"/>
                    </a:lnTo>
                    <a:cubicBezTo>
                      <a:pt x="364485" y="580828"/>
                      <a:pt x="337388" y="607925"/>
                      <a:pt x="303963" y="607925"/>
                    </a:cubicBezTo>
                    <a:cubicBezTo>
                      <a:pt x="270538" y="607925"/>
                      <a:pt x="243441" y="580828"/>
                      <a:pt x="243441" y="547403"/>
                    </a:cubicBezTo>
                    <a:lnTo>
                      <a:pt x="243441" y="364484"/>
                    </a:lnTo>
                    <a:lnTo>
                      <a:pt x="60522" y="364484"/>
                    </a:lnTo>
                    <a:cubicBezTo>
                      <a:pt x="27097" y="364484"/>
                      <a:pt x="0" y="337387"/>
                      <a:pt x="0" y="303962"/>
                    </a:cubicBezTo>
                    <a:cubicBezTo>
                      <a:pt x="0" y="287250"/>
                      <a:pt x="6775" y="272120"/>
                      <a:pt x="17727" y="26116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600" err="1"/>
              </a:p>
            </p:txBody>
          </p:sp>
        </p:grp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A0268CEE-7AF6-AABA-8C46-FED3AC96DC75}"/>
                </a:ext>
              </a:extLst>
            </p:cNvPr>
            <p:cNvSpPr txBox="1"/>
            <p:nvPr/>
          </p:nvSpPr>
          <p:spPr>
            <a:xfrm>
              <a:off x="451713" y="1241798"/>
              <a:ext cx="329388" cy="29072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vert270" wrap="none" lIns="72000" tIns="72000" rIns="72000" bIns="72000" rtlCol="0" anchor="ctr" anchorCtr="1">
              <a:noAutofit/>
            </a:bodyPr>
            <a:lstStyle/>
            <a:p>
              <a:pPr marL="266700" lvl="0" indent="-266700">
                <a:spcAft>
                  <a:spcPts val="600"/>
                </a:spcAft>
              </a:pPr>
              <a:r>
                <a:rPr lang="de-AT" sz="1400" b="1" dirty="0">
                  <a:solidFill>
                    <a:srgbClr val="002060"/>
                  </a:solidFill>
                </a:rPr>
                <a:t>IST</a:t>
              </a:r>
              <a:endParaRPr lang="de-AT" sz="1600" dirty="0">
                <a:solidFill>
                  <a:srgbClr val="002060"/>
                </a:solidFill>
                <a:latin typeface="Segoe UI" panose="020B0502040204020203" pitchFamily="34" charset="0"/>
              </a:endParaRP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D08F45B5-C22A-6946-0817-E6BC67D1F95C}"/>
                </a:ext>
              </a:extLst>
            </p:cNvPr>
            <p:cNvSpPr txBox="1"/>
            <p:nvPr/>
          </p:nvSpPr>
          <p:spPr>
            <a:xfrm>
              <a:off x="443027" y="4167336"/>
              <a:ext cx="329388" cy="17281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vert270" wrap="none" lIns="72000" tIns="72000" rIns="72000" bIns="72000" rtlCol="0" anchor="ctr" anchorCtr="1">
              <a:noAutofit/>
            </a:bodyPr>
            <a:lstStyle/>
            <a:p>
              <a:pPr marL="266700" lvl="0" indent="-266700">
                <a:spcAft>
                  <a:spcPts val="600"/>
                </a:spcAft>
              </a:pPr>
              <a:r>
                <a:rPr lang="de-AT" sz="1400" b="1" dirty="0">
                  <a:solidFill>
                    <a:srgbClr val="002060"/>
                  </a:solidFill>
                  <a:latin typeface="+mj-lt"/>
                  <a:ea typeface="ＭＳ Ｐゴシック"/>
                  <a:cs typeface="Arial"/>
                </a:rPr>
                <a:t>SOLL</a:t>
              </a:r>
              <a:endParaRPr lang="de-AT" sz="16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E740B37F-3A50-DAF5-72B9-5232B621B859}"/>
                </a:ext>
              </a:extLst>
            </p:cNvPr>
            <p:cNvSpPr txBox="1"/>
            <p:nvPr/>
          </p:nvSpPr>
          <p:spPr>
            <a:xfrm>
              <a:off x="808846" y="4167336"/>
              <a:ext cx="2603514" cy="17281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72000" tIns="72000" rIns="72000" bIns="0" rtlCol="0" anchor="t" anchorCtr="0">
              <a:noAutofit/>
            </a:bodyPr>
            <a:lstStyle/>
            <a:p>
              <a:pPr marL="171450" lvl="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rgbClr val="002060"/>
                  </a:solidFill>
                </a:rPr>
                <a:t>Neuer Prozess (DEISON) um die aufwendigen Nacharbeiten einzusparen</a:t>
              </a:r>
            </a:p>
            <a:p>
              <a:pPr marL="171450" lvl="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rgbClr val="002060"/>
                  </a:solidFill>
                </a:rPr>
                <a:t>Testdaten in FQA, PQA und HFQ entsprechen den Compliance-Anforderungen auf Basis der DSGVO</a:t>
              </a:r>
            </a:p>
          </p:txBody>
        </p:sp>
        <p:sp>
          <p:nvSpPr>
            <p:cNvPr id="29" name="TextBox 6">
              <a:extLst>
                <a:ext uri="{FF2B5EF4-FFF2-40B4-BE49-F238E27FC236}">
                  <a16:creationId xmlns:a16="http://schemas.microsoft.com/office/drawing/2014/main" id="{5A1F2BC5-4A5C-4106-EFFC-73DF63B6BFBF}"/>
                </a:ext>
              </a:extLst>
            </p:cNvPr>
            <p:cNvSpPr txBox="1"/>
            <p:nvPr/>
          </p:nvSpPr>
          <p:spPr>
            <a:xfrm>
              <a:off x="3440105" y="4167336"/>
              <a:ext cx="2808000" cy="17281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72000" tIns="72000" rIns="72000" bIns="0" rtlCol="0" anchor="t" anchorCtr="0">
              <a:noAutofit/>
            </a:bodyPr>
            <a:lstStyle/>
            <a:p>
              <a:pPr marL="171450" lvl="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rgbClr val="002060"/>
                  </a:solidFill>
                  <a:latin typeface="+mj-lt"/>
                </a:rPr>
                <a:t>Einheitliche und definierte Prozesse für ein geordnetes Testdatenmanagement ermöglichen effizientere Tests und schaffen Transparenz in der Verantwortung</a:t>
              </a:r>
            </a:p>
          </p:txBody>
        </p:sp>
        <p:sp>
          <p:nvSpPr>
            <p:cNvPr id="30" name="TextBox 6">
              <a:extLst>
                <a:ext uri="{FF2B5EF4-FFF2-40B4-BE49-F238E27FC236}">
                  <a16:creationId xmlns:a16="http://schemas.microsoft.com/office/drawing/2014/main" id="{B1A2383A-465D-6683-2806-84EEB61788FA}"/>
                </a:ext>
              </a:extLst>
            </p:cNvPr>
            <p:cNvSpPr txBox="1"/>
            <p:nvPr/>
          </p:nvSpPr>
          <p:spPr>
            <a:xfrm>
              <a:off x="6288367" y="4167336"/>
              <a:ext cx="2808000" cy="17281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72000" tIns="72000" rIns="72000" bIns="0" rtlCol="0" anchor="t" anchorCtr="0">
              <a:no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rgbClr val="002060"/>
                  </a:solidFill>
                  <a:latin typeface="+mj-lt"/>
                  <a:ea typeface="ＭＳ Ｐゴシック"/>
                  <a:cs typeface="Arial"/>
                </a:rPr>
                <a:t>Zentrales Testdatenmanagement entlang definierter Prozesse vermeidet Redundanz und vermindert den Zeitaufwand</a:t>
              </a:r>
              <a:endParaRPr lang="de-DE" sz="1100" dirty="0">
                <a:solidFill>
                  <a:srgbClr val="002060"/>
                </a:solidFill>
                <a:latin typeface="+mj-lt"/>
              </a:endParaRPr>
            </a:p>
            <a:p>
              <a:pPr marL="171450" lvl="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sz="1100" dirty="0">
                  <a:solidFill>
                    <a:srgbClr val="002060"/>
                  </a:solidFill>
                  <a:latin typeface="+mj-lt"/>
                  <a:ea typeface="ＭＳ Ｐゴシック"/>
                  <a:cs typeface="Arial"/>
                </a:rPr>
                <a:t>Testdaten entsprechen weiterhin den erforderlichen Testzielen: funktional und nicht-funktional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51A4832-E78C-DEE0-285E-88441B1A9880}"/>
              </a:ext>
            </a:extLst>
          </p:cNvPr>
          <p:cNvGrpSpPr/>
          <p:nvPr/>
        </p:nvGrpSpPr>
        <p:grpSpPr>
          <a:xfrm>
            <a:off x="9359348" y="0"/>
            <a:ext cx="2832651" cy="6858000"/>
            <a:chOff x="9359348" y="0"/>
            <a:chExt cx="2832651" cy="6858000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9BF5DD74-0669-0FC6-0055-37862C344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76767"/>
            <a:stretch/>
          </p:blipFill>
          <p:spPr>
            <a:xfrm>
              <a:off x="9359348" y="0"/>
              <a:ext cx="2832651" cy="6858000"/>
            </a:xfrm>
            <a:prstGeom prst="rect">
              <a:avLst/>
            </a:prstGeom>
          </p:spPr>
        </p:pic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9C940EDF-908D-0FD1-9B77-B3BC07CA0CC4}"/>
                </a:ext>
              </a:extLst>
            </p:cNvPr>
            <p:cNvSpPr/>
            <p:nvPr/>
          </p:nvSpPr>
          <p:spPr>
            <a:xfrm>
              <a:off x="9359348" y="0"/>
              <a:ext cx="2832651" cy="6858000"/>
            </a:xfrm>
            <a:prstGeom prst="rect">
              <a:avLst/>
            </a:prstGeom>
            <a:gradFill flip="none" rotWithShape="1">
              <a:gsLst>
                <a:gs pos="41000">
                  <a:srgbClr val="0070C0">
                    <a:alpha val="0"/>
                  </a:srgbClr>
                </a:gs>
                <a:gs pos="100000">
                  <a:srgbClr val="00206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07AD17A0-DB81-E9A7-2055-E8E4EC38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10992544" y="183679"/>
              <a:ext cx="1152128" cy="1152128"/>
            </a:xfrm>
            <a:prstGeom prst="rect">
              <a:avLst/>
            </a:prstGeom>
          </p:spPr>
        </p:pic>
      </p:grpSp>
      <p:sp>
        <p:nvSpPr>
          <p:cNvPr id="34" name="Title 4">
            <a:extLst>
              <a:ext uri="{FF2B5EF4-FFF2-40B4-BE49-F238E27FC236}">
                <a16:creationId xmlns:a16="http://schemas.microsoft.com/office/drawing/2014/main" id="{22D9C7E9-B7ED-46FD-AC92-92D0A8A9D15C}"/>
              </a:ext>
            </a:extLst>
          </p:cNvPr>
          <p:cNvSpPr txBox="1">
            <a:spLocks/>
          </p:cNvSpPr>
          <p:nvPr/>
        </p:nvSpPr>
        <p:spPr>
          <a:xfrm>
            <a:off x="550664" y="581150"/>
            <a:ext cx="6228622" cy="5966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/>
              <a:t>Ausgangslage – Ist / Soll - Zustand</a:t>
            </a:r>
          </a:p>
        </p:txBody>
      </p:sp>
    </p:spTree>
    <p:extLst>
      <p:ext uri="{BB962C8B-B14F-4D97-AF65-F5344CB8AC3E}">
        <p14:creationId xmlns:p14="http://schemas.microsoft.com/office/powerpoint/2010/main" val="2199456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0BBC0-A4D6-FB07-E3D7-3EFA704EC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1" y="1627200"/>
            <a:ext cx="2367688" cy="3096052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>
                <a:solidFill>
                  <a:srgbClr val="002060"/>
                </a:solidFill>
              </a:rPr>
              <a:t>Als Technologiebasis dienen die Werkzeuge von </a:t>
            </a:r>
            <a:r>
              <a:rPr lang="de-AT" sz="1600" b="1" dirty="0">
                <a:solidFill>
                  <a:srgbClr val="002060"/>
                </a:solidFill>
              </a:rPr>
              <a:t>EPI-USE</a:t>
            </a:r>
            <a:r>
              <a:rPr lang="de-AT" sz="1600" dirty="0">
                <a:solidFill>
                  <a:srgbClr val="002060"/>
                </a:solidFill>
              </a:rPr>
              <a:t> </a:t>
            </a:r>
            <a:r>
              <a:rPr lang="de-AT" sz="1600" b="1" dirty="0">
                <a:solidFill>
                  <a:srgbClr val="002060"/>
                </a:solidFill>
              </a:rPr>
              <a:t>(SAP</a:t>
            </a:r>
            <a:r>
              <a:rPr lang="de-AT" sz="1600" b="1" baseline="30000" dirty="0">
                <a:solidFill>
                  <a:srgbClr val="002060"/>
                </a:solidFill>
              </a:rPr>
              <a:t>®</a:t>
            </a:r>
            <a:r>
              <a:rPr lang="de-AT" sz="1600" b="1" dirty="0">
                <a:solidFill>
                  <a:srgbClr val="002060"/>
                </a:solidFill>
              </a:rPr>
              <a:t>) </a:t>
            </a:r>
            <a:r>
              <a:rPr lang="de-AT" sz="1600" dirty="0">
                <a:solidFill>
                  <a:srgbClr val="002060"/>
                </a:solidFill>
              </a:rPr>
              <a:t>und </a:t>
            </a:r>
            <a:r>
              <a:rPr lang="de-AT" sz="1600" b="1" dirty="0">
                <a:solidFill>
                  <a:srgbClr val="002060"/>
                </a:solidFill>
              </a:rPr>
              <a:t>UBS Hainer (Non-SAP)</a:t>
            </a:r>
            <a:r>
              <a:rPr lang="de-AT" sz="1600" dirty="0">
                <a:solidFill>
                  <a:srgbClr val="002060"/>
                </a:solidFill>
              </a:rPr>
              <a:t>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>
                <a:solidFill>
                  <a:srgbClr val="002060"/>
                </a:solidFill>
              </a:rPr>
              <a:t>Über sie werden die wesentlichen Services abgebildet.</a:t>
            </a:r>
            <a:endParaRPr lang="de-AT" sz="1600" dirty="0">
              <a:solidFill>
                <a:srgbClr val="002060"/>
              </a:solidFill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>
                <a:solidFill>
                  <a:srgbClr val="002060"/>
                </a:solidFill>
              </a:rPr>
              <a:t>Die Services werden über ein zentralisiertes Testdatenmanagement bereitgestellt</a:t>
            </a:r>
            <a:r>
              <a:rPr lang="de-AT" sz="1600" dirty="0"/>
              <a:t>.</a:t>
            </a:r>
          </a:p>
        </p:txBody>
      </p:sp>
      <p:grpSp>
        <p:nvGrpSpPr>
          <p:cNvPr id="1294" name="Gruppieren 1293">
            <a:extLst>
              <a:ext uri="{FF2B5EF4-FFF2-40B4-BE49-F238E27FC236}">
                <a16:creationId xmlns:a16="http://schemas.microsoft.com/office/drawing/2014/main" id="{FEB4989D-D0DC-3534-0F4D-5880FF608649}"/>
              </a:ext>
            </a:extLst>
          </p:cNvPr>
          <p:cNvGrpSpPr/>
          <p:nvPr/>
        </p:nvGrpSpPr>
        <p:grpSpPr>
          <a:xfrm>
            <a:off x="3215680" y="1207407"/>
            <a:ext cx="8421404" cy="3336764"/>
            <a:chOff x="2728733" y="2914111"/>
            <a:chExt cx="8421404" cy="3336764"/>
          </a:xfrm>
        </p:grpSpPr>
        <p:grpSp>
          <p:nvGrpSpPr>
            <p:cNvPr id="1279" name="Gruppieren 1278">
              <a:extLst>
                <a:ext uri="{FF2B5EF4-FFF2-40B4-BE49-F238E27FC236}">
                  <a16:creationId xmlns:a16="http://schemas.microsoft.com/office/drawing/2014/main" id="{BD0FB74A-AD45-6408-7313-030080180EF3}"/>
                </a:ext>
              </a:extLst>
            </p:cNvPr>
            <p:cNvGrpSpPr/>
            <p:nvPr/>
          </p:nvGrpSpPr>
          <p:grpSpPr>
            <a:xfrm>
              <a:off x="2728733" y="2914111"/>
              <a:ext cx="8421404" cy="3336764"/>
              <a:chOff x="2172392" y="3083928"/>
              <a:chExt cx="8421404" cy="3336764"/>
            </a:xfrm>
          </p:grpSpPr>
          <p:sp>
            <p:nvSpPr>
              <p:cNvPr id="8" name="Rectangle 425">
                <a:extLst>
                  <a:ext uri="{FF2B5EF4-FFF2-40B4-BE49-F238E27FC236}">
                    <a16:creationId xmlns:a16="http://schemas.microsoft.com/office/drawing/2014/main" id="{2E702D5E-00BD-AE77-3A7D-235D5D8EC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2695" y="3693002"/>
                <a:ext cx="2645413" cy="272769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00768D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82246" tIns="41125" rIns="82246" bIns="41125"/>
              <a:lstStyle/>
              <a:p>
                <a:pPr algn="ctr" defTabSz="870197" fontAlgn="base">
                  <a:lnSpc>
                    <a:spcPct val="86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F1C25"/>
                  </a:buClr>
                  <a:buSzPct val="150000"/>
                  <a:defRPr/>
                </a:pPr>
                <a:endParaRPr lang="de-DE" sz="1047" b="1" i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" name="Rectangle 424">
                <a:extLst>
                  <a:ext uri="{FF2B5EF4-FFF2-40B4-BE49-F238E27FC236}">
                    <a16:creationId xmlns:a16="http://schemas.microsoft.com/office/drawing/2014/main" id="{646256F2-FBA9-1E93-9237-7762B39CC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163" y="3747066"/>
                <a:ext cx="2645413" cy="267173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00768D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82246" tIns="41125" rIns="82246" bIns="41125"/>
              <a:lstStyle/>
              <a:p>
                <a:pPr algn="ctr" defTabSz="870197" fontAlgn="base">
                  <a:lnSpc>
                    <a:spcPct val="86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F1C25"/>
                  </a:buClr>
                  <a:buSzPct val="150000"/>
                  <a:defRPr/>
                </a:pPr>
                <a:endParaRPr lang="de-DE" sz="1047" b="1" i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" name="Rectangle 425">
                <a:extLst>
                  <a:ext uri="{FF2B5EF4-FFF2-40B4-BE49-F238E27FC236}">
                    <a16:creationId xmlns:a16="http://schemas.microsoft.com/office/drawing/2014/main" id="{33452176-B855-65D3-2188-9F3B88CE1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392" y="3693848"/>
                <a:ext cx="2645413" cy="267173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00768D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82246" tIns="41125" rIns="82246" bIns="41125"/>
              <a:lstStyle/>
              <a:p>
                <a:pPr algn="ctr" defTabSz="870197" fontAlgn="base">
                  <a:lnSpc>
                    <a:spcPct val="86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F1C25"/>
                  </a:buClr>
                  <a:buSzPct val="150000"/>
                  <a:defRPr/>
                </a:pPr>
                <a:endParaRPr lang="de-DE" sz="1047" b="1" i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" name="Rectangle 436">
                <a:extLst>
                  <a:ext uri="{FF2B5EF4-FFF2-40B4-BE49-F238E27FC236}">
                    <a16:creationId xmlns:a16="http://schemas.microsoft.com/office/drawing/2014/main" id="{1173CF78-2452-04C1-08C7-22411244A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163" y="3775654"/>
                <a:ext cx="2496525" cy="2528103"/>
              </a:xfrm>
              <a:prstGeom prst="rect">
                <a:avLst/>
              </a:prstGeom>
              <a:noFill/>
              <a:ln w="12700" cap="rnd">
                <a:solidFill>
                  <a:srgbClr val="68666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7051" tIns="43528" rIns="87051" bIns="4352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870692" fontAlgn="base">
                  <a:lnSpc>
                    <a:spcPct val="86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de-DE" sz="952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2" name="Rectangle 462">
                <a:extLst>
                  <a:ext uri="{FF2B5EF4-FFF2-40B4-BE49-F238E27FC236}">
                    <a16:creationId xmlns:a16="http://schemas.microsoft.com/office/drawing/2014/main" id="{6C5005E1-3E18-0489-3A72-049005838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6199" y="3786504"/>
                <a:ext cx="2253807" cy="138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70495" fontAlgn="base">
                  <a:lnSpc>
                    <a:spcPct val="86000"/>
                  </a:lnSpc>
                  <a:spcBef>
                    <a:spcPct val="100000"/>
                  </a:spcBef>
                  <a:spcAft>
                    <a:spcPct val="0"/>
                  </a:spcAft>
                </a:pPr>
                <a:r>
                  <a:rPr lang="de-DE" sz="1047" b="1" i="1">
                    <a:solidFill>
                      <a:srgbClr val="000000"/>
                    </a:solidFill>
                    <a:latin typeface="Arial" pitchFamily="34" charset="0"/>
                    <a:ea typeface="ヒラギノ角ゴ Pro W3" charset="-128"/>
                  </a:rPr>
                  <a:t>Testkoordinator</a:t>
                </a:r>
              </a:p>
            </p:txBody>
          </p:sp>
          <p:grpSp>
            <p:nvGrpSpPr>
              <p:cNvPr id="13" name="Gruppieren 325">
                <a:extLst>
                  <a:ext uri="{FF2B5EF4-FFF2-40B4-BE49-F238E27FC236}">
                    <a16:creationId xmlns:a16="http://schemas.microsoft.com/office/drawing/2014/main" id="{ED93292B-E8DF-5C0A-103A-2071A738CD7A}"/>
                  </a:ext>
                </a:extLst>
              </p:cNvPr>
              <p:cNvGrpSpPr/>
              <p:nvPr/>
            </p:nvGrpSpPr>
            <p:grpSpPr>
              <a:xfrm>
                <a:off x="6880381" y="4071226"/>
                <a:ext cx="536687" cy="517807"/>
                <a:chOff x="4716463" y="4619625"/>
                <a:chExt cx="557212" cy="560387"/>
              </a:xfrm>
            </p:grpSpPr>
            <p:grpSp>
              <p:nvGrpSpPr>
                <p:cNvPr id="14" name="Group 1160">
                  <a:extLst>
                    <a:ext uri="{FF2B5EF4-FFF2-40B4-BE49-F238E27FC236}">
                      <a16:creationId xmlns:a16="http://schemas.microsoft.com/office/drawing/2014/main" id="{69427802-387E-C431-10CB-B87AD71F9D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14888" y="4667260"/>
                  <a:ext cx="360362" cy="442913"/>
                  <a:chOff x="3033" y="2940"/>
                  <a:chExt cx="227" cy="279"/>
                </a:xfrm>
              </p:grpSpPr>
              <p:grpSp>
                <p:nvGrpSpPr>
                  <p:cNvPr id="175" name="Group 1105">
                    <a:extLst>
                      <a:ext uri="{FF2B5EF4-FFF2-40B4-BE49-F238E27FC236}">
                        <a16:creationId xmlns:a16="http://schemas.microsoft.com/office/drawing/2014/main" id="{08FCCE65-0F1D-F797-7A5B-B70E7B4B6B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33" y="3002"/>
                    <a:ext cx="227" cy="146"/>
                    <a:chOff x="3033" y="3002"/>
                    <a:chExt cx="227" cy="146"/>
                  </a:xfrm>
                </p:grpSpPr>
                <p:sp>
                  <p:nvSpPr>
                    <p:cNvPr id="230" name="Rectangle 1103">
                      <a:extLst>
                        <a:ext uri="{FF2B5EF4-FFF2-40B4-BE49-F238E27FC236}">
                          <a16:creationId xmlns:a16="http://schemas.microsoft.com/office/drawing/2014/main" id="{0760B2A4-7E42-A697-4481-44EA0116240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3" y="3002"/>
                      <a:ext cx="227" cy="146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31" name="Rectangle 1104">
                      <a:extLst>
                        <a:ext uri="{FF2B5EF4-FFF2-40B4-BE49-F238E27FC236}">
                          <a16:creationId xmlns:a16="http://schemas.microsoft.com/office/drawing/2014/main" id="{EF419C1F-BAF3-8F85-4FF1-CA2F7E555C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6" y="3005"/>
                      <a:ext cx="221" cy="140"/>
                    </a:xfrm>
                    <a:prstGeom prst="rect">
                      <a:avLst/>
                    </a:prstGeom>
                    <a:noFill/>
                    <a:ln w="9525" cap="rnd">
                      <a:solidFill>
                        <a:srgbClr val="BBBBBB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76" name="Group 1130">
                    <a:extLst>
                      <a:ext uri="{FF2B5EF4-FFF2-40B4-BE49-F238E27FC236}">
                        <a16:creationId xmlns:a16="http://schemas.microsoft.com/office/drawing/2014/main" id="{238A89CC-1430-DDBC-48F2-EC45EDE0A6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87" y="2940"/>
                    <a:ext cx="122" cy="108"/>
                    <a:chOff x="3087" y="2940"/>
                    <a:chExt cx="122" cy="108"/>
                  </a:xfrm>
                </p:grpSpPr>
                <p:grpSp>
                  <p:nvGrpSpPr>
                    <p:cNvPr id="206" name="Group 1108">
                      <a:extLst>
                        <a:ext uri="{FF2B5EF4-FFF2-40B4-BE49-F238E27FC236}">
                          <a16:creationId xmlns:a16="http://schemas.microsoft.com/office/drawing/2014/main" id="{51A91165-C174-1082-EACA-497F4BBFF9B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91" y="2971"/>
                      <a:ext cx="42" cy="61"/>
                      <a:chOff x="3091" y="2971"/>
                      <a:chExt cx="42" cy="61"/>
                    </a:xfrm>
                  </p:grpSpPr>
                  <p:sp>
                    <p:nvSpPr>
                      <p:cNvPr id="228" name="Freeform 1106">
                        <a:extLst>
                          <a:ext uri="{FF2B5EF4-FFF2-40B4-BE49-F238E27FC236}">
                            <a16:creationId xmlns:a16="http://schemas.microsoft.com/office/drawing/2014/main" id="{DF379D17-1D89-02B8-D2E6-0DA18F3ADA2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1" y="2971"/>
                        <a:ext cx="42" cy="6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0"/>
                          </a:cxn>
                          <a:cxn ang="0">
                            <a:pos x="42" y="49"/>
                          </a:cxn>
                          <a:cxn ang="0">
                            <a:pos x="25" y="61"/>
                          </a:cxn>
                          <a:cxn ang="0">
                            <a:pos x="0" y="8"/>
                          </a:cxn>
                          <a:cxn ang="0">
                            <a:pos x="19" y="0"/>
                          </a:cxn>
                        </a:cxnLst>
                        <a:rect l="0" t="0" r="r" b="b"/>
                        <a:pathLst>
                          <a:path w="42" h="61">
                            <a:moveTo>
                              <a:pt x="19" y="0"/>
                            </a:moveTo>
                            <a:lnTo>
                              <a:pt x="42" y="49"/>
                            </a:lnTo>
                            <a:lnTo>
                              <a:pt x="25" y="61"/>
                            </a:lnTo>
                            <a:lnTo>
                              <a:pt x="0" y="8"/>
                            </a:lnTo>
                            <a:lnTo>
                              <a:pt x="19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9" name="Freeform 1107">
                        <a:extLst>
                          <a:ext uri="{FF2B5EF4-FFF2-40B4-BE49-F238E27FC236}">
                            <a16:creationId xmlns:a16="http://schemas.microsoft.com/office/drawing/2014/main" id="{6069F436-3A37-18B1-5C8C-86FB6A57B33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1" y="2971"/>
                        <a:ext cx="42" cy="6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0"/>
                          </a:cxn>
                          <a:cxn ang="0">
                            <a:pos x="42" y="49"/>
                          </a:cxn>
                          <a:cxn ang="0">
                            <a:pos x="25" y="61"/>
                          </a:cxn>
                          <a:cxn ang="0">
                            <a:pos x="0" y="8"/>
                          </a:cxn>
                          <a:cxn ang="0">
                            <a:pos x="19" y="0"/>
                          </a:cxn>
                        </a:cxnLst>
                        <a:rect l="0" t="0" r="r" b="b"/>
                        <a:pathLst>
                          <a:path w="42" h="61">
                            <a:moveTo>
                              <a:pt x="19" y="0"/>
                            </a:moveTo>
                            <a:lnTo>
                              <a:pt x="42" y="49"/>
                            </a:lnTo>
                            <a:lnTo>
                              <a:pt x="25" y="61"/>
                            </a:lnTo>
                            <a:lnTo>
                              <a:pt x="0" y="8"/>
                            </a:lnTo>
                            <a:lnTo>
                              <a:pt x="19" y="0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207" name="Oval 1109">
                      <a:extLst>
                        <a:ext uri="{FF2B5EF4-FFF2-40B4-BE49-F238E27FC236}">
                          <a16:creationId xmlns:a16="http://schemas.microsoft.com/office/drawing/2014/main" id="{290CE558-9653-2439-660B-7D8A3FEF3E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1" y="2953"/>
                      <a:ext cx="23" cy="2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grpSp>
                  <p:nvGrpSpPr>
                    <p:cNvPr id="208" name="Group 1112">
                      <a:extLst>
                        <a:ext uri="{FF2B5EF4-FFF2-40B4-BE49-F238E27FC236}">
                          <a16:creationId xmlns:a16="http://schemas.microsoft.com/office/drawing/2014/main" id="{F256B928-597F-1BA5-BE5D-92F643FAF7DC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87" y="2958"/>
                      <a:ext cx="22" cy="19"/>
                      <a:chOff x="3087" y="2958"/>
                      <a:chExt cx="22" cy="19"/>
                    </a:xfrm>
                  </p:grpSpPr>
                  <p:sp>
                    <p:nvSpPr>
                      <p:cNvPr id="226" name="Freeform 1110">
                        <a:extLst>
                          <a:ext uri="{FF2B5EF4-FFF2-40B4-BE49-F238E27FC236}">
                            <a16:creationId xmlns:a16="http://schemas.microsoft.com/office/drawing/2014/main" id="{CC943962-2558-F00C-7FFA-6B3F8F1567C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87" y="2958"/>
                        <a:ext cx="22" cy="1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6"/>
                          </a:cxn>
                          <a:cxn ang="0">
                            <a:pos x="19" y="6"/>
                          </a:cxn>
                          <a:cxn ang="0">
                            <a:pos x="19" y="8"/>
                          </a:cxn>
                          <a:cxn ang="0">
                            <a:pos x="22" y="11"/>
                          </a:cxn>
                          <a:cxn ang="0">
                            <a:pos x="19" y="11"/>
                          </a:cxn>
                          <a:cxn ang="0">
                            <a:pos x="19" y="14"/>
                          </a:cxn>
                          <a:cxn ang="0">
                            <a:pos x="19" y="17"/>
                          </a:cxn>
                          <a:cxn ang="0">
                            <a:pos x="16" y="17"/>
                          </a:cxn>
                          <a:cxn ang="0">
                            <a:pos x="16" y="19"/>
                          </a:cxn>
                          <a:cxn ang="0">
                            <a:pos x="14" y="19"/>
                          </a:cxn>
                          <a:cxn ang="0">
                            <a:pos x="11" y="19"/>
                          </a:cxn>
                          <a:cxn ang="0">
                            <a:pos x="8" y="19"/>
                          </a:cxn>
                          <a:cxn ang="0">
                            <a:pos x="5" y="19"/>
                          </a:cxn>
                          <a:cxn ang="0">
                            <a:pos x="3" y="17"/>
                          </a:cxn>
                          <a:cxn ang="0">
                            <a:pos x="3" y="14"/>
                          </a:cxn>
                          <a:cxn ang="0">
                            <a:pos x="0" y="14"/>
                          </a:cxn>
                          <a:cxn ang="0">
                            <a:pos x="0" y="11"/>
                          </a:cxn>
                          <a:cxn ang="0">
                            <a:pos x="3" y="8"/>
                          </a:cxn>
                          <a:cxn ang="0">
                            <a:pos x="3" y="6"/>
                          </a:cxn>
                          <a:cxn ang="0">
                            <a:pos x="5" y="3"/>
                          </a:cxn>
                          <a:cxn ang="0">
                            <a:pos x="8" y="3"/>
                          </a:cxn>
                          <a:cxn ang="0">
                            <a:pos x="11" y="0"/>
                          </a:cxn>
                          <a:cxn ang="0">
                            <a:pos x="14" y="3"/>
                          </a:cxn>
                          <a:cxn ang="0">
                            <a:pos x="16" y="3"/>
                          </a:cxn>
                          <a:cxn ang="0">
                            <a:pos x="19" y="3"/>
                          </a:cxn>
                          <a:cxn ang="0">
                            <a:pos x="19" y="6"/>
                          </a:cxn>
                        </a:cxnLst>
                        <a:rect l="0" t="0" r="r" b="b"/>
                        <a:pathLst>
                          <a:path w="22" h="19">
                            <a:moveTo>
                              <a:pt x="19" y="6"/>
                            </a:moveTo>
                            <a:lnTo>
                              <a:pt x="19" y="6"/>
                            </a:lnTo>
                            <a:lnTo>
                              <a:pt x="19" y="8"/>
                            </a:lnTo>
                            <a:lnTo>
                              <a:pt x="22" y="11"/>
                            </a:lnTo>
                            <a:lnTo>
                              <a:pt x="19" y="11"/>
                            </a:lnTo>
                            <a:lnTo>
                              <a:pt x="19" y="14"/>
                            </a:lnTo>
                            <a:lnTo>
                              <a:pt x="19" y="17"/>
                            </a:lnTo>
                            <a:lnTo>
                              <a:pt x="16" y="17"/>
                            </a:lnTo>
                            <a:lnTo>
                              <a:pt x="16" y="19"/>
                            </a:lnTo>
                            <a:lnTo>
                              <a:pt x="14" y="19"/>
                            </a:lnTo>
                            <a:lnTo>
                              <a:pt x="11" y="19"/>
                            </a:lnTo>
                            <a:lnTo>
                              <a:pt x="8" y="19"/>
                            </a:lnTo>
                            <a:lnTo>
                              <a:pt x="5" y="19"/>
                            </a:lnTo>
                            <a:lnTo>
                              <a:pt x="3" y="17"/>
                            </a:lnTo>
                            <a:lnTo>
                              <a:pt x="3" y="14"/>
                            </a:lnTo>
                            <a:lnTo>
                              <a:pt x="0" y="14"/>
                            </a:lnTo>
                            <a:lnTo>
                              <a:pt x="0" y="11"/>
                            </a:lnTo>
                            <a:lnTo>
                              <a:pt x="3" y="8"/>
                            </a:lnTo>
                            <a:lnTo>
                              <a:pt x="3" y="6"/>
                            </a:lnTo>
                            <a:lnTo>
                              <a:pt x="5" y="3"/>
                            </a:lnTo>
                            <a:lnTo>
                              <a:pt x="8" y="3"/>
                            </a:lnTo>
                            <a:lnTo>
                              <a:pt x="11" y="0"/>
                            </a:lnTo>
                            <a:lnTo>
                              <a:pt x="14" y="3"/>
                            </a:lnTo>
                            <a:lnTo>
                              <a:pt x="16" y="3"/>
                            </a:lnTo>
                            <a:lnTo>
                              <a:pt x="19" y="3"/>
                            </a:lnTo>
                            <a:lnTo>
                              <a:pt x="19" y="6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7" name="Freeform 1111">
                        <a:extLst>
                          <a:ext uri="{FF2B5EF4-FFF2-40B4-BE49-F238E27FC236}">
                            <a16:creationId xmlns:a16="http://schemas.microsoft.com/office/drawing/2014/main" id="{BFCCBEC3-DEA2-31B9-0AC7-7094B3C9F35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87" y="2958"/>
                        <a:ext cx="22" cy="1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6"/>
                          </a:cxn>
                          <a:cxn ang="0">
                            <a:pos x="19" y="6"/>
                          </a:cxn>
                          <a:cxn ang="0">
                            <a:pos x="19" y="8"/>
                          </a:cxn>
                          <a:cxn ang="0">
                            <a:pos x="22" y="11"/>
                          </a:cxn>
                          <a:cxn ang="0">
                            <a:pos x="19" y="11"/>
                          </a:cxn>
                          <a:cxn ang="0">
                            <a:pos x="19" y="14"/>
                          </a:cxn>
                          <a:cxn ang="0">
                            <a:pos x="19" y="17"/>
                          </a:cxn>
                          <a:cxn ang="0">
                            <a:pos x="16" y="17"/>
                          </a:cxn>
                          <a:cxn ang="0">
                            <a:pos x="16" y="19"/>
                          </a:cxn>
                          <a:cxn ang="0">
                            <a:pos x="14" y="19"/>
                          </a:cxn>
                          <a:cxn ang="0">
                            <a:pos x="11" y="19"/>
                          </a:cxn>
                          <a:cxn ang="0">
                            <a:pos x="8" y="19"/>
                          </a:cxn>
                          <a:cxn ang="0">
                            <a:pos x="5" y="19"/>
                          </a:cxn>
                          <a:cxn ang="0">
                            <a:pos x="3" y="17"/>
                          </a:cxn>
                          <a:cxn ang="0">
                            <a:pos x="3" y="14"/>
                          </a:cxn>
                          <a:cxn ang="0">
                            <a:pos x="0" y="14"/>
                          </a:cxn>
                          <a:cxn ang="0">
                            <a:pos x="0" y="11"/>
                          </a:cxn>
                          <a:cxn ang="0">
                            <a:pos x="3" y="8"/>
                          </a:cxn>
                          <a:cxn ang="0">
                            <a:pos x="3" y="6"/>
                          </a:cxn>
                          <a:cxn ang="0">
                            <a:pos x="5" y="3"/>
                          </a:cxn>
                          <a:cxn ang="0">
                            <a:pos x="8" y="3"/>
                          </a:cxn>
                          <a:cxn ang="0">
                            <a:pos x="11" y="0"/>
                          </a:cxn>
                          <a:cxn ang="0">
                            <a:pos x="14" y="3"/>
                          </a:cxn>
                          <a:cxn ang="0">
                            <a:pos x="16" y="3"/>
                          </a:cxn>
                          <a:cxn ang="0">
                            <a:pos x="19" y="3"/>
                          </a:cxn>
                          <a:cxn ang="0">
                            <a:pos x="19" y="6"/>
                          </a:cxn>
                        </a:cxnLst>
                        <a:rect l="0" t="0" r="r" b="b"/>
                        <a:pathLst>
                          <a:path w="22" h="19">
                            <a:moveTo>
                              <a:pt x="19" y="6"/>
                            </a:moveTo>
                            <a:lnTo>
                              <a:pt x="19" y="6"/>
                            </a:lnTo>
                            <a:lnTo>
                              <a:pt x="19" y="8"/>
                            </a:lnTo>
                            <a:lnTo>
                              <a:pt x="22" y="11"/>
                            </a:lnTo>
                            <a:lnTo>
                              <a:pt x="19" y="11"/>
                            </a:lnTo>
                            <a:lnTo>
                              <a:pt x="19" y="14"/>
                            </a:lnTo>
                            <a:lnTo>
                              <a:pt x="19" y="17"/>
                            </a:lnTo>
                            <a:lnTo>
                              <a:pt x="16" y="17"/>
                            </a:lnTo>
                            <a:lnTo>
                              <a:pt x="16" y="19"/>
                            </a:lnTo>
                            <a:lnTo>
                              <a:pt x="14" y="19"/>
                            </a:lnTo>
                            <a:lnTo>
                              <a:pt x="11" y="19"/>
                            </a:lnTo>
                            <a:lnTo>
                              <a:pt x="8" y="19"/>
                            </a:lnTo>
                            <a:lnTo>
                              <a:pt x="5" y="19"/>
                            </a:lnTo>
                            <a:lnTo>
                              <a:pt x="3" y="17"/>
                            </a:lnTo>
                            <a:lnTo>
                              <a:pt x="3" y="14"/>
                            </a:lnTo>
                            <a:lnTo>
                              <a:pt x="0" y="14"/>
                            </a:lnTo>
                            <a:lnTo>
                              <a:pt x="0" y="11"/>
                            </a:lnTo>
                            <a:lnTo>
                              <a:pt x="3" y="8"/>
                            </a:lnTo>
                            <a:lnTo>
                              <a:pt x="3" y="6"/>
                            </a:lnTo>
                            <a:lnTo>
                              <a:pt x="5" y="3"/>
                            </a:lnTo>
                            <a:lnTo>
                              <a:pt x="8" y="3"/>
                            </a:lnTo>
                            <a:lnTo>
                              <a:pt x="11" y="0"/>
                            </a:lnTo>
                            <a:lnTo>
                              <a:pt x="14" y="3"/>
                            </a:lnTo>
                            <a:lnTo>
                              <a:pt x="16" y="3"/>
                            </a:lnTo>
                            <a:lnTo>
                              <a:pt x="19" y="3"/>
                            </a:lnTo>
                            <a:lnTo>
                              <a:pt x="19" y="6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209" name="Freeform 1113">
                      <a:extLst>
                        <a:ext uri="{FF2B5EF4-FFF2-40B4-BE49-F238E27FC236}">
                          <a16:creationId xmlns:a16="http://schemas.microsoft.com/office/drawing/2014/main" id="{D53E91A1-3C3E-4D21-EC6D-D6094C29324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62" y="2959"/>
                      <a:ext cx="47" cy="64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0"/>
                        </a:cxn>
                        <a:cxn ang="0">
                          <a:pos x="47" y="56"/>
                        </a:cxn>
                        <a:cxn ang="0">
                          <a:pos x="25" y="64"/>
                        </a:cxn>
                        <a:cxn ang="0">
                          <a:pos x="0" y="11"/>
                        </a:cxn>
                        <a:cxn ang="0">
                          <a:pos x="19" y="0"/>
                        </a:cxn>
                      </a:cxnLst>
                      <a:rect l="0" t="0" r="r" b="b"/>
                      <a:pathLst>
                        <a:path w="47" h="64">
                          <a:moveTo>
                            <a:pt x="19" y="0"/>
                          </a:moveTo>
                          <a:lnTo>
                            <a:pt x="47" y="56"/>
                          </a:lnTo>
                          <a:lnTo>
                            <a:pt x="25" y="64"/>
                          </a:lnTo>
                          <a:lnTo>
                            <a:pt x="0" y="11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10" name="Freeform 1114">
                      <a:extLst>
                        <a:ext uri="{FF2B5EF4-FFF2-40B4-BE49-F238E27FC236}">
                          <a16:creationId xmlns:a16="http://schemas.microsoft.com/office/drawing/2014/main" id="{FDA43E80-1EAA-D523-F506-761AEAB6466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81" y="3007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22" y="5"/>
                        </a:cxn>
                        <a:cxn ang="0">
                          <a:pos x="25" y="8"/>
                        </a:cxn>
                        <a:cxn ang="0">
                          <a:pos x="25" y="11"/>
                        </a:cxn>
                        <a:cxn ang="0">
                          <a:pos x="25" y="14"/>
                        </a:cxn>
                        <a:cxn ang="0">
                          <a:pos x="25" y="16"/>
                        </a:cxn>
                        <a:cxn ang="0">
                          <a:pos x="22" y="16"/>
                        </a:cxn>
                        <a:cxn ang="0">
                          <a:pos x="22" y="19"/>
                        </a:cxn>
                        <a:cxn ang="0">
                          <a:pos x="19" y="19"/>
                        </a:cxn>
                        <a:cxn ang="0">
                          <a:pos x="19" y="22"/>
                        </a:cxn>
                        <a:cxn ang="0">
                          <a:pos x="17" y="22"/>
                        </a:cxn>
                        <a:cxn ang="0">
                          <a:pos x="14" y="22"/>
                        </a:cxn>
                        <a:cxn ang="0">
                          <a:pos x="14" y="25"/>
                        </a:cxn>
                        <a:cxn ang="0">
                          <a:pos x="11" y="25"/>
                        </a:cxn>
                        <a:cxn ang="0">
                          <a:pos x="8" y="22"/>
                        </a:cxn>
                        <a:cxn ang="0">
                          <a:pos x="6" y="22"/>
                        </a:cxn>
                        <a:cxn ang="0">
                          <a:pos x="3" y="19"/>
                        </a:cxn>
                        <a:cxn ang="0">
                          <a:pos x="3" y="16"/>
                        </a:cxn>
                        <a:cxn ang="0">
                          <a:pos x="0" y="16"/>
                        </a:cxn>
                        <a:cxn ang="0">
                          <a:pos x="0" y="14"/>
                        </a:cxn>
                        <a:cxn ang="0">
                          <a:pos x="0" y="11"/>
                        </a:cxn>
                        <a:cxn ang="0">
                          <a:pos x="3" y="8"/>
                        </a:cxn>
                        <a:cxn ang="0">
                          <a:pos x="3" y="5"/>
                        </a:cxn>
                        <a:cxn ang="0">
                          <a:pos x="6" y="5"/>
                        </a:cxn>
                        <a:cxn ang="0">
                          <a:pos x="6" y="3"/>
                        </a:cxn>
                        <a:cxn ang="0">
                          <a:pos x="8" y="3"/>
                        </a:cxn>
                        <a:cxn ang="0">
                          <a:pos x="11" y="3"/>
                        </a:cxn>
                        <a:cxn ang="0">
                          <a:pos x="11" y="0"/>
                        </a:cxn>
                        <a:cxn ang="0">
                          <a:pos x="14" y="0"/>
                        </a:cxn>
                        <a:cxn ang="0">
                          <a:pos x="17" y="3"/>
                        </a:cxn>
                        <a:cxn ang="0">
                          <a:pos x="19" y="3"/>
                        </a:cxn>
                        <a:cxn ang="0">
                          <a:pos x="22" y="5"/>
                        </a:cxn>
                      </a:cxnLst>
                      <a:rect l="0" t="0" r="r" b="b"/>
                      <a:pathLst>
                        <a:path w="25" h="25">
                          <a:moveTo>
                            <a:pt x="22" y="5"/>
                          </a:moveTo>
                          <a:lnTo>
                            <a:pt x="25" y="8"/>
                          </a:lnTo>
                          <a:lnTo>
                            <a:pt x="25" y="11"/>
                          </a:lnTo>
                          <a:lnTo>
                            <a:pt x="25" y="14"/>
                          </a:lnTo>
                          <a:lnTo>
                            <a:pt x="25" y="16"/>
                          </a:lnTo>
                          <a:lnTo>
                            <a:pt x="22" y="16"/>
                          </a:lnTo>
                          <a:lnTo>
                            <a:pt x="22" y="19"/>
                          </a:lnTo>
                          <a:lnTo>
                            <a:pt x="19" y="19"/>
                          </a:lnTo>
                          <a:lnTo>
                            <a:pt x="19" y="22"/>
                          </a:lnTo>
                          <a:lnTo>
                            <a:pt x="17" y="22"/>
                          </a:lnTo>
                          <a:lnTo>
                            <a:pt x="14" y="22"/>
                          </a:lnTo>
                          <a:lnTo>
                            <a:pt x="14" y="25"/>
                          </a:lnTo>
                          <a:lnTo>
                            <a:pt x="11" y="25"/>
                          </a:lnTo>
                          <a:lnTo>
                            <a:pt x="8" y="22"/>
                          </a:lnTo>
                          <a:lnTo>
                            <a:pt x="6" y="22"/>
                          </a:lnTo>
                          <a:lnTo>
                            <a:pt x="3" y="19"/>
                          </a:lnTo>
                          <a:lnTo>
                            <a:pt x="3" y="16"/>
                          </a:lnTo>
                          <a:lnTo>
                            <a:pt x="0" y="16"/>
                          </a:lnTo>
                          <a:lnTo>
                            <a:pt x="0" y="14"/>
                          </a:lnTo>
                          <a:lnTo>
                            <a:pt x="0" y="11"/>
                          </a:lnTo>
                          <a:lnTo>
                            <a:pt x="3" y="8"/>
                          </a:lnTo>
                          <a:lnTo>
                            <a:pt x="3" y="5"/>
                          </a:lnTo>
                          <a:lnTo>
                            <a:pt x="6" y="5"/>
                          </a:lnTo>
                          <a:lnTo>
                            <a:pt x="6" y="3"/>
                          </a:lnTo>
                          <a:lnTo>
                            <a:pt x="8" y="3"/>
                          </a:lnTo>
                          <a:lnTo>
                            <a:pt x="11" y="3"/>
                          </a:lnTo>
                          <a:lnTo>
                            <a:pt x="11" y="0"/>
                          </a:lnTo>
                          <a:lnTo>
                            <a:pt x="14" y="0"/>
                          </a:lnTo>
                          <a:lnTo>
                            <a:pt x="17" y="3"/>
                          </a:lnTo>
                          <a:lnTo>
                            <a:pt x="19" y="3"/>
                          </a:lnTo>
                          <a:lnTo>
                            <a:pt x="22" y="5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grpSp>
                  <p:nvGrpSpPr>
                    <p:cNvPr id="211" name="Group 1117">
                      <a:extLst>
                        <a:ext uri="{FF2B5EF4-FFF2-40B4-BE49-F238E27FC236}">
                          <a16:creationId xmlns:a16="http://schemas.microsoft.com/office/drawing/2014/main" id="{4FCD65F6-4C8A-70BF-7952-DCB096BD9B6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59" y="2961"/>
                      <a:ext cx="41" cy="58"/>
                      <a:chOff x="3159" y="2961"/>
                      <a:chExt cx="41" cy="58"/>
                    </a:xfrm>
                  </p:grpSpPr>
                  <p:sp>
                    <p:nvSpPr>
                      <p:cNvPr id="224" name="Freeform 1115">
                        <a:extLst>
                          <a:ext uri="{FF2B5EF4-FFF2-40B4-BE49-F238E27FC236}">
                            <a16:creationId xmlns:a16="http://schemas.microsoft.com/office/drawing/2014/main" id="{4E2F8579-439C-FEB1-5B88-4A305E46396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59" y="2961"/>
                        <a:ext cx="41" cy="5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0"/>
                          </a:cxn>
                          <a:cxn ang="0">
                            <a:pos x="41" y="50"/>
                          </a:cxn>
                          <a:cxn ang="0">
                            <a:pos x="25" y="58"/>
                          </a:cxn>
                          <a:cxn ang="0">
                            <a:pos x="0" y="8"/>
                          </a:cxn>
                          <a:cxn ang="0">
                            <a:pos x="19" y="0"/>
                          </a:cxn>
                        </a:cxnLst>
                        <a:rect l="0" t="0" r="r" b="b"/>
                        <a:pathLst>
                          <a:path w="41" h="58">
                            <a:moveTo>
                              <a:pt x="19" y="0"/>
                            </a:moveTo>
                            <a:lnTo>
                              <a:pt x="41" y="50"/>
                            </a:lnTo>
                            <a:lnTo>
                              <a:pt x="25" y="58"/>
                            </a:lnTo>
                            <a:lnTo>
                              <a:pt x="0" y="8"/>
                            </a:lnTo>
                            <a:lnTo>
                              <a:pt x="19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5" name="Freeform 1116">
                        <a:extLst>
                          <a:ext uri="{FF2B5EF4-FFF2-40B4-BE49-F238E27FC236}">
                            <a16:creationId xmlns:a16="http://schemas.microsoft.com/office/drawing/2014/main" id="{DA6D2685-6F9A-76B6-B6BF-03CD1F41520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59" y="2961"/>
                        <a:ext cx="41" cy="5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0"/>
                          </a:cxn>
                          <a:cxn ang="0">
                            <a:pos x="41" y="50"/>
                          </a:cxn>
                          <a:cxn ang="0">
                            <a:pos x="25" y="58"/>
                          </a:cxn>
                          <a:cxn ang="0">
                            <a:pos x="0" y="8"/>
                          </a:cxn>
                          <a:cxn ang="0">
                            <a:pos x="19" y="0"/>
                          </a:cxn>
                        </a:cxnLst>
                        <a:rect l="0" t="0" r="r" b="b"/>
                        <a:pathLst>
                          <a:path w="41" h="58">
                            <a:moveTo>
                              <a:pt x="19" y="0"/>
                            </a:moveTo>
                            <a:lnTo>
                              <a:pt x="41" y="50"/>
                            </a:lnTo>
                            <a:lnTo>
                              <a:pt x="25" y="58"/>
                            </a:lnTo>
                            <a:lnTo>
                              <a:pt x="0" y="8"/>
                            </a:lnTo>
                            <a:lnTo>
                              <a:pt x="19" y="0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212" name="Oval 1118">
                      <a:extLst>
                        <a:ext uri="{FF2B5EF4-FFF2-40B4-BE49-F238E27FC236}">
                          <a16:creationId xmlns:a16="http://schemas.microsoft.com/office/drawing/2014/main" id="{1B266B39-3844-25BE-1F20-F62BD2A5FE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7" y="3012"/>
                      <a:ext cx="22" cy="2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grpSp>
                  <p:nvGrpSpPr>
                    <p:cNvPr id="213" name="Group 1121">
                      <a:extLst>
                        <a:ext uri="{FF2B5EF4-FFF2-40B4-BE49-F238E27FC236}">
                          <a16:creationId xmlns:a16="http://schemas.microsoft.com/office/drawing/2014/main" id="{D85B15AD-9564-A085-61A2-F39AF42D039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87" y="3014"/>
                      <a:ext cx="19" cy="20"/>
                      <a:chOff x="3187" y="3014"/>
                      <a:chExt cx="19" cy="20"/>
                    </a:xfrm>
                  </p:grpSpPr>
                  <p:sp>
                    <p:nvSpPr>
                      <p:cNvPr id="222" name="Freeform 1119">
                        <a:extLst>
                          <a:ext uri="{FF2B5EF4-FFF2-40B4-BE49-F238E27FC236}">
                            <a16:creationId xmlns:a16="http://schemas.microsoft.com/office/drawing/2014/main" id="{CB632805-2E04-1669-451D-C5C95F73C68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87" y="3014"/>
                        <a:ext cx="19" cy="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3"/>
                          </a:cxn>
                          <a:cxn ang="0">
                            <a:pos x="19" y="6"/>
                          </a:cxn>
                          <a:cxn ang="0">
                            <a:pos x="19" y="9"/>
                          </a:cxn>
                          <a:cxn ang="0">
                            <a:pos x="19" y="12"/>
                          </a:cxn>
                          <a:cxn ang="0">
                            <a:pos x="19" y="15"/>
                          </a:cxn>
                          <a:cxn ang="0">
                            <a:pos x="16" y="15"/>
                          </a:cxn>
                          <a:cxn ang="0">
                            <a:pos x="16" y="18"/>
                          </a:cxn>
                          <a:cxn ang="0">
                            <a:pos x="13" y="18"/>
                          </a:cxn>
                          <a:cxn ang="0">
                            <a:pos x="13" y="20"/>
                          </a:cxn>
                          <a:cxn ang="0">
                            <a:pos x="11" y="20"/>
                          </a:cxn>
                          <a:cxn ang="0">
                            <a:pos x="8" y="20"/>
                          </a:cxn>
                          <a:cxn ang="0">
                            <a:pos x="5" y="20"/>
                          </a:cxn>
                          <a:cxn ang="0">
                            <a:pos x="2" y="18"/>
                          </a:cxn>
                          <a:cxn ang="0">
                            <a:pos x="0" y="15"/>
                          </a:cxn>
                          <a:cxn ang="0">
                            <a:pos x="0" y="12"/>
                          </a:cxn>
                          <a:cxn ang="0">
                            <a:pos x="0" y="9"/>
                          </a:cxn>
                          <a:cxn ang="0">
                            <a:pos x="0" y="6"/>
                          </a:cxn>
                          <a:cxn ang="0">
                            <a:pos x="2" y="6"/>
                          </a:cxn>
                          <a:cxn ang="0">
                            <a:pos x="2" y="3"/>
                          </a:cxn>
                          <a:cxn ang="0">
                            <a:pos x="5" y="3"/>
                          </a:cxn>
                          <a:cxn ang="0">
                            <a:pos x="5" y="0"/>
                          </a:cxn>
                          <a:cxn ang="0">
                            <a:pos x="8" y="0"/>
                          </a:cxn>
                          <a:cxn ang="0">
                            <a:pos x="11" y="0"/>
                          </a:cxn>
                          <a:cxn ang="0">
                            <a:pos x="13" y="0"/>
                          </a:cxn>
                          <a:cxn ang="0">
                            <a:pos x="16" y="3"/>
                          </a:cxn>
                          <a:cxn ang="0">
                            <a:pos x="19" y="3"/>
                          </a:cxn>
                        </a:cxnLst>
                        <a:rect l="0" t="0" r="r" b="b"/>
                        <a:pathLst>
                          <a:path w="19" h="20">
                            <a:moveTo>
                              <a:pt x="19" y="3"/>
                            </a:moveTo>
                            <a:lnTo>
                              <a:pt x="19" y="6"/>
                            </a:lnTo>
                            <a:lnTo>
                              <a:pt x="19" y="9"/>
                            </a:lnTo>
                            <a:lnTo>
                              <a:pt x="19" y="12"/>
                            </a:lnTo>
                            <a:lnTo>
                              <a:pt x="19" y="15"/>
                            </a:lnTo>
                            <a:lnTo>
                              <a:pt x="16" y="15"/>
                            </a:lnTo>
                            <a:lnTo>
                              <a:pt x="16" y="18"/>
                            </a:lnTo>
                            <a:lnTo>
                              <a:pt x="13" y="18"/>
                            </a:lnTo>
                            <a:lnTo>
                              <a:pt x="13" y="20"/>
                            </a:lnTo>
                            <a:lnTo>
                              <a:pt x="11" y="20"/>
                            </a:lnTo>
                            <a:lnTo>
                              <a:pt x="8" y="20"/>
                            </a:lnTo>
                            <a:lnTo>
                              <a:pt x="5" y="20"/>
                            </a:lnTo>
                            <a:lnTo>
                              <a:pt x="2" y="18"/>
                            </a:lnTo>
                            <a:lnTo>
                              <a:pt x="0" y="15"/>
                            </a:lnTo>
                            <a:lnTo>
                              <a:pt x="0" y="12"/>
                            </a:lnTo>
                            <a:lnTo>
                              <a:pt x="0" y="9"/>
                            </a:lnTo>
                            <a:lnTo>
                              <a:pt x="0" y="6"/>
                            </a:lnTo>
                            <a:lnTo>
                              <a:pt x="2" y="6"/>
                            </a:lnTo>
                            <a:lnTo>
                              <a:pt x="2" y="3"/>
                            </a:lnTo>
                            <a:lnTo>
                              <a:pt x="5" y="3"/>
                            </a:lnTo>
                            <a:lnTo>
                              <a:pt x="5" y="0"/>
                            </a:lnTo>
                            <a:lnTo>
                              <a:pt x="8" y="0"/>
                            </a:lnTo>
                            <a:lnTo>
                              <a:pt x="11" y="0"/>
                            </a:lnTo>
                            <a:lnTo>
                              <a:pt x="13" y="0"/>
                            </a:lnTo>
                            <a:lnTo>
                              <a:pt x="16" y="3"/>
                            </a:lnTo>
                            <a:lnTo>
                              <a:pt x="19" y="3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3" name="Freeform 1120">
                        <a:extLst>
                          <a:ext uri="{FF2B5EF4-FFF2-40B4-BE49-F238E27FC236}">
                            <a16:creationId xmlns:a16="http://schemas.microsoft.com/office/drawing/2014/main" id="{9F293D62-AAC3-1320-26AE-03B71781BDF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87" y="3014"/>
                        <a:ext cx="19" cy="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3"/>
                          </a:cxn>
                          <a:cxn ang="0">
                            <a:pos x="19" y="6"/>
                          </a:cxn>
                          <a:cxn ang="0">
                            <a:pos x="19" y="9"/>
                          </a:cxn>
                          <a:cxn ang="0">
                            <a:pos x="19" y="12"/>
                          </a:cxn>
                          <a:cxn ang="0">
                            <a:pos x="19" y="15"/>
                          </a:cxn>
                          <a:cxn ang="0">
                            <a:pos x="16" y="15"/>
                          </a:cxn>
                          <a:cxn ang="0">
                            <a:pos x="16" y="18"/>
                          </a:cxn>
                          <a:cxn ang="0">
                            <a:pos x="13" y="18"/>
                          </a:cxn>
                          <a:cxn ang="0">
                            <a:pos x="13" y="20"/>
                          </a:cxn>
                          <a:cxn ang="0">
                            <a:pos x="11" y="20"/>
                          </a:cxn>
                          <a:cxn ang="0">
                            <a:pos x="8" y="20"/>
                          </a:cxn>
                          <a:cxn ang="0">
                            <a:pos x="5" y="20"/>
                          </a:cxn>
                          <a:cxn ang="0">
                            <a:pos x="2" y="18"/>
                          </a:cxn>
                          <a:cxn ang="0">
                            <a:pos x="0" y="15"/>
                          </a:cxn>
                          <a:cxn ang="0">
                            <a:pos x="0" y="12"/>
                          </a:cxn>
                          <a:cxn ang="0">
                            <a:pos x="0" y="9"/>
                          </a:cxn>
                          <a:cxn ang="0">
                            <a:pos x="0" y="6"/>
                          </a:cxn>
                          <a:cxn ang="0">
                            <a:pos x="2" y="6"/>
                          </a:cxn>
                          <a:cxn ang="0">
                            <a:pos x="2" y="3"/>
                          </a:cxn>
                          <a:cxn ang="0">
                            <a:pos x="5" y="3"/>
                          </a:cxn>
                          <a:cxn ang="0">
                            <a:pos x="5" y="0"/>
                          </a:cxn>
                          <a:cxn ang="0">
                            <a:pos x="8" y="0"/>
                          </a:cxn>
                          <a:cxn ang="0">
                            <a:pos x="11" y="0"/>
                          </a:cxn>
                          <a:cxn ang="0">
                            <a:pos x="13" y="0"/>
                          </a:cxn>
                          <a:cxn ang="0">
                            <a:pos x="16" y="3"/>
                          </a:cxn>
                          <a:cxn ang="0">
                            <a:pos x="19" y="3"/>
                          </a:cxn>
                        </a:cxnLst>
                        <a:rect l="0" t="0" r="r" b="b"/>
                        <a:pathLst>
                          <a:path w="19" h="20">
                            <a:moveTo>
                              <a:pt x="19" y="3"/>
                            </a:moveTo>
                            <a:lnTo>
                              <a:pt x="19" y="6"/>
                            </a:lnTo>
                            <a:lnTo>
                              <a:pt x="19" y="9"/>
                            </a:lnTo>
                            <a:lnTo>
                              <a:pt x="19" y="12"/>
                            </a:lnTo>
                            <a:lnTo>
                              <a:pt x="19" y="15"/>
                            </a:lnTo>
                            <a:lnTo>
                              <a:pt x="16" y="15"/>
                            </a:lnTo>
                            <a:lnTo>
                              <a:pt x="16" y="18"/>
                            </a:lnTo>
                            <a:lnTo>
                              <a:pt x="13" y="18"/>
                            </a:lnTo>
                            <a:lnTo>
                              <a:pt x="13" y="20"/>
                            </a:lnTo>
                            <a:lnTo>
                              <a:pt x="11" y="20"/>
                            </a:lnTo>
                            <a:lnTo>
                              <a:pt x="8" y="20"/>
                            </a:lnTo>
                            <a:lnTo>
                              <a:pt x="5" y="20"/>
                            </a:lnTo>
                            <a:lnTo>
                              <a:pt x="2" y="18"/>
                            </a:lnTo>
                            <a:lnTo>
                              <a:pt x="0" y="15"/>
                            </a:lnTo>
                            <a:lnTo>
                              <a:pt x="0" y="12"/>
                            </a:lnTo>
                            <a:lnTo>
                              <a:pt x="0" y="9"/>
                            </a:lnTo>
                            <a:lnTo>
                              <a:pt x="0" y="6"/>
                            </a:lnTo>
                            <a:lnTo>
                              <a:pt x="2" y="6"/>
                            </a:lnTo>
                            <a:lnTo>
                              <a:pt x="2" y="3"/>
                            </a:lnTo>
                            <a:lnTo>
                              <a:pt x="5" y="3"/>
                            </a:lnTo>
                            <a:lnTo>
                              <a:pt x="5" y="0"/>
                            </a:lnTo>
                            <a:lnTo>
                              <a:pt x="8" y="0"/>
                            </a:lnTo>
                            <a:lnTo>
                              <a:pt x="11" y="0"/>
                            </a:lnTo>
                            <a:lnTo>
                              <a:pt x="13" y="0"/>
                            </a:lnTo>
                            <a:lnTo>
                              <a:pt x="16" y="3"/>
                            </a:lnTo>
                            <a:lnTo>
                              <a:pt x="19" y="3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214" name="Freeform 1122">
                      <a:extLst>
                        <a:ext uri="{FF2B5EF4-FFF2-40B4-BE49-F238E27FC236}">
                          <a16:creationId xmlns:a16="http://schemas.microsoft.com/office/drawing/2014/main" id="{9E2FC2DB-5032-4632-CAFF-137A17986EB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59" y="2953"/>
                      <a:ext cx="25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22" y="6"/>
                        </a:cxn>
                        <a:cxn ang="0">
                          <a:pos x="25" y="9"/>
                        </a:cxn>
                        <a:cxn ang="0">
                          <a:pos x="25" y="12"/>
                        </a:cxn>
                        <a:cxn ang="0">
                          <a:pos x="25" y="15"/>
                        </a:cxn>
                        <a:cxn ang="0">
                          <a:pos x="25" y="18"/>
                        </a:cxn>
                        <a:cxn ang="0">
                          <a:pos x="22" y="18"/>
                        </a:cxn>
                        <a:cxn ang="0">
                          <a:pos x="22" y="20"/>
                        </a:cxn>
                        <a:cxn ang="0">
                          <a:pos x="22" y="23"/>
                        </a:cxn>
                        <a:cxn ang="0">
                          <a:pos x="19" y="23"/>
                        </a:cxn>
                        <a:cxn ang="0">
                          <a:pos x="17" y="26"/>
                        </a:cxn>
                        <a:cxn ang="0">
                          <a:pos x="14" y="26"/>
                        </a:cxn>
                        <a:cxn ang="0">
                          <a:pos x="11" y="26"/>
                        </a:cxn>
                        <a:cxn ang="0">
                          <a:pos x="8" y="26"/>
                        </a:cxn>
                        <a:cxn ang="0">
                          <a:pos x="8" y="23"/>
                        </a:cxn>
                        <a:cxn ang="0">
                          <a:pos x="6" y="23"/>
                        </a:cxn>
                        <a:cxn ang="0">
                          <a:pos x="3" y="23"/>
                        </a:cxn>
                        <a:cxn ang="0">
                          <a:pos x="3" y="20"/>
                        </a:cxn>
                        <a:cxn ang="0">
                          <a:pos x="0" y="18"/>
                        </a:cxn>
                        <a:cxn ang="0">
                          <a:pos x="0" y="15"/>
                        </a:cxn>
                        <a:cxn ang="0">
                          <a:pos x="0" y="12"/>
                        </a:cxn>
                        <a:cxn ang="0">
                          <a:pos x="0" y="9"/>
                        </a:cxn>
                        <a:cxn ang="0">
                          <a:pos x="0" y="6"/>
                        </a:cxn>
                        <a:cxn ang="0">
                          <a:pos x="3" y="6"/>
                        </a:cxn>
                        <a:cxn ang="0">
                          <a:pos x="3" y="3"/>
                        </a:cxn>
                        <a:cxn ang="0">
                          <a:pos x="6" y="0"/>
                        </a:cxn>
                        <a:cxn ang="0">
                          <a:pos x="8" y="0"/>
                        </a:cxn>
                        <a:cxn ang="0">
                          <a:pos x="11" y="0"/>
                        </a:cxn>
                        <a:cxn ang="0">
                          <a:pos x="14" y="0"/>
                        </a:cxn>
                        <a:cxn ang="0">
                          <a:pos x="17" y="0"/>
                        </a:cxn>
                        <a:cxn ang="0">
                          <a:pos x="19" y="3"/>
                        </a:cxn>
                        <a:cxn ang="0">
                          <a:pos x="22" y="6"/>
                        </a:cxn>
                      </a:cxnLst>
                      <a:rect l="0" t="0" r="r" b="b"/>
                      <a:pathLst>
                        <a:path w="25" h="26">
                          <a:moveTo>
                            <a:pt x="22" y="6"/>
                          </a:moveTo>
                          <a:lnTo>
                            <a:pt x="25" y="9"/>
                          </a:lnTo>
                          <a:lnTo>
                            <a:pt x="25" y="12"/>
                          </a:lnTo>
                          <a:lnTo>
                            <a:pt x="25" y="15"/>
                          </a:lnTo>
                          <a:lnTo>
                            <a:pt x="25" y="18"/>
                          </a:lnTo>
                          <a:lnTo>
                            <a:pt x="22" y="18"/>
                          </a:lnTo>
                          <a:lnTo>
                            <a:pt x="22" y="20"/>
                          </a:lnTo>
                          <a:lnTo>
                            <a:pt x="22" y="23"/>
                          </a:lnTo>
                          <a:lnTo>
                            <a:pt x="19" y="23"/>
                          </a:lnTo>
                          <a:lnTo>
                            <a:pt x="17" y="26"/>
                          </a:lnTo>
                          <a:lnTo>
                            <a:pt x="14" y="26"/>
                          </a:lnTo>
                          <a:lnTo>
                            <a:pt x="11" y="26"/>
                          </a:lnTo>
                          <a:lnTo>
                            <a:pt x="8" y="26"/>
                          </a:lnTo>
                          <a:lnTo>
                            <a:pt x="8" y="23"/>
                          </a:lnTo>
                          <a:lnTo>
                            <a:pt x="6" y="23"/>
                          </a:lnTo>
                          <a:lnTo>
                            <a:pt x="3" y="23"/>
                          </a:lnTo>
                          <a:lnTo>
                            <a:pt x="3" y="20"/>
                          </a:lnTo>
                          <a:lnTo>
                            <a:pt x="0" y="18"/>
                          </a:lnTo>
                          <a:lnTo>
                            <a:pt x="0" y="15"/>
                          </a:lnTo>
                          <a:lnTo>
                            <a:pt x="0" y="12"/>
                          </a:lnTo>
                          <a:lnTo>
                            <a:pt x="0" y="9"/>
                          </a:lnTo>
                          <a:lnTo>
                            <a:pt x="0" y="6"/>
                          </a:lnTo>
                          <a:lnTo>
                            <a:pt x="3" y="6"/>
                          </a:lnTo>
                          <a:lnTo>
                            <a:pt x="3" y="3"/>
                          </a:lnTo>
                          <a:lnTo>
                            <a:pt x="6" y="0"/>
                          </a:lnTo>
                          <a:lnTo>
                            <a:pt x="8" y="0"/>
                          </a:lnTo>
                          <a:lnTo>
                            <a:pt x="11" y="0"/>
                          </a:lnTo>
                          <a:lnTo>
                            <a:pt x="14" y="0"/>
                          </a:lnTo>
                          <a:lnTo>
                            <a:pt x="17" y="0"/>
                          </a:lnTo>
                          <a:lnTo>
                            <a:pt x="19" y="3"/>
                          </a:lnTo>
                          <a:lnTo>
                            <a:pt x="22" y="6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15" name="Oval 1123">
                      <a:extLst>
                        <a:ext uri="{FF2B5EF4-FFF2-40B4-BE49-F238E27FC236}">
                          <a16:creationId xmlns:a16="http://schemas.microsoft.com/office/drawing/2014/main" id="{3A6242C8-5AF7-3FC2-23A4-4FB92E9E587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62" y="2956"/>
                      <a:ext cx="22" cy="25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grpSp>
                  <p:nvGrpSpPr>
                    <p:cNvPr id="216" name="Group 1126">
                      <a:extLst>
                        <a:ext uri="{FF2B5EF4-FFF2-40B4-BE49-F238E27FC236}">
                          <a16:creationId xmlns:a16="http://schemas.microsoft.com/office/drawing/2014/main" id="{526AD681-FA65-D22C-D818-20F0ECD1F29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59" y="2956"/>
                      <a:ext cx="19" cy="23"/>
                      <a:chOff x="3159" y="2956"/>
                      <a:chExt cx="19" cy="23"/>
                    </a:xfrm>
                  </p:grpSpPr>
                  <p:sp>
                    <p:nvSpPr>
                      <p:cNvPr id="220" name="Freeform 1124">
                        <a:extLst>
                          <a:ext uri="{FF2B5EF4-FFF2-40B4-BE49-F238E27FC236}">
                            <a16:creationId xmlns:a16="http://schemas.microsoft.com/office/drawing/2014/main" id="{B434A5C5-AF1C-8707-CD64-A04805C99EF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59" y="2956"/>
                        <a:ext cx="19" cy="2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9"/>
                          </a:cxn>
                          <a:cxn ang="0">
                            <a:pos x="19" y="12"/>
                          </a:cxn>
                          <a:cxn ang="0">
                            <a:pos x="19" y="15"/>
                          </a:cxn>
                          <a:cxn ang="0">
                            <a:pos x="19" y="17"/>
                          </a:cxn>
                          <a:cxn ang="0">
                            <a:pos x="19" y="20"/>
                          </a:cxn>
                          <a:cxn ang="0">
                            <a:pos x="17" y="20"/>
                          </a:cxn>
                          <a:cxn ang="0">
                            <a:pos x="17" y="23"/>
                          </a:cxn>
                          <a:cxn ang="0">
                            <a:pos x="14" y="23"/>
                          </a:cxn>
                          <a:cxn ang="0">
                            <a:pos x="11" y="23"/>
                          </a:cxn>
                          <a:cxn ang="0">
                            <a:pos x="8" y="23"/>
                          </a:cxn>
                          <a:cxn ang="0">
                            <a:pos x="6" y="23"/>
                          </a:cxn>
                          <a:cxn ang="0">
                            <a:pos x="3" y="20"/>
                          </a:cxn>
                          <a:cxn ang="0">
                            <a:pos x="0" y="17"/>
                          </a:cxn>
                          <a:cxn ang="0">
                            <a:pos x="0" y="15"/>
                          </a:cxn>
                          <a:cxn ang="0">
                            <a:pos x="0" y="12"/>
                          </a:cxn>
                          <a:cxn ang="0">
                            <a:pos x="0" y="9"/>
                          </a:cxn>
                          <a:cxn ang="0">
                            <a:pos x="0" y="6"/>
                          </a:cxn>
                          <a:cxn ang="0">
                            <a:pos x="3" y="6"/>
                          </a:cxn>
                          <a:cxn ang="0">
                            <a:pos x="3" y="3"/>
                          </a:cxn>
                          <a:cxn ang="0">
                            <a:pos x="6" y="3"/>
                          </a:cxn>
                          <a:cxn ang="0">
                            <a:pos x="8" y="0"/>
                          </a:cxn>
                          <a:cxn ang="0">
                            <a:pos x="11" y="0"/>
                          </a:cxn>
                          <a:cxn ang="0">
                            <a:pos x="11" y="3"/>
                          </a:cxn>
                          <a:cxn ang="0">
                            <a:pos x="14" y="3"/>
                          </a:cxn>
                          <a:cxn ang="0">
                            <a:pos x="17" y="3"/>
                          </a:cxn>
                          <a:cxn ang="0">
                            <a:pos x="17" y="6"/>
                          </a:cxn>
                          <a:cxn ang="0">
                            <a:pos x="19" y="6"/>
                          </a:cxn>
                          <a:cxn ang="0">
                            <a:pos x="19" y="9"/>
                          </a:cxn>
                        </a:cxnLst>
                        <a:rect l="0" t="0" r="r" b="b"/>
                        <a:pathLst>
                          <a:path w="19" h="23">
                            <a:moveTo>
                              <a:pt x="19" y="9"/>
                            </a:moveTo>
                            <a:lnTo>
                              <a:pt x="19" y="12"/>
                            </a:lnTo>
                            <a:lnTo>
                              <a:pt x="19" y="15"/>
                            </a:lnTo>
                            <a:lnTo>
                              <a:pt x="19" y="17"/>
                            </a:lnTo>
                            <a:lnTo>
                              <a:pt x="19" y="20"/>
                            </a:lnTo>
                            <a:lnTo>
                              <a:pt x="17" y="20"/>
                            </a:lnTo>
                            <a:lnTo>
                              <a:pt x="17" y="23"/>
                            </a:lnTo>
                            <a:lnTo>
                              <a:pt x="14" y="23"/>
                            </a:lnTo>
                            <a:lnTo>
                              <a:pt x="11" y="23"/>
                            </a:lnTo>
                            <a:lnTo>
                              <a:pt x="8" y="23"/>
                            </a:lnTo>
                            <a:lnTo>
                              <a:pt x="6" y="23"/>
                            </a:lnTo>
                            <a:lnTo>
                              <a:pt x="3" y="20"/>
                            </a:lnTo>
                            <a:lnTo>
                              <a:pt x="0" y="17"/>
                            </a:lnTo>
                            <a:lnTo>
                              <a:pt x="0" y="15"/>
                            </a:lnTo>
                            <a:lnTo>
                              <a:pt x="0" y="12"/>
                            </a:lnTo>
                            <a:lnTo>
                              <a:pt x="0" y="9"/>
                            </a:lnTo>
                            <a:lnTo>
                              <a:pt x="0" y="6"/>
                            </a:lnTo>
                            <a:lnTo>
                              <a:pt x="3" y="6"/>
                            </a:lnTo>
                            <a:lnTo>
                              <a:pt x="3" y="3"/>
                            </a:lnTo>
                            <a:lnTo>
                              <a:pt x="6" y="3"/>
                            </a:lnTo>
                            <a:lnTo>
                              <a:pt x="8" y="0"/>
                            </a:lnTo>
                            <a:lnTo>
                              <a:pt x="11" y="0"/>
                            </a:lnTo>
                            <a:lnTo>
                              <a:pt x="11" y="3"/>
                            </a:lnTo>
                            <a:lnTo>
                              <a:pt x="14" y="3"/>
                            </a:lnTo>
                            <a:lnTo>
                              <a:pt x="17" y="3"/>
                            </a:lnTo>
                            <a:lnTo>
                              <a:pt x="17" y="6"/>
                            </a:lnTo>
                            <a:lnTo>
                              <a:pt x="19" y="6"/>
                            </a:lnTo>
                            <a:lnTo>
                              <a:pt x="19" y="9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1" name="Freeform 1125">
                        <a:extLst>
                          <a:ext uri="{FF2B5EF4-FFF2-40B4-BE49-F238E27FC236}">
                            <a16:creationId xmlns:a16="http://schemas.microsoft.com/office/drawing/2014/main" id="{0420ACF5-2419-794D-9F00-343B76FD751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59" y="2956"/>
                        <a:ext cx="19" cy="2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9"/>
                          </a:cxn>
                          <a:cxn ang="0">
                            <a:pos x="19" y="12"/>
                          </a:cxn>
                          <a:cxn ang="0">
                            <a:pos x="19" y="15"/>
                          </a:cxn>
                          <a:cxn ang="0">
                            <a:pos x="19" y="17"/>
                          </a:cxn>
                          <a:cxn ang="0">
                            <a:pos x="19" y="20"/>
                          </a:cxn>
                          <a:cxn ang="0">
                            <a:pos x="17" y="20"/>
                          </a:cxn>
                          <a:cxn ang="0">
                            <a:pos x="17" y="23"/>
                          </a:cxn>
                          <a:cxn ang="0">
                            <a:pos x="14" y="23"/>
                          </a:cxn>
                          <a:cxn ang="0">
                            <a:pos x="11" y="23"/>
                          </a:cxn>
                          <a:cxn ang="0">
                            <a:pos x="8" y="23"/>
                          </a:cxn>
                          <a:cxn ang="0">
                            <a:pos x="6" y="23"/>
                          </a:cxn>
                          <a:cxn ang="0">
                            <a:pos x="3" y="20"/>
                          </a:cxn>
                          <a:cxn ang="0">
                            <a:pos x="0" y="17"/>
                          </a:cxn>
                          <a:cxn ang="0">
                            <a:pos x="0" y="15"/>
                          </a:cxn>
                          <a:cxn ang="0">
                            <a:pos x="0" y="12"/>
                          </a:cxn>
                          <a:cxn ang="0">
                            <a:pos x="0" y="9"/>
                          </a:cxn>
                          <a:cxn ang="0">
                            <a:pos x="0" y="6"/>
                          </a:cxn>
                          <a:cxn ang="0">
                            <a:pos x="3" y="6"/>
                          </a:cxn>
                          <a:cxn ang="0">
                            <a:pos x="3" y="3"/>
                          </a:cxn>
                          <a:cxn ang="0">
                            <a:pos x="6" y="3"/>
                          </a:cxn>
                          <a:cxn ang="0">
                            <a:pos x="8" y="0"/>
                          </a:cxn>
                          <a:cxn ang="0">
                            <a:pos x="11" y="0"/>
                          </a:cxn>
                          <a:cxn ang="0">
                            <a:pos x="11" y="3"/>
                          </a:cxn>
                          <a:cxn ang="0">
                            <a:pos x="14" y="3"/>
                          </a:cxn>
                          <a:cxn ang="0">
                            <a:pos x="17" y="3"/>
                          </a:cxn>
                          <a:cxn ang="0">
                            <a:pos x="17" y="6"/>
                          </a:cxn>
                          <a:cxn ang="0">
                            <a:pos x="19" y="6"/>
                          </a:cxn>
                          <a:cxn ang="0">
                            <a:pos x="19" y="9"/>
                          </a:cxn>
                        </a:cxnLst>
                        <a:rect l="0" t="0" r="r" b="b"/>
                        <a:pathLst>
                          <a:path w="19" h="23">
                            <a:moveTo>
                              <a:pt x="19" y="9"/>
                            </a:moveTo>
                            <a:lnTo>
                              <a:pt x="19" y="12"/>
                            </a:lnTo>
                            <a:lnTo>
                              <a:pt x="19" y="15"/>
                            </a:lnTo>
                            <a:lnTo>
                              <a:pt x="19" y="17"/>
                            </a:lnTo>
                            <a:lnTo>
                              <a:pt x="19" y="20"/>
                            </a:lnTo>
                            <a:lnTo>
                              <a:pt x="17" y="20"/>
                            </a:lnTo>
                            <a:lnTo>
                              <a:pt x="17" y="23"/>
                            </a:lnTo>
                            <a:lnTo>
                              <a:pt x="14" y="23"/>
                            </a:lnTo>
                            <a:lnTo>
                              <a:pt x="11" y="23"/>
                            </a:lnTo>
                            <a:lnTo>
                              <a:pt x="8" y="23"/>
                            </a:lnTo>
                            <a:lnTo>
                              <a:pt x="6" y="23"/>
                            </a:lnTo>
                            <a:lnTo>
                              <a:pt x="3" y="20"/>
                            </a:lnTo>
                            <a:lnTo>
                              <a:pt x="0" y="17"/>
                            </a:lnTo>
                            <a:lnTo>
                              <a:pt x="0" y="15"/>
                            </a:lnTo>
                            <a:lnTo>
                              <a:pt x="0" y="12"/>
                            </a:lnTo>
                            <a:lnTo>
                              <a:pt x="0" y="9"/>
                            </a:lnTo>
                            <a:lnTo>
                              <a:pt x="0" y="6"/>
                            </a:lnTo>
                            <a:lnTo>
                              <a:pt x="3" y="6"/>
                            </a:lnTo>
                            <a:lnTo>
                              <a:pt x="3" y="3"/>
                            </a:lnTo>
                            <a:lnTo>
                              <a:pt x="6" y="3"/>
                            </a:lnTo>
                            <a:lnTo>
                              <a:pt x="8" y="0"/>
                            </a:lnTo>
                            <a:lnTo>
                              <a:pt x="11" y="0"/>
                            </a:lnTo>
                            <a:lnTo>
                              <a:pt x="11" y="3"/>
                            </a:lnTo>
                            <a:lnTo>
                              <a:pt x="14" y="3"/>
                            </a:lnTo>
                            <a:lnTo>
                              <a:pt x="17" y="3"/>
                            </a:lnTo>
                            <a:lnTo>
                              <a:pt x="17" y="6"/>
                            </a:lnTo>
                            <a:lnTo>
                              <a:pt x="19" y="6"/>
                            </a:lnTo>
                            <a:lnTo>
                              <a:pt x="19" y="9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217" name="Oval 1127">
                      <a:extLst>
                        <a:ext uri="{FF2B5EF4-FFF2-40B4-BE49-F238E27FC236}">
                          <a16:creationId xmlns:a16="http://schemas.microsoft.com/office/drawing/2014/main" id="{5A162B43-B1DE-5769-25EA-0A5C243349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2" y="2940"/>
                      <a:ext cx="50" cy="52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18" name="Freeform 1128">
                      <a:extLst>
                        <a:ext uri="{FF2B5EF4-FFF2-40B4-BE49-F238E27FC236}">
                          <a16:creationId xmlns:a16="http://schemas.microsoft.com/office/drawing/2014/main" id="{82AE7C18-084A-6F6D-E297-4CC741DF51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03" y="2955"/>
                      <a:ext cx="69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217"/>
                        </a:cxn>
                        <a:cxn ang="0">
                          <a:pos x="0" y="217"/>
                        </a:cxn>
                        <a:cxn ang="0">
                          <a:pos x="608" y="217"/>
                        </a:cxn>
                        <a:cxn ang="0">
                          <a:pos x="608" y="217"/>
                        </a:cxn>
                        <a:cxn ang="0">
                          <a:pos x="608" y="0"/>
                        </a:cxn>
                        <a:cxn ang="0">
                          <a:pos x="608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08" h="217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217"/>
                          </a:lnTo>
                          <a:cubicBezTo>
                            <a:pt x="0" y="217"/>
                            <a:pt x="0" y="217"/>
                            <a:pt x="0" y="217"/>
                          </a:cubicBezTo>
                          <a:lnTo>
                            <a:pt x="608" y="217"/>
                          </a:lnTo>
                          <a:cubicBezTo>
                            <a:pt x="608" y="217"/>
                            <a:pt x="608" y="217"/>
                            <a:pt x="608" y="217"/>
                          </a:cubicBezTo>
                          <a:lnTo>
                            <a:pt x="608" y="0"/>
                          </a:lnTo>
                          <a:cubicBezTo>
                            <a:pt x="608" y="0"/>
                            <a:pt x="608" y="0"/>
                            <a:pt x="608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19" name="Oval 1129">
                      <a:extLst>
                        <a:ext uri="{FF2B5EF4-FFF2-40B4-BE49-F238E27FC236}">
                          <a16:creationId xmlns:a16="http://schemas.microsoft.com/office/drawing/2014/main" id="{9208C50E-C822-8436-CDF1-9EF75E827E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18" y="3023"/>
                      <a:ext cx="23" cy="25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77" name="Group 1133">
                    <a:extLst>
                      <a:ext uri="{FF2B5EF4-FFF2-40B4-BE49-F238E27FC236}">
                        <a16:creationId xmlns:a16="http://schemas.microsoft.com/office/drawing/2014/main" id="{C09180CA-44B1-6522-0A81-2B42F925AA8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31" y="3083"/>
                    <a:ext cx="36" cy="64"/>
                    <a:chOff x="3131" y="3083"/>
                    <a:chExt cx="36" cy="64"/>
                  </a:xfrm>
                </p:grpSpPr>
                <p:sp>
                  <p:nvSpPr>
                    <p:cNvPr id="204" name="Freeform 1131">
                      <a:extLst>
                        <a:ext uri="{FF2B5EF4-FFF2-40B4-BE49-F238E27FC236}">
                          <a16:creationId xmlns:a16="http://schemas.microsoft.com/office/drawing/2014/main" id="{20F43DB2-96B6-362B-3B26-150F1C88BCA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31" y="3083"/>
                      <a:ext cx="36" cy="6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558"/>
                        </a:cxn>
                        <a:cxn ang="0">
                          <a:pos x="0" y="558"/>
                        </a:cxn>
                        <a:cxn ang="0">
                          <a:pos x="316" y="558"/>
                        </a:cxn>
                        <a:cxn ang="0">
                          <a:pos x="316" y="558"/>
                        </a:cxn>
                        <a:cxn ang="0">
                          <a:pos x="316" y="0"/>
                        </a:cxn>
                        <a:cxn ang="0">
                          <a:pos x="316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16" h="55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558"/>
                          </a:lnTo>
                          <a:cubicBezTo>
                            <a:pt x="0" y="558"/>
                            <a:pt x="0" y="558"/>
                            <a:pt x="0" y="558"/>
                          </a:cubicBezTo>
                          <a:lnTo>
                            <a:pt x="316" y="558"/>
                          </a:lnTo>
                          <a:cubicBezTo>
                            <a:pt x="316" y="558"/>
                            <a:pt x="316" y="558"/>
                            <a:pt x="316" y="558"/>
                          </a:cubicBezTo>
                          <a:lnTo>
                            <a:pt x="316" y="0"/>
                          </a:lnTo>
                          <a:cubicBezTo>
                            <a:pt x="316" y="0"/>
                            <a:pt x="316" y="0"/>
                            <a:pt x="316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05" name="Freeform 1132">
                      <a:extLst>
                        <a:ext uri="{FF2B5EF4-FFF2-40B4-BE49-F238E27FC236}">
                          <a16:creationId xmlns:a16="http://schemas.microsoft.com/office/drawing/2014/main" id="{F61354C6-9B39-B46C-ECE6-E6BBCA4DD13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31" y="3083"/>
                      <a:ext cx="36" cy="6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558"/>
                        </a:cxn>
                        <a:cxn ang="0">
                          <a:pos x="0" y="558"/>
                        </a:cxn>
                        <a:cxn ang="0">
                          <a:pos x="316" y="558"/>
                        </a:cxn>
                        <a:cxn ang="0">
                          <a:pos x="316" y="558"/>
                        </a:cxn>
                        <a:cxn ang="0">
                          <a:pos x="316" y="0"/>
                        </a:cxn>
                        <a:cxn ang="0">
                          <a:pos x="316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16" h="558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558"/>
                          </a:lnTo>
                          <a:cubicBezTo>
                            <a:pt x="0" y="558"/>
                            <a:pt x="0" y="558"/>
                            <a:pt x="0" y="558"/>
                          </a:cubicBezTo>
                          <a:lnTo>
                            <a:pt x="316" y="558"/>
                          </a:lnTo>
                          <a:cubicBezTo>
                            <a:pt x="316" y="558"/>
                            <a:pt x="316" y="558"/>
                            <a:pt x="316" y="558"/>
                          </a:cubicBezTo>
                          <a:lnTo>
                            <a:pt x="316" y="0"/>
                          </a:lnTo>
                          <a:cubicBezTo>
                            <a:pt x="316" y="0"/>
                            <a:pt x="316" y="0"/>
                            <a:pt x="316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78" name="Group 1136">
                    <a:extLst>
                      <a:ext uri="{FF2B5EF4-FFF2-40B4-BE49-F238E27FC236}">
                        <a16:creationId xmlns:a16="http://schemas.microsoft.com/office/drawing/2014/main" id="{90F02E25-30C2-4209-BF2B-AD023E71D93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29" y="3080"/>
                    <a:ext cx="41" cy="67"/>
                    <a:chOff x="3129" y="3080"/>
                    <a:chExt cx="41" cy="67"/>
                  </a:xfrm>
                </p:grpSpPr>
                <p:sp>
                  <p:nvSpPr>
                    <p:cNvPr id="202" name="Freeform 1134">
                      <a:extLst>
                        <a:ext uri="{FF2B5EF4-FFF2-40B4-BE49-F238E27FC236}">
                          <a16:creationId xmlns:a16="http://schemas.microsoft.com/office/drawing/2014/main" id="{BA11D794-3FAE-896D-F361-A5AF7EE7C93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9" y="3080"/>
                      <a:ext cx="41" cy="67"/>
                    </a:xfrm>
                    <a:custGeom>
                      <a:avLst/>
                      <a:gdLst/>
                      <a:ahLst/>
                      <a:cxnLst>
                        <a:cxn ang="0">
                          <a:pos x="30" y="0"/>
                        </a:cxn>
                        <a:cxn ang="0">
                          <a:pos x="41" y="64"/>
                        </a:cxn>
                        <a:cxn ang="0">
                          <a:pos x="8" y="67"/>
                        </a:cxn>
                        <a:cxn ang="0">
                          <a:pos x="0" y="6"/>
                        </a:cxn>
                        <a:cxn ang="0">
                          <a:pos x="30" y="0"/>
                        </a:cxn>
                      </a:cxnLst>
                      <a:rect l="0" t="0" r="r" b="b"/>
                      <a:pathLst>
                        <a:path w="41" h="67">
                          <a:moveTo>
                            <a:pt x="30" y="0"/>
                          </a:moveTo>
                          <a:lnTo>
                            <a:pt x="41" y="64"/>
                          </a:lnTo>
                          <a:lnTo>
                            <a:pt x="8" y="67"/>
                          </a:lnTo>
                          <a:lnTo>
                            <a:pt x="0" y="6"/>
                          </a:lnTo>
                          <a:lnTo>
                            <a:pt x="3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03" name="Freeform 1135">
                      <a:extLst>
                        <a:ext uri="{FF2B5EF4-FFF2-40B4-BE49-F238E27FC236}">
                          <a16:creationId xmlns:a16="http://schemas.microsoft.com/office/drawing/2014/main" id="{9AF9C16C-FF37-7929-1ED0-677346155E3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9" y="3080"/>
                      <a:ext cx="41" cy="67"/>
                    </a:xfrm>
                    <a:custGeom>
                      <a:avLst/>
                      <a:gdLst/>
                      <a:ahLst/>
                      <a:cxnLst>
                        <a:cxn ang="0">
                          <a:pos x="30" y="0"/>
                        </a:cxn>
                        <a:cxn ang="0">
                          <a:pos x="41" y="64"/>
                        </a:cxn>
                        <a:cxn ang="0">
                          <a:pos x="8" y="67"/>
                        </a:cxn>
                        <a:cxn ang="0">
                          <a:pos x="0" y="6"/>
                        </a:cxn>
                        <a:cxn ang="0">
                          <a:pos x="30" y="0"/>
                        </a:cxn>
                      </a:cxnLst>
                      <a:rect l="0" t="0" r="r" b="b"/>
                      <a:pathLst>
                        <a:path w="41" h="67">
                          <a:moveTo>
                            <a:pt x="30" y="0"/>
                          </a:moveTo>
                          <a:lnTo>
                            <a:pt x="41" y="64"/>
                          </a:lnTo>
                          <a:lnTo>
                            <a:pt x="8" y="67"/>
                          </a:lnTo>
                          <a:lnTo>
                            <a:pt x="0" y="6"/>
                          </a:lnTo>
                          <a:lnTo>
                            <a:pt x="30" y="0"/>
                          </a:lnTo>
                          <a:close/>
                        </a:path>
                      </a:pathLst>
                    </a:custGeom>
                    <a:noFill/>
                    <a:ln w="317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79" name="Group 1159">
                    <a:extLst>
                      <a:ext uri="{FF2B5EF4-FFF2-40B4-BE49-F238E27FC236}">
                        <a16:creationId xmlns:a16="http://schemas.microsoft.com/office/drawing/2014/main" id="{77A4C57E-AEA2-C320-5B01-67E117E0E7C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97" y="3110"/>
                    <a:ext cx="112" cy="109"/>
                    <a:chOff x="3097" y="3110"/>
                    <a:chExt cx="112" cy="109"/>
                  </a:xfrm>
                </p:grpSpPr>
                <p:sp>
                  <p:nvSpPr>
                    <p:cNvPr id="180" name="Freeform 1137">
                      <a:extLst>
                        <a:ext uri="{FF2B5EF4-FFF2-40B4-BE49-F238E27FC236}">
                          <a16:creationId xmlns:a16="http://schemas.microsoft.com/office/drawing/2014/main" id="{2FCD250F-CD9F-7810-A278-5A31E046A3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16" y="3150"/>
                      <a:ext cx="51" cy="60"/>
                    </a:xfrm>
                    <a:custGeom>
                      <a:avLst/>
                      <a:gdLst/>
                      <a:ahLst/>
                      <a:cxnLst>
                        <a:cxn ang="0">
                          <a:pos x="23" y="0"/>
                        </a:cxn>
                        <a:cxn ang="0">
                          <a:pos x="51" y="49"/>
                        </a:cxn>
                        <a:cxn ang="0">
                          <a:pos x="31" y="60"/>
                        </a:cxn>
                        <a:cxn ang="0">
                          <a:pos x="0" y="11"/>
                        </a:cxn>
                        <a:cxn ang="0">
                          <a:pos x="23" y="0"/>
                        </a:cxn>
                      </a:cxnLst>
                      <a:rect l="0" t="0" r="r" b="b"/>
                      <a:pathLst>
                        <a:path w="51" h="60">
                          <a:moveTo>
                            <a:pt x="23" y="0"/>
                          </a:moveTo>
                          <a:lnTo>
                            <a:pt x="51" y="49"/>
                          </a:lnTo>
                          <a:lnTo>
                            <a:pt x="31" y="60"/>
                          </a:lnTo>
                          <a:lnTo>
                            <a:pt x="0" y="11"/>
                          </a:lnTo>
                          <a:lnTo>
                            <a:pt x="23" y="0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81" name="Freeform 1138">
                      <a:extLst>
                        <a:ext uri="{FF2B5EF4-FFF2-40B4-BE49-F238E27FC236}">
                          <a16:creationId xmlns:a16="http://schemas.microsoft.com/office/drawing/2014/main" id="{507CD358-FF04-0953-7E99-B8EE78AF9A6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97" y="3131"/>
                      <a:ext cx="22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483"/>
                        </a:cxn>
                        <a:cxn ang="0">
                          <a:pos x="0" y="483"/>
                        </a:cxn>
                        <a:cxn ang="0">
                          <a:pos x="192" y="483"/>
                        </a:cxn>
                        <a:cxn ang="0">
                          <a:pos x="192" y="483"/>
                        </a:cxn>
                        <a:cxn ang="0">
                          <a:pos x="192" y="0"/>
                        </a:cxn>
                        <a:cxn ang="0">
                          <a:pos x="19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92" h="483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483"/>
                          </a:lnTo>
                          <a:cubicBezTo>
                            <a:pt x="0" y="483"/>
                            <a:pt x="0" y="483"/>
                            <a:pt x="0" y="483"/>
                          </a:cubicBezTo>
                          <a:lnTo>
                            <a:pt x="192" y="483"/>
                          </a:lnTo>
                          <a:cubicBezTo>
                            <a:pt x="192" y="483"/>
                            <a:pt x="192" y="483"/>
                            <a:pt x="192" y="483"/>
                          </a:cubicBezTo>
                          <a:lnTo>
                            <a:pt x="192" y="0"/>
                          </a:lnTo>
                          <a:cubicBezTo>
                            <a:pt x="192" y="0"/>
                            <a:pt x="192" y="0"/>
                            <a:pt x="192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grpSp>
                  <p:nvGrpSpPr>
                    <p:cNvPr id="182" name="Group 1141">
                      <a:extLst>
                        <a:ext uri="{FF2B5EF4-FFF2-40B4-BE49-F238E27FC236}">
                          <a16:creationId xmlns:a16="http://schemas.microsoft.com/office/drawing/2014/main" id="{41116C4B-8550-96FA-1924-1D980785867A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64" y="3126"/>
                      <a:ext cx="45" cy="58"/>
                      <a:chOff x="3164" y="3126"/>
                      <a:chExt cx="45" cy="58"/>
                    </a:xfrm>
                  </p:grpSpPr>
                  <p:sp>
                    <p:nvSpPr>
                      <p:cNvPr id="200" name="Freeform 1139">
                        <a:extLst>
                          <a:ext uri="{FF2B5EF4-FFF2-40B4-BE49-F238E27FC236}">
                            <a16:creationId xmlns:a16="http://schemas.microsoft.com/office/drawing/2014/main" id="{45009521-F639-7D75-F59D-DB3F20A3F82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64" y="3126"/>
                        <a:ext cx="45" cy="5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7" y="0"/>
                          </a:cxn>
                          <a:cxn ang="0">
                            <a:pos x="45" y="50"/>
                          </a:cxn>
                          <a:cxn ang="0">
                            <a:pos x="28" y="58"/>
                          </a:cxn>
                          <a:cxn ang="0">
                            <a:pos x="0" y="11"/>
                          </a:cxn>
                          <a:cxn ang="0">
                            <a:pos x="17" y="0"/>
                          </a:cxn>
                        </a:cxnLst>
                        <a:rect l="0" t="0" r="r" b="b"/>
                        <a:pathLst>
                          <a:path w="45" h="58">
                            <a:moveTo>
                              <a:pt x="17" y="0"/>
                            </a:moveTo>
                            <a:lnTo>
                              <a:pt x="45" y="50"/>
                            </a:lnTo>
                            <a:lnTo>
                              <a:pt x="28" y="58"/>
                            </a:lnTo>
                            <a:lnTo>
                              <a:pt x="0" y="11"/>
                            </a:lnTo>
                            <a:lnTo>
                              <a:pt x="17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1" name="Freeform 1140">
                        <a:extLst>
                          <a:ext uri="{FF2B5EF4-FFF2-40B4-BE49-F238E27FC236}">
                            <a16:creationId xmlns:a16="http://schemas.microsoft.com/office/drawing/2014/main" id="{C121465B-EEC4-94E4-6713-8E25EF80392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64" y="3126"/>
                        <a:ext cx="45" cy="5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7" y="0"/>
                          </a:cxn>
                          <a:cxn ang="0">
                            <a:pos x="45" y="50"/>
                          </a:cxn>
                          <a:cxn ang="0">
                            <a:pos x="28" y="58"/>
                          </a:cxn>
                          <a:cxn ang="0">
                            <a:pos x="0" y="11"/>
                          </a:cxn>
                          <a:cxn ang="0">
                            <a:pos x="17" y="0"/>
                          </a:cxn>
                        </a:cxnLst>
                        <a:rect l="0" t="0" r="r" b="b"/>
                        <a:pathLst>
                          <a:path w="45" h="58">
                            <a:moveTo>
                              <a:pt x="17" y="0"/>
                            </a:moveTo>
                            <a:lnTo>
                              <a:pt x="45" y="50"/>
                            </a:lnTo>
                            <a:lnTo>
                              <a:pt x="28" y="58"/>
                            </a:lnTo>
                            <a:lnTo>
                              <a:pt x="0" y="11"/>
                            </a:lnTo>
                            <a:lnTo>
                              <a:pt x="17" y="0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183" name="Oval 1142">
                      <a:extLst>
                        <a:ext uri="{FF2B5EF4-FFF2-40B4-BE49-F238E27FC236}">
                          <a16:creationId xmlns:a16="http://schemas.microsoft.com/office/drawing/2014/main" id="{90540572-5158-86A8-6530-7E32682C33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2" y="3185"/>
                      <a:ext cx="23" cy="19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grpSp>
                  <p:nvGrpSpPr>
                    <p:cNvPr id="184" name="Group 1145">
                      <a:extLst>
                        <a:ext uri="{FF2B5EF4-FFF2-40B4-BE49-F238E27FC236}">
                          <a16:creationId xmlns:a16="http://schemas.microsoft.com/office/drawing/2014/main" id="{3B99ECB7-6B07-BD1D-3894-A592D769E09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00" y="3184"/>
                      <a:ext cx="19" cy="19"/>
                      <a:chOff x="3100" y="3184"/>
                      <a:chExt cx="19" cy="19"/>
                    </a:xfrm>
                  </p:grpSpPr>
                  <p:sp>
                    <p:nvSpPr>
                      <p:cNvPr id="198" name="Freeform 1143">
                        <a:extLst>
                          <a:ext uri="{FF2B5EF4-FFF2-40B4-BE49-F238E27FC236}">
                            <a16:creationId xmlns:a16="http://schemas.microsoft.com/office/drawing/2014/main" id="{4EAD4600-5E56-A81E-DE93-916599A8F41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00" y="3184"/>
                        <a:ext cx="19" cy="1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7" y="2"/>
                          </a:cxn>
                          <a:cxn ang="0">
                            <a:pos x="19" y="2"/>
                          </a:cxn>
                          <a:cxn ang="0">
                            <a:pos x="19" y="5"/>
                          </a:cxn>
                          <a:cxn ang="0">
                            <a:pos x="19" y="8"/>
                          </a:cxn>
                          <a:cxn ang="0">
                            <a:pos x="19" y="11"/>
                          </a:cxn>
                          <a:cxn ang="0">
                            <a:pos x="17" y="13"/>
                          </a:cxn>
                          <a:cxn ang="0">
                            <a:pos x="14" y="16"/>
                          </a:cxn>
                          <a:cxn ang="0">
                            <a:pos x="11" y="16"/>
                          </a:cxn>
                          <a:cxn ang="0">
                            <a:pos x="11" y="19"/>
                          </a:cxn>
                          <a:cxn ang="0">
                            <a:pos x="8" y="19"/>
                          </a:cxn>
                          <a:cxn ang="0">
                            <a:pos x="6" y="19"/>
                          </a:cxn>
                          <a:cxn ang="0">
                            <a:pos x="6" y="16"/>
                          </a:cxn>
                          <a:cxn ang="0">
                            <a:pos x="3" y="16"/>
                          </a:cxn>
                          <a:cxn ang="0">
                            <a:pos x="0" y="13"/>
                          </a:cxn>
                          <a:cxn ang="0">
                            <a:pos x="0" y="11"/>
                          </a:cxn>
                          <a:cxn ang="0">
                            <a:pos x="0" y="8"/>
                          </a:cxn>
                          <a:cxn ang="0">
                            <a:pos x="0" y="5"/>
                          </a:cxn>
                          <a:cxn ang="0">
                            <a:pos x="0" y="2"/>
                          </a:cxn>
                          <a:cxn ang="0">
                            <a:pos x="3" y="2"/>
                          </a:cxn>
                          <a:cxn ang="0">
                            <a:pos x="6" y="0"/>
                          </a:cxn>
                          <a:cxn ang="0">
                            <a:pos x="8" y="0"/>
                          </a:cxn>
                          <a:cxn ang="0">
                            <a:pos x="11" y="0"/>
                          </a:cxn>
                          <a:cxn ang="0">
                            <a:pos x="14" y="0"/>
                          </a:cxn>
                          <a:cxn ang="0">
                            <a:pos x="17" y="0"/>
                          </a:cxn>
                          <a:cxn ang="0">
                            <a:pos x="17" y="2"/>
                          </a:cxn>
                        </a:cxnLst>
                        <a:rect l="0" t="0" r="r" b="b"/>
                        <a:pathLst>
                          <a:path w="19" h="19">
                            <a:moveTo>
                              <a:pt x="17" y="2"/>
                            </a:moveTo>
                            <a:lnTo>
                              <a:pt x="19" y="2"/>
                            </a:lnTo>
                            <a:lnTo>
                              <a:pt x="19" y="5"/>
                            </a:lnTo>
                            <a:lnTo>
                              <a:pt x="19" y="8"/>
                            </a:lnTo>
                            <a:lnTo>
                              <a:pt x="19" y="11"/>
                            </a:lnTo>
                            <a:lnTo>
                              <a:pt x="17" y="13"/>
                            </a:lnTo>
                            <a:lnTo>
                              <a:pt x="14" y="16"/>
                            </a:lnTo>
                            <a:lnTo>
                              <a:pt x="11" y="16"/>
                            </a:lnTo>
                            <a:lnTo>
                              <a:pt x="11" y="19"/>
                            </a:lnTo>
                            <a:lnTo>
                              <a:pt x="8" y="19"/>
                            </a:lnTo>
                            <a:lnTo>
                              <a:pt x="6" y="19"/>
                            </a:lnTo>
                            <a:lnTo>
                              <a:pt x="6" y="16"/>
                            </a:lnTo>
                            <a:lnTo>
                              <a:pt x="3" y="16"/>
                            </a:lnTo>
                            <a:lnTo>
                              <a:pt x="0" y="13"/>
                            </a:lnTo>
                            <a:lnTo>
                              <a:pt x="0" y="11"/>
                            </a:lnTo>
                            <a:lnTo>
                              <a:pt x="0" y="8"/>
                            </a:lnTo>
                            <a:lnTo>
                              <a:pt x="0" y="5"/>
                            </a:lnTo>
                            <a:lnTo>
                              <a:pt x="0" y="2"/>
                            </a:lnTo>
                            <a:lnTo>
                              <a:pt x="3" y="2"/>
                            </a:lnTo>
                            <a:lnTo>
                              <a:pt x="6" y="0"/>
                            </a:lnTo>
                            <a:lnTo>
                              <a:pt x="8" y="0"/>
                            </a:lnTo>
                            <a:lnTo>
                              <a:pt x="11" y="0"/>
                            </a:lnTo>
                            <a:lnTo>
                              <a:pt x="14" y="0"/>
                            </a:lnTo>
                            <a:lnTo>
                              <a:pt x="17" y="0"/>
                            </a:lnTo>
                            <a:lnTo>
                              <a:pt x="17" y="2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99" name="Freeform 1144">
                        <a:extLst>
                          <a:ext uri="{FF2B5EF4-FFF2-40B4-BE49-F238E27FC236}">
                            <a16:creationId xmlns:a16="http://schemas.microsoft.com/office/drawing/2014/main" id="{4E3618F1-17EB-B301-1891-60A2F31D60D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00" y="3184"/>
                        <a:ext cx="19" cy="1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7" y="2"/>
                          </a:cxn>
                          <a:cxn ang="0">
                            <a:pos x="19" y="2"/>
                          </a:cxn>
                          <a:cxn ang="0">
                            <a:pos x="19" y="5"/>
                          </a:cxn>
                          <a:cxn ang="0">
                            <a:pos x="19" y="8"/>
                          </a:cxn>
                          <a:cxn ang="0">
                            <a:pos x="19" y="11"/>
                          </a:cxn>
                          <a:cxn ang="0">
                            <a:pos x="17" y="13"/>
                          </a:cxn>
                          <a:cxn ang="0">
                            <a:pos x="14" y="16"/>
                          </a:cxn>
                          <a:cxn ang="0">
                            <a:pos x="11" y="16"/>
                          </a:cxn>
                          <a:cxn ang="0">
                            <a:pos x="11" y="19"/>
                          </a:cxn>
                          <a:cxn ang="0">
                            <a:pos x="8" y="19"/>
                          </a:cxn>
                          <a:cxn ang="0">
                            <a:pos x="6" y="19"/>
                          </a:cxn>
                          <a:cxn ang="0">
                            <a:pos x="6" y="16"/>
                          </a:cxn>
                          <a:cxn ang="0">
                            <a:pos x="3" y="16"/>
                          </a:cxn>
                          <a:cxn ang="0">
                            <a:pos x="0" y="13"/>
                          </a:cxn>
                          <a:cxn ang="0">
                            <a:pos x="0" y="11"/>
                          </a:cxn>
                          <a:cxn ang="0">
                            <a:pos x="0" y="8"/>
                          </a:cxn>
                          <a:cxn ang="0">
                            <a:pos x="0" y="5"/>
                          </a:cxn>
                          <a:cxn ang="0">
                            <a:pos x="0" y="2"/>
                          </a:cxn>
                          <a:cxn ang="0">
                            <a:pos x="3" y="2"/>
                          </a:cxn>
                          <a:cxn ang="0">
                            <a:pos x="6" y="0"/>
                          </a:cxn>
                          <a:cxn ang="0">
                            <a:pos x="8" y="0"/>
                          </a:cxn>
                          <a:cxn ang="0">
                            <a:pos x="11" y="0"/>
                          </a:cxn>
                          <a:cxn ang="0">
                            <a:pos x="14" y="0"/>
                          </a:cxn>
                          <a:cxn ang="0">
                            <a:pos x="17" y="0"/>
                          </a:cxn>
                          <a:cxn ang="0">
                            <a:pos x="17" y="2"/>
                          </a:cxn>
                        </a:cxnLst>
                        <a:rect l="0" t="0" r="r" b="b"/>
                        <a:pathLst>
                          <a:path w="19" h="19">
                            <a:moveTo>
                              <a:pt x="17" y="2"/>
                            </a:moveTo>
                            <a:lnTo>
                              <a:pt x="19" y="2"/>
                            </a:lnTo>
                            <a:lnTo>
                              <a:pt x="19" y="5"/>
                            </a:lnTo>
                            <a:lnTo>
                              <a:pt x="19" y="8"/>
                            </a:lnTo>
                            <a:lnTo>
                              <a:pt x="19" y="11"/>
                            </a:lnTo>
                            <a:lnTo>
                              <a:pt x="17" y="13"/>
                            </a:lnTo>
                            <a:lnTo>
                              <a:pt x="14" y="16"/>
                            </a:lnTo>
                            <a:lnTo>
                              <a:pt x="11" y="16"/>
                            </a:lnTo>
                            <a:lnTo>
                              <a:pt x="11" y="19"/>
                            </a:lnTo>
                            <a:lnTo>
                              <a:pt x="8" y="19"/>
                            </a:lnTo>
                            <a:lnTo>
                              <a:pt x="6" y="19"/>
                            </a:lnTo>
                            <a:lnTo>
                              <a:pt x="6" y="16"/>
                            </a:lnTo>
                            <a:lnTo>
                              <a:pt x="3" y="16"/>
                            </a:lnTo>
                            <a:lnTo>
                              <a:pt x="0" y="13"/>
                            </a:lnTo>
                            <a:lnTo>
                              <a:pt x="0" y="11"/>
                            </a:lnTo>
                            <a:lnTo>
                              <a:pt x="0" y="8"/>
                            </a:lnTo>
                            <a:lnTo>
                              <a:pt x="0" y="5"/>
                            </a:lnTo>
                            <a:lnTo>
                              <a:pt x="0" y="2"/>
                            </a:lnTo>
                            <a:lnTo>
                              <a:pt x="3" y="2"/>
                            </a:lnTo>
                            <a:lnTo>
                              <a:pt x="6" y="0"/>
                            </a:lnTo>
                            <a:lnTo>
                              <a:pt x="8" y="0"/>
                            </a:lnTo>
                            <a:lnTo>
                              <a:pt x="11" y="0"/>
                            </a:lnTo>
                            <a:lnTo>
                              <a:pt x="14" y="0"/>
                            </a:lnTo>
                            <a:lnTo>
                              <a:pt x="17" y="0"/>
                            </a:lnTo>
                            <a:lnTo>
                              <a:pt x="17" y="2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185" name="Group 1148">
                      <a:extLst>
                        <a:ext uri="{FF2B5EF4-FFF2-40B4-BE49-F238E27FC236}">
                          <a16:creationId xmlns:a16="http://schemas.microsoft.com/office/drawing/2014/main" id="{A91768CF-DC4E-3AE2-5A98-2255758344D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90" y="3175"/>
                      <a:ext cx="19" cy="19"/>
                      <a:chOff x="3190" y="3175"/>
                      <a:chExt cx="19" cy="19"/>
                    </a:xfrm>
                  </p:grpSpPr>
                  <p:sp>
                    <p:nvSpPr>
                      <p:cNvPr id="196" name="Freeform 1146">
                        <a:extLst>
                          <a:ext uri="{FF2B5EF4-FFF2-40B4-BE49-F238E27FC236}">
                            <a16:creationId xmlns:a16="http://schemas.microsoft.com/office/drawing/2014/main" id="{39B99FB3-E2D6-8CAD-DE8B-7F2CA3F619C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90" y="3175"/>
                        <a:ext cx="19" cy="1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" y="3"/>
                          </a:cxn>
                          <a:cxn ang="0">
                            <a:pos x="16" y="3"/>
                          </a:cxn>
                          <a:cxn ang="0">
                            <a:pos x="19" y="6"/>
                          </a:cxn>
                          <a:cxn ang="0">
                            <a:pos x="19" y="8"/>
                          </a:cxn>
                          <a:cxn ang="0">
                            <a:pos x="19" y="11"/>
                          </a:cxn>
                          <a:cxn ang="0">
                            <a:pos x="16" y="11"/>
                          </a:cxn>
                          <a:cxn ang="0">
                            <a:pos x="16" y="14"/>
                          </a:cxn>
                          <a:cxn ang="0">
                            <a:pos x="13" y="16"/>
                          </a:cxn>
                          <a:cxn ang="0">
                            <a:pos x="11" y="16"/>
                          </a:cxn>
                          <a:cxn ang="0">
                            <a:pos x="8" y="16"/>
                          </a:cxn>
                          <a:cxn ang="0">
                            <a:pos x="8" y="19"/>
                          </a:cxn>
                          <a:cxn ang="0">
                            <a:pos x="5" y="19"/>
                          </a:cxn>
                          <a:cxn ang="0">
                            <a:pos x="5" y="16"/>
                          </a:cxn>
                          <a:cxn ang="0">
                            <a:pos x="2" y="16"/>
                          </a:cxn>
                          <a:cxn ang="0">
                            <a:pos x="0" y="14"/>
                          </a:cxn>
                          <a:cxn ang="0">
                            <a:pos x="0" y="11"/>
                          </a:cxn>
                          <a:cxn ang="0">
                            <a:pos x="0" y="8"/>
                          </a:cxn>
                          <a:cxn ang="0">
                            <a:pos x="0" y="6"/>
                          </a:cxn>
                          <a:cxn ang="0">
                            <a:pos x="0" y="3"/>
                          </a:cxn>
                          <a:cxn ang="0">
                            <a:pos x="2" y="3"/>
                          </a:cxn>
                          <a:cxn ang="0">
                            <a:pos x="2" y="0"/>
                          </a:cxn>
                          <a:cxn ang="0">
                            <a:pos x="5" y="0"/>
                          </a:cxn>
                          <a:cxn ang="0">
                            <a:pos x="8" y="0"/>
                          </a:cxn>
                          <a:cxn ang="0">
                            <a:pos x="11" y="0"/>
                          </a:cxn>
                          <a:cxn ang="0">
                            <a:pos x="13" y="0"/>
                          </a:cxn>
                          <a:cxn ang="0">
                            <a:pos x="16" y="0"/>
                          </a:cxn>
                          <a:cxn ang="0">
                            <a:pos x="16" y="3"/>
                          </a:cxn>
                        </a:cxnLst>
                        <a:rect l="0" t="0" r="r" b="b"/>
                        <a:pathLst>
                          <a:path w="19" h="19">
                            <a:moveTo>
                              <a:pt x="16" y="3"/>
                            </a:moveTo>
                            <a:lnTo>
                              <a:pt x="16" y="3"/>
                            </a:lnTo>
                            <a:lnTo>
                              <a:pt x="19" y="6"/>
                            </a:lnTo>
                            <a:lnTo>
                              <a:pt x="19" y="8"/>
                            </a:lnTo>
                            <a:lnTo>
                              <a:pt x="19" y="11"/>
                            </a:lnTo>
                            <a:lnTo>
                              <a:pt x="16" y="11"/>
                            </a:lnTo>
                            <a:lnTo>
                              <a:pt x="16" y="14"/>
                            </a:lnTo>
                            <a:lnTo>
                              <a:pt x="13" y="16"/>
                            </a:lnTo>
                            <a:lnTo>
                              <a:pt x="11" y="16"/>
                            </a:lnTo>
                            <a:lnTo>
                              <a:pt x="8" y="16"/>
                            </a:lnTo>
                            <a:lnTo>
                              <a:pt x="8" y="19"/>
                            </a:lnTo>
                            <a:lnTo>
                              <a:pt x="5" y="19"/>
                            </a:lnTo>
                            <a:lnTo>
                              <a:pt x="5" y="16"/>
                            </a:lnTo>
                            <a:lnTo>
                              <a:pt x="2" y="16"/>
                            </a:lnTo>
                            <a:lnTo>
                              <a:pt x="0" y="14"/>
                            </a:lnTo>
                            <a:lnTo>
                              <a:pt x="0" y="11"/>
                            </a:lnTo>
                            <a:lnTo>
                              <a:pt x="0" y="8"/>
                            </a:lnTo>
                            <a:lnTo>
                              <a:pt x="0" y="6"/>
                            </a:lnTo>
                            <a:lnTo>
                              <a:pt x="0" y="3"/>
                            </a:lnTo>
                            <a:lnTo>
                              <a:pt x="2" y="3"/>
                            </a:lnTo>
                            <a:lnTo>
                              <a:pt x="2" y="0"/>
                            </a:lnTo>
                            <a:lnTo>
                              <a:pt x="5" y="0"/>
                            </a:lnTo>
                            <a:lnTo>
                              <a:pt x="8" y="0"/>
                            </a:lnTo>
                            <a:lnTo>
                              <a:pt x="11" y="0"/>
                            </a:lnTo>
                            <a:lnTo>
                              <a:pt x="13" y="0"/>
                            </a:lnTo>
                            <a:lnTo>
                              <a:pt x="16" y="0"/>
                            </a:lnTo>
                            <a:lnTo>
                              <a:pt x="16" y="3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97" name="Freeform 1147">
                        <a:extLst>
                          <a:ext uri="{FF2B5EF4-FFF2-40B4-BE49-F238E27FC236}">
                            <a16:creationId xmlns:a16="http://schemas.microsoft.com/office/drawing/2014/main" id="{5AE6318B-21C0-5954-2D9D-BE8D6332CD5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90" y="3175"/>
                        <a:ext cx="19" cy="1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" y="3"/>
                          </a:cxn>
                          <a:cxn ang="0">
                            <a:pos x="16" y="3"/>
                          </a:cxn>
                          <a:cxn ang="0">
                            <a:pos x="19" y="6"/>
                          </a:cxn>
                          <a:cxn ang="0">
                            <a:pos x="19" y="8"/>
                          </a:cxn>
                          <a:cxn ang="0">
                            <a:pos x="19" y="11"/>
                          </a:cxn>
                          <a:cxn ang="0">
                            <a:pos x="16" y="11"/>
                          </a:cxn>
                          <a:cxn ang="0">
                            <a:pos x="16" y="14"/>
                          </a:cxn>
                          <a:cxn ang="0">
                            <a:pos x="13" y="16"/>
                          </a:cxn>
                          <a:cxn ang="0">
                            <a:pos x="11" y="16"/>
                          </a:cxn>
                          <a:cxn ang="0">
                            <a:pos x="8" y="16"/>
                          </a:cxn>
                          <a:cxn ang="0">
                            <a:pos x="8" y="19"/>
                          </a:cxn>
                          <a:cxn ang="0">
                            <a:pos x="5" y="19"/>
                          </a:cxn>
                          <a:cxn ang="0">
                            <a:pos x="5" y="16"/>
                          </a:cxn>
                          <a:cxn ang="0">
                            <a:pos x="2" y="16"/>
                          </a:cxn>
                          <a:cxn ang="0">
                            <a:pos x="0" y="14"/>
                          </a:cxn>
                          <a:cxn ang="0">
                            <a:pos x="0" y="11"/>
                          </a:cxn>
                          <a:cxn ang="0">
                            <a:pos x="0" y="8"/>
                          </a:cxn>
                          <a:cxn ang="0">
                            <a:pos x="0" y="6"/>
                          </a:cxn>
                          <a:cxn ang="0">
                            <a:pos x="0" y="3"/>
                          </a:cxn>
                          <a:cxn ang="0">
                            <a:pos x="2" y="3"/>
                          </a:cxn>
                          <a:cxn ang="0">
                            <a:pos x="2" y="0"/>
                          </a:cxn>
                          <a:cxn ang="0">
                            <a:pos x="5" y="0"/>
                          </a:cxn>
                          <a:cxn ang="0">
                            <a:pos x="8" y="0"/>
                          </a:cxn>
                          <a:cxn ang="0">
                            <a:pos x="11" y="0"/>
                          </a:cxn>
                          <a:cxn ang="0">
                            <a:pos x="13" y="0"/>
                          </a:cxn>
                          <a:cxn ang="0">
                            <a:pos x="16" y="0"/>
                          </a:cxn>
                          <a:cxn ang="0">
                            <a:pos x="16" y="3"/>
                          </a:cxn>
                        </a:cxnLst>
                        <a:rect l="0" t="0" r="r" b="b"/>
                        <a:pathLst>
                          <a:path w="19" h="19">
                            <a:moveTo>
                              <a:pt x="16" y="3"/>
                            </a:moveTo>
                            <a:lnTo>
                              <a:pt x="16" y="3"/>
                            </a:lnTo>
                            <a:lnTo>
                              <a:pt x="19" y="6"/>
                            </a:lnTo>
                            <a:lnTo>
                              <a:pt x="19" y="8"/>
                            </a:lnTo>
                            <a:lnTo>
                              <a:pt x="19" y="11"/>
                            </a:lnTo>
                            <a:lnTo>
                              <a:pt x="16" y="11"/>
                            </a:lnTo>
                            <a:lnTo>
                              <a:pt x="16" y="14"/>
                            </a:lnTo>
                            <a:lnTo>
                              <a:pt x="13" y="16"/>
                            </a:lnTo>
                            <a:lnTo>
                              <a:pt x="11" y="16"/>
                            </a:lnTo>
                            <a:lnTo>
                              <a:pt x="8" y="16"/>
                            </a:lnTo>
                            <a:lnTo>
                              <a:pt x="8" y="19"/>
                            </a:lnTo>
                            <a:lnTo>
                              <a:pt x="5" y="19"/>
                            </a:lnTo>
                            <a:lnTo>
                              <a:pt x="5" y="16"/>
                            </a:lnTo>
                            <a:lnTo>
                              <a:pt x="2" y="16"/>
                            </a:lnTo>
                            <a:lnTo>
                              <a:pt x="0" y="14"/>
                            </a:lnTo>
                            <a:lnTo>
                              <a:pt x="0" y="11"/>
                            </a:lnTo>
                            <a:lnTo>
                              <a:pt x="0" y="8"/>
                            </a:lnTo>
                            <a:lnTo>
                              <a:pt x="0" y="6"/>
                            </a:lnTo>
                            <a:lnTo>
                              <a:pt x="0" y="3"/>
                            </a:lnTo>
                            <a:lnTo>
                              <a:pt x="2" y="3"/>
                            </a:lnTo>
                            <a:lnTo>
                              <a:pt x="2" y="0"/>
                            </a:lnTo>
                            <a:lnTo>
                              <a:pt x="5" y="0"/>
                            </a:lnTo>
                            <a:lnTo>
                              <a:pt x="8" y="0"/>
                            </a:lnTo>
                            <a:lnTo>
                              <a:pt x="11" y="0"/>
                            </a:lnTo>
                            <a:lnTo>
                              <a:pt x="13" y="0"/>
                            </a:lnTo>
                            <a:lnTo>
                              <a:pt x="16" y="0"/>
                            </a:lnTo>
                            <a:lnTo>
                              <a:pt x="16" y="3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sp>
                  <p:nvSpPr>
                    <p:cNvPr id="186" name="Freeform 1149">
                      <a:extLst>
                        <a:ext uri="{FF2B5EF4-FFF2-40B4-BE49-F238E27FC236}">
                          <a16:creationId xmlns:a16="http://schemas.microsoft.com/office/drawing/2014/main" id="{F9D61B95-AEA1-1A20-56EB-5093AFC5D4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42" y="3194"/>
                      <a:ext cx="25" cy="25"/>
                    </a:xfrm>
                    <a:custGeom>
                      <a:avLst/>
                      <a:gdLst/>
                      <a:ahLst/>
                      <a:cxnLst>
                        <a:cxn ang="0">
                          <a:pos x="25" y="6"/>
                        </a:cxn>
                        <a:cxn ang="0">
                          <a:pos x="25" y="8"/>
                        </a:cxn>
                        <a:cxn ang="0">
                          <a:pos x="25" y="11"/>
                        </a:cxn>
                        <a:cxn ang="0">
                          <a:pos x="25" y="14"/>
                        </a:cxn>
                        <a:cxn ang="0">
                          <a:pos x="25" y="17"/>
                        </a:cxn>
                        <a:cxn ang="0">
                          <a:pos x="25" y="19"/>
                        </a:cxn>
                        <a:cxn ang="0">
                          <a:pos x="22" y="19"/>
                        </a:cxn>
                        <a:cxn ang="0">
                          <a:pos x="22" y="22"/>
                        </a:cxn>
                        <a:cxn ang="0">
                          <a:pos x="19" y="22"/>
                        </a:cxn>
                        <a:cxn ang="0">
                          <a:pos x="17" y="25"/>
                        </a:cxn>
                        <a:cxn ang="0">
                          <a:pos x="14" y="25"/>
                        </a:cxn>
                        <a:cxn ang="0">
                          <a:pos x="11" y="25"/>
                        </a:cxn>
                        <a:cxn ang="0">
                          <a:pos x="8" y="25"/>
                        </a:cxn>
                        <a:cxn ang="0">
                          <a:pos x="8" y="22"/>
                        </a:cxn>
                        <a:cxn ang="0">
                          <a:pos x="6" y="22"/>
                        </a:cxn>
                        <a:cxn ang="0">
                          <a:pos x="6" y="19"/>
                        </a:cxn>
                        <a:cxn ang="0">
                          <a:pos x="3" y="19"/>
                        </a:cxn>
                        <a:cxn ang="0">
                          <a:pos x="3" y="17"/>
                        </a:cxn>
                        <a:cxn ang="0">
                          <a:pos x="3" y="14"/>
                        </a:cxn>
                        <a:cxn ang="0">
                          <a:pos x="0" y="11"/>
                        </a:cxn>
                        <a:cxn ang="0">
                          <a:pos x="0" y="8"/>
                        </a:cxn>
                        <a:cxn ang="0">
                          <a:pos x="3" y="8"/>
                        </a:cxn>
                        <a:cxn ang="0">
                          <a:pos x="3" y="6"/>
                        </a:cxn>
                        <a:cxn ang="0">
                          <a:pos x="3" y="3"/>
                        </a:cxn>
                        <a:cxn ang="0">
                          <a:pos x="6" y="3"/>
                        </a:cxn>
                        <a:cxn ang="0">
                          <a:pos x="8" y="0"/>
                        </a:cxn>
                        <a:cxn ang="0">
                          <a:pos x="11" y="0"/>
                        </a:cxn>
                        <a:cxn ang="0">
                          <a:pos x="14" y="0"/>
                        </a:cxn>
                        <a:cxn ang="0">
                          <a:pos x="17" y="0"/>
                        </a:cxn>
                        <a:cxn ang="0">
                          <a:pos x="19" y="0"/>
                        </a:cxn>
                        <a:cxn ang="0">
                          <a:pos x="22" y="3"/>
                        </a:cxn>
                        <a:cxn ang="0">
                          <a:pos x="22" y="6"/>
                        </a:cxn>
                        <a:cxn ang="0">
                          <a:pos x="25" y="6"/>
                        </a:cxn>
                      </a:cxnLst>
                      <a:rect l="0" t="0" r="r" b="b"/>
                      <a:pathLst>
                        <a:path w="25" h="25">
                          <a:moveTo>
                            <a:pt x="25" y="6"/>
                          </a:moveTo>
                          <a:lnTo>
                            <a:pt x="25" y="8"/>
                          </a:lnTo>
                          <a:lnTo>
                            <a:pt x="25" y="11"/>
                          </a:lnTo>
                          <a:lnTo>
                            <a:pt x="25" y="14"/>
                          </a:lnTo>
                          <a:lnTo>
                            <a:pt x="25" y="17"/>
                          </a:lnTo>
                          <a:lnTo>
                            <a:pt x="25" y="19"/>
                          </a:lnTo>
                          <a:lnTo>
                            <a:pt x="22" y="19"/>
                          </a:lnTo>
                          <a:lnTo>
                            <a:pt x="22" y="22"/>
                          </a:lnTo>
                          <a:lnTo>
                            <a:pt x="19" y="22"/>
                          </a:lnTo>
                          <a:lnTo>
                            <a:pt x="17" y="25"/>
                          </a:lnTo>
                          <a:lnTo>
                            <a:pt x="14" y="25"/>
                          </a:lnTo>
                          <a:lnTo>
                            <a:pt x="11" y="25"/>
                          </a:lnTo>
                          <a:lnTo>
                            <a:pt x="8" y="25"/>
                          </a:lnTo>
                          <a:lnTo>
                            <a:pt x="8" y="22"/>
                          </a:lnTo>
                          <a:lnTo>
                            <a:pt x="6" y="22"/>
                          </a:lnTo>
                          <a:lnTo>
                            <a:pt x="6" y="19"/>
                          </a:lnTo>
                          <a:lnTo>
                            <a:pt x="3" y="19"/>
                          </a:lnTo>
                          <a:lnTo>
                            <a:pt x="3" y="17"/>
                          </a:lnTo>
                          <a:lnTo>
                            <a:pt x="3" y="14"/>
                          </a:lnTo>
                          <a:lnTo>
                            <a:pt x="0" y="11"/>
                          </a:lnTo>
                          <a:lnTo>
                            <a:pt x="0" y="8"/>
                          </a:lnTo>
                          <a:lnTo>
                            <a:pt x="3" y="8"/>
                          </a:lnTo>
                          <a:lnTo>
                            <a:pt x="3" y="6"/>
                          </a:lnTo>
                          <a:lnTo>
                            <a:pt x="3" y="3"/>
                          </a:lnTo>
                          <a:lnTo>
                            <a:pt x="6" y="3"/>
                          </a:lnTo>
                          <a:lnTo>
                            <a:pt x="8" y="0"/>
                          </a:lnTo>
                          <a:lnTo>
                            <a:pt x="11" y="0"/>
                          </a:lnTo>
                          <a:lnTo>
                            <a:pt x="14" y="0"/>
                          </a:lnTo>
                          <a:lnTo>
                            <a:pt x="17" y="0"/>
                          </a:lnTo>
                          <a:lnTo>
                            <a:pt x="19" y="0"/>
                          </a:lnTo>
                          <a:lnTo>
                            <a:pt x="22" y="3"/>
                          </a:lnTo>
                          <a:lnTo>
                            <a:pt x="22" y="6"/>
                          </a:lnTo>
                          <a:lnTo>
                            <a:pt x="25" y="6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87" name="Oval 1150">
                      <a:extLst>
                        <a:ext uri="{FF2B5EF4-FFF2-40B4-BE49-F238E27FC236}">
                          <a16:creationId xmlns:a16="http://schemas.microsoft.com/office/drawing/2014/main" id="{F1A31162-B9E4-9EC0-7D21-B52BCF4CA5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06" y="3184"/>
                      <a:ext cx="22" cy="22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88" name="Oval 1151">
                      <a:extLst>
                        <a:ext uri="{FF2B5EF4-FFF2-40B4-BE49-F238E27FC236}">
                          <a16:creationId xmlns:a16="http://schemas.microsoft.com/office/drawing/2014/main" id="{F70692B4-5E12-E915-79CD-6655AC9C15B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0" y="3162"/>
                      <a:ext cx="49" cy="51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89" name="Freeform 1152">
                      <a:extLst>
                        <a:ext uri="{FF2B5EF4-FFF2-40B4-BE49-F238E27FC236}">
                          <a16:creationId xmlns:a16="http://schemas.microsoft.com/office/drawing/2014/main" id="{FAF5D651-C8F9-6E1F-BA76-8B14112D45B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19" y="3184"/>
                      <a:ext cx="73" cy="2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0" y="192"/>
                        </a:cxn>
                        <a:cxn ang="0">
                          <a:pos x="0" y="192"/>
                        </a:cxn>
                        <a:cxn ang="0">
                          <a:pos x="633" y="192"/>
                        </a:cxn>
                        <a:cxn ang="0">
                          <a:pos x="633" y="192"/>
                        </a:cxn>
                        <a:cxn ang="0">
                          <a:pos x="633" y="0"/>
                        </a:cxn>
                        <a:cxn ang="0">
                          <a:pos x="633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33" h="192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192"/>
                          </a:lnTo>
                          <a:cubicBezTo>
                            <a:pt x="0" y="192"/>
                            <a:pt x="0" y="192"/>
                            <a:pt x="0" y="192"/>
                          </a:cubicBezTo>
                          <a:lnTo>
                            <a:pt x="633" y="192"/>
                          </a:lnTo>
                          <a:cubicBezTo>
                            <a:pt x="633" y="192"/>
                            <a:pt x="633" y="192"/>
                            <a:pt x="633" y="192"/>
                          </a:cubicBezTo>
                          <a:lnTo>
                            <a:pt x="633" y="0"/>
                          </a:lnTo>
                          <a:cubicBezTo>
                            <a:pt x="633" y="0"/>
                            <a:pt x="633" y="0"/>
                            <a:pt x="633" y="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grpSp>
                  <p:nvGrpSpPr>
                    <p:cNvPr id="190" name="Group 1155">
                      <a:extLst>
                        <a:ext uri="{FF2B5EF4-FFF2-40B4-BE49-F238E27FC236}">
                          <a16:creationId xmlns:a16="http://schemas.microsoft.com/office/drawing/2014/main" id="{6E0AF4BC-05D4-67E8-8C78-7E06D66B62A9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97" y="3110"/>
                      <a:ext cx="22" cy="21"/>
                      <a:chOff x="3097" y="3110"/>
                      <a:chExt cx="22" cy="21"/>
                    </a:xfrm>
                  </p:grpSpPr>
                  <p:sp>
                    <p:nvSpPr>
                      <p:cNvPr id="194" name="Freeform 1153">
                        <a:extLst>
                          <a:ext uri="{FF2B5EF4-FFF2-40B4-BE49-F238E27FC236}">
                            <a16:creationId xmlns:a16="http://schemas.microsoft.com/office/drawing/2014/main" id="{E6561CE0-E1FE-FE79-23C0-C747DBA6334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7" y="3110"/>
                        <a:ext cx="22" cy="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0" y="5"/>
                          </a:cxn>
                          <a:cxn ang="0">
                            <a:pos x="20" y="8"/>
                          </a:cxn>
                          <a:cxn ang="0">
                            <a:pos x="22" y="8"/>
                          </a:cxn>
                          <a:cxn ang="0">
                            <a:pos x="22" y="10"/>
                          </a:cxn>
                          <a:cxn ang="0">
                            <a:pos x="22" y="13"/>
                          </a:cxn>
                          <a:cxn ang="0">
                            <a:pos x="20" y="16"/>
                          </a:cxn>
                          <a:cxn ang="0">
                            <a:pos x="20" y="19"/>
                          </a:cxn>
                          <a:cxn ang="0">
                            <a:pos x="17" y="19"/>
                          </a:cxn>
                          <a:cxn ang="0">
                            <a:pos x="14" y="21"/>
                          </a:cxn>
                          <a:cxn ang="0">
                            <a:pos x="11" y="21"/>
                          </a:cxn>
                          <a:cxn ang="0">
                            <a:pos x="9" y="21"/>
                          </a:cxn>
                          <a:cxn ang="0">
                            <a:pos x="6" y="19"/>
                          </a:cxn>
                          <a:cxn ang="0">
                            <a:pos x="3" y="16"/>
                          </a:cxn>
                          <a:cxn ang="0">
                            <a:pos x="0" y="13"/>
                          </a:cxn>
                          <a:cxn ang="0">
                            <a:pos x="0" y="10"/>
                          </a:cxn>
                          <a:cxn ang="0">
                            <a:pos x="0" y="8"/>
                          </a:cxn>
                          <a:cxn ang="0">
                            <a:pos x="0" y="5"/>
                          </a:cxn>
                          <a:cxn ang="0">
                            <a:pos x="3" y="5"/>
                          </a:cxn>
                          <a:cxn ang="0">
                            <a:pos x="3" y="2"/>
                          </a:cxn>
                          <a:cxn ang="0">
                            <a:pos x="6" y="0"/>
                          </a:cxn>
                          <a:cxn ang="0">
                            <a:pos x="9" y="0"/>
                          </a:cxn>
                          <a:cxn ang="0">
                            <a:pos x="11" y="0"/>
                          </a:cxn>
                          <a:cxn ang="0">
                            <a:pos x="14" y="0"/>
                          </a:cxn>
                          <a:cxn ang="0">
                            <a:pos x="17" y="2"/>
                          </a:cxn>
                          <a:cxn ang="0">
                            <a:pos x="20" y="2"/>
                          </a:cxn>
                          <a:cxn ang="0">
                            <a:pos x="20" y="5"/>
                          </a:cxn>
                        </a:cxnLst>
                        <a:rect l="0" t="0" r="r" b="b"/>
                        <a:pathLst>
                          <a:path w="22" h="21">
                            <a:moveTo>
                              <a:pt x="20" y="5"/>
                            </a:moveTo>
                            <a:lnTo>
                              <a:pt x="20" y="8"/>
                            </a:lnTo>
                            <a:lnTo>
                              <a:pt x="22" y="8"/>
                            </a:lnTo>
                            <a:lnTo>
                              <a:pt x="22" y="10"/>
                            </a:lnTo>
                            <a:lnTo>
                              <a:pt x="22" y="13"/>
                            </a:lnTo>
                            <a:lnTo>
                              <a:pt x="20" y="16"/>
                            </a:lnTo>
                            <a:lnTo>
                              <a:pt x="20" y="19"/>
                            </a:lnTo>
                            <a:lnTo>
                              <a:pt x="17" y="19"/>
                            </a:lnTo>
                            <a:lnTo>
                              <a:pt x="14" y="21"/>
                            </a:lnTo>
                            <a:lnTo>
                              <a:pt x="11" y="21"/>
                            </a:lnTo>
                            <a:lnTo>
                              <a:pt x="9" y="21"/>
                            </a:lnTo>
                            <a:lnTo>
                              <a:pt x="6" y="19"/>
                            </a:lnTo>
                            <a:lnTo>
                              <a:pt x="3" y="16"/>
                            </a:lnTo>
                            <a:lnTo>
                              <a:pt x="0" y="13"/>
                            </a:lnTo>
                            <a:lnTo>
                              <a:pt x="0" y="10"/>
                            </a:lnTo>
                            <a:lnTo>
                              <a:pt x="0" y="8"/>
                            </a:lnTo>
                            <a:lnTo>
                              <a:pt x="0" y="5"/>
                            </a:lnTo>
                            <a:lnTo>
                              <a:pt x="3" y="5"/>
                            </a:lnTo>
                            <a:lnTo>
                              <a:pt x="3" y="2"/>
                            </a:lnTo>
                            <a:lnTo>
                              <a:pt x="6" y="0"/>
                            </a:lnTo>
                            <a:lnTo>
                              <a:pt x="9" y="0"/>
                            </a:lnTo>
                            <a:lnTo>
                              <a:pt x="11" y="0"/>
                            </a:lnTo>
                            <a:lnTo>
                              <a:pt x="14" y="0"/>
                            </a:lnTo>
                            <a:lnTo>
                              <a:pt x="17" y="2"/>
                            </a:lnTo>
                            <a:lnTo>
                              <a:pt x="20" y="2"/>
                            </a:lnTo>
                            <a:lnTo>
                              <a:pt x="20" y="5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95" name="Freeform 1154">
                        <a:extLst>
                          <a:ext uri="{FF2B5EF4-FFF2-40B4-BE49-F238E27FC236}">
                            <a16:creationId xmlns:a16="http://schemas.microsoft.com/office/drawing/2014/main" id="{842D028C-6FF7-A9B2-458D-B02EA15B4F9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97" y="3110"/>
                        <a:ext cx="22" cy="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0" y="5"/>
                          </a:cxn>
                          <a:cxn ang="0">
                            <a:pos x="20" y="8"/>
                          </a:cxn>
                          <a:cxn ang="0">
                            <a:pos x="22" y="8"/>
                          </a:cxn>
                          <a:cxn ang="0">
                            <a:pos x="22" y="10"/>
                          </a:cxn>
                          <a:cxn ang="0">
                            <a:pos x="22" y="13"/>
                          </a:cxn>
                          <a:cxn ang="0">
                            <a:pos x="20" y="16"/>
                          </a:cxn>
                          <a:cxn ang="0">
                            <a:pos x="20" y="19"/>
                          </a:cxn>
                          <a:cxn ang="0">
                            <a:pos x="17" y="19"/>
                          </a:cxn>
                          <a:cxn ang="0">
                            <a:pos x="14" y="21"/>
                          </a:cxn>
                          <a:cxn ang="0">
                            <a:pos x="11" y="21"/>
                          </a:cxn>
                          <a:cxn ang="0">
                            <a:pos x="9" y="21"/>
                          </a:cxn>
                          <a:cxn ang="0">
                            <a:pos x="6" y="19"/>
                          </a:cxn>
                          <a:cxn ang="0">
                            <a:pos x="3" y="16"/>
                          </a:cxn>
                          <a:cxn ang="0">
                            <a:pos x="0" y="13"/>
                          </a:cxn>
                          <a:cxn ang="0">
                            <a:pos x="0" y="10"/>
                          </a:cxn>
                          <a:cxn ang="0">
                            <a:pos x="0" y="8"/>
                          </a:cxn>
                          <a:cxn ang="0">
                            <a:pos x="0" y="5"/>
                          </a:cxn>
                          <a:cxn ang="0">
                            <a:pos x="3" y="5"/>
                          </a:cxn>
                          <a:cxn ang="0">
                            <a:pos x="3" y="2"/>
                          </a:cxn>
                          <a:cxn ang="0">
                            <a:pos x="6" y="0"/>
                          </a:cxn>
                          <a:cxn ang="0">
                            <a:pos x="9" y="0"/>
                          </a:cxn>
                          <a:cxn ang="0">
                            <a:pos x="11" y="0"/>
                          </a:cxn>
                          <a:cxn ang="0">
                            <a:pos x="14" y="0"/>
                          </a:cxn>
                          <a:cxn ang="0">
                            <a:pos x="17" y="2"/>
                          </a:cxn>
                          <a:cxn ang="0">
                            <a:pos x="20" y="2"/>
                          </a:cxn>
                          <a:cxn ang="0">
                            <a:pos x="20" y="5"/>
                          </a:cxn>
                        </a:cxnLst>
                        <a:rect l="0" t="0" r="r" b="b"/>
                        <a:pathLst>
                          <a:path w="22" h="21">
                            <a:moveTo>
                              <a:pt x="20" y="5"/>
                            </a:moveTo>
                            <a:lnTo>
                              <a:pt x="20" y="8"/>
                            </a:lnTo>
                            <a:lnTo>
                              <a:pt x="22" y="8"/>
                            </a:lnTo>
                            <a:lnTo>
                              <a:pt x="22" y="10"/>
                            </a:lnTo>
                            <a:lnTo>
                              <a:pt x="22" y="13"/>
                            </a:lnTo>
                            <a:lnTo>
                              <a:pt x="20" y="16"/>
                            </a:lnTo>
                            <a:lnTo>
                              <a:pt x="20" y="19"/>
                            </a:lnTo>
                            <a:lnTo>
                              <a:pt x="17" y="19"/>
                            </a:lnTo>
                            <a:lnTo>
                              <a:pt x="14" y="21"/>
                            </a:lnTo>
                            <a:lnTo>
                              <a:pt x="11" y="21"/>
                            </a:lnTo>
                            <a:lnTo>
                              <a:pt x="9" y="21"/>
                            </a:lnTo>
                            <a:lnTo>
                              <a:pt x="6" y="19"/>
                            </a:lnTo>
                            <a:lnTo>
                              <a:pt x="3" y="16"/>
                            </a:lnTo>
                            <a:lnTo>
                              <a:pt x="0" y="13"/>
                            </a:lnTo>
                            <a:lnTo>
                              <a:pt x="0" y="10"/>
                            </a:lnTo>
                            <a:lnTo>
                              <a:pt x="0" y="8"/>
                            </a:lnTo>
                            <a:lnTo>
                              <a:pt x="0" y="5"/>
                            </a:lnTo>
                            <a:lnTo>
                              <a:pt x="3" y="5"/>
                            </a:lnTo>
                            <a:lnTo>
                              <a:pt x="3" y="2"/>
                            </a:lnTo>
                            <a:lnTo>
                              <a:pt x="6" y="0"/>
                            </a:lnTo>
                            <a:lnTo>
                              <a:pt x="9" y="0"/>
                            </a:lnTo>
                            <a:lnTo>
                              <a:pt x="11" y="0"/>
                            </a:lnTo>
                            <a:lnTo>
                              <a:pt x="14" y="0"/>
                            </a:lnTo>
                            <a:lnTo>
                              <a:pt x="17" y="2"/>
                            </a:lnTo>
                            <a:lnTo>
                              <a:pt x="20" y="2"/>
                            </a:lnTo>
                            <a:lnTo>
                              <a:pt x="20" y="5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</p:grpSp>
                <p:grpSp>
                  <p:nvGrpSpPr>
                    <p:cNvPr id="191" name="Group 1158">
                      <a:extLst>
                        <a:ext uri="{FF2B5EF4-FFF2-40B4-BE49-F238E27FC236}">
                          <a16:creationId xmlns:a16="http://schemas.microsoft.com/office/drawing/2014/main" id="{53E5D41B-96F9-059D-F7C6-6505B5F053F5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57" y="3110"/>
                      <a:ext cx="22" cy="22"/>
                      <a:chOff x="3157" y="3110"/>
                      <a:chExt cx="22" cy="22"/>
                    </a:xfrm>
                  </p:grpSpPr>
                  <p:sp>
                    <p:nvSpPr>
                      <p:cNvPr id="192" name="Freeform 1156">
                        <a:extLst>
                          <a:ext uri="{FF2B5EF4-FFF2-40B4-BE49-F238E27FC236}">
                            <a16:creationId xmlns:a16="http://schemas.microsoft.com/office/drawing/2014/main" id="{2C6311C7-41DE-9B8A-6966-63FA3E86E8E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57" y="3110"/>
                        <a:ext cx="22" cy="2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6"/>
                          </a:cxn>
                          <a:cxn ang="0">
                            <a:pos x="19" y="9"/>
                          </a:cxn>
                          <a:cxn ang="0">
                            <a:pos x="22" y="9"/>
                          </a:cxn>
                          <a:cxn ang="0">
                            <a:pos x="22" y="11"/>
                          </a:cxn>
                          <a:cxn ang="0">
                            <a:pos x="22" y="14"/>
                          </a:cxn>
                          <a:cxn ang="0">
                            <a:pos x="19" y="14"/>
                          </a:cxn>
                          <a:cxn ang="0">
                            <a:pos x="19" y="17"/>
                          </a:cxn>
                          <a:cxn ang="0">
                            <a:pos x="17" y="20"/>
                          </a:cxn>
                          <a:cxn ang="0">
                            <a:pos x="14" y="22"/>
                          </a:cxn>
                          <a:cxn ang="0">
                            <a:pos x="11" y="22"/>
                          </a:cxn>
                          <a:cxn ang="0">
                            <a:pos x="9" y="22"/>
                          </a:cxn>
                          <a:cxn ang="0">
                            <a:pos x="9" y="20"/>
                          </a:cxn>
                          <a:cxn ang="0">
                            <a:pos x="6" y="20"/>
                          </a:cxn>
                          <a:cxn ang="0">
                            <a:pos x="3" y="20"/>
                          </a:cxn>
                          <a:cxn ang="0">
                            <a:pos x="3" y="17"/>
                          </a:cxn>
                          <a:cxn ang="0">
                            <a:pos x="0" y="14"/>
                          </a:cxn>
                          <a:cxn ang="0">
                            <a:pos x="0" y="11"/>
                          </a:cxn>
                          <a:cxn ang="0">
                            <a:pos x="0" y="9"/>
                          </a:cxn>
                          <a:cxn ang="0">
                            <a:pos x="0" y="6"/>
                          </a:cxn>
                          <a:cxn ang="0">
                            <a:pos x="3" y="3"/>
                          </a:cxn>
                          <a:cxn ang="0">
                            <a:pos x="6" y="0"/>
                          </a:cxn>
                          <a:cxn ang="0">
                            <a:pos x="9" y="0"/>
                          </a:cxn>
                          <a:cxn ang="0">
                            <a:pos x="11" y="0"/>
                          </a:cxn>
                          <a:cxn ang="0">
                            <a:pos x="14" y="0"/>
                          </a:cxn>
                          <a:cxn ang="0">
                            <a:pos x="17" y="0"/>
                          </a:cxn>
                          <a:cxn ang="0">
                            <a:pos x="17" y="3"/>
                          </a:cxn>
                          <a:cxn ang="0">
                            <a:pos x="19" y="3"/>
                          </a:cxn>
                          <a:cxn ang="0">
                            <a:pos x="19" y="6"/>
                          </a:cxn>
                        </a:cxnLst>
                        <a:rect l="0" t="0" r="r" b="b"/>
                        <a:pathLst>
                          <a:path w="22" h="22">
                            <a:moveTo>
                              <a:pt x="19" y="6"/>
                            </a:moveTo>
                            <a:lnTo>
                              <a:pt x="19" y="9"/>
                            </a:lnTo>
                            <a:lnTo>
                              <a:pt x="22" y="9"/>
                            </a:lnTo>
                            <a:lnTo>
                              <a:pt x="22" y="11"/>
                            </a:lnTo>
                            <a:lnTo>
                              <a:pt x="22" y="14"/>
                            </a:lnTo>
                            <a:lnTo>
                              <a:pt x="19" y="14"/>
                            </a:lnTo>
                            <a:lnTo>
                              <a:pt x="19" y="17"/>
                            </a:lnTo>
                            <a:lnTo>
                              <a:pt x="17" y="20"/>
                            </a:lnTo>
                            <a:lnTo>
                              <a:pt x="14" y="22"/>
                            </a:lnTo>
                            <a:lnTo>
                              <a:pt x="11" y="22"/>
                            </a:lnTo>
                            <a:lnTo>
                              <a:pt x="9" y="22"/>
                            </a:lnTo>
                            <a:lnTo>
                              <a:pt x="9" y="20"/>
                            </a:lnTo>
                            <a:lnTo>
                              <a:pt x="6" y="20"/>
                            </a:lnTo>
                            <a:lnTo>
                              <a:pt x="3" y="20"/>
                            </a:lnTo>
                            <a:lnTo>
                              <a:pt x="3" y="17"/>
                            </a:lnTo>
                            <a:lnTo>
                              <a:pt x="0" y="14"/>
                            </a:lnTo>
                            <a:lnTo>
                              <a:pt x="0" y="11"/>
                            </a:lnTo>
                            <a:lnTo>
                              <a:pt x="0" y="9"/>
                            </a:lnTo>
                            <a:lnTo>
                              <a:pt x="0" y="6"/>
                            </a:lnTo>
                            <a:lnTo>
                              <a:pt x="3" y="3"/>
                            </a:lnTo>
                            <a:lnTo>
                              <a:pt x="6" y="0"/>
                            </a:lnTo>
                            <a:lnTo>
                              <a:pt x="9" y="0"/>
                            </a:lnTo>
                            <a:lnTo>
                              <a:pt x="11" y="0"/>
                            </a:lnTo>
                            <a:lnTo>
                              <a:pt x="14" y="0"/>
                            </a:lnTo>
                            <a:lnTo>
                              <a:pt x="17" y="0"/>
                            </a:lnTo>
                            <a:lnTo>
                              <a:pt x="17" y="3"/>
                            </a:lnTo>
                            <a:lnTo>
                              <a:pt x="19" y="3"/>
                            </a:lnTo>
                            <a:lnTo>
                              <a:pt x="19" y="6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93" name="Freeform 1157">
                        <a:extLst>
                          <a:ext uri="{FF2B5EF4-FFF2-40B4-BE49-F238E27FC236}">
                            <a16:creationId xmlns:a16="http://schemas.microsoft.com/office/drawing/2014/main" id="{A8B74FAD-765B-5CD8-0C1C-5FD238B1F88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57" y="3110"/>
                        <a:ext cx="22" cy="2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6"/>
                          </a:cxn>
                          <a:cxn ang="0">
                            <a:pos x="19" y="9"/>
                          </a:cxn>
                          <a:cxn ang="0">
                            <a:pos x="22" y="9"/>
                          </a:cxn>
                          <a:cxn ang="0">
                            <a:pos x="22" y="11"/>
                          </a:cxn>
                          <a:cxn ang="0">
                            <a:pos x="22" y="14"/>
                          </a:cxn>
                          <a:cxn ang="0">
                            <a:pos x="19" y="14"/>
                          </a:cxn>
                          <a:cxn ang="0">
                            <a:pos x="19" y="17"/>
                          </a:cxn>
                          <a:cxn ang="0">
                            <a:pos x="17" y="20"/>
                          </a:cxn>
                          <a:cxn ang="0">
                            <a:pos x="14" y="22"/>
                          </a:cxn>
                          <a:cxn ang="0">
                            <a:pos x="11" y="22"/>
                          </a:cxn>
                          <a:cxn ang="0">
                            <a:pos x="9" y="22"/>
                          </a:cxn>
                          <a:cxn ang="0">
                            <a:pos x="9" y="20"/>
                          </a:cxn>
                          <a:cxn ang="0">
                            <a:pos x="6" y="20"/>
                          </a:cxn>
                          <a:cxn ang="0">
                            <a:pos x="3" y="20"/>
                          </a:cxn>
                          <a:cxn ang="0">
                            <a:pos x="3" y="17"/>
                          </a:cxn>
                          <a:cxn ang="0">
                            <a:pos x="0" y="14"/>
                          </a:cxn>
                          <a:cxn ang="0">
                            <a:pos x="0" y="11"/>
                          </a:cxn>
                          <a:cxn ang="0">
                            <a:pos x="0" y="9"/>
                          </a:cxn>
                          <a:cxn ang="0">
                            <a:pos x="0" y="6"/>
                          </a:cxn>
                          <a:cxn ang="0">
                            <a:pos x="3" y="3"/>
                          </a:cxn>
                          <a:cxn ang="0">
                            <a:pos x="6" y="0"/>
                          </a:cxn>
                          <a:cxn ang="0">
                            <a:pos x="9" y="0"/>
                          </a:cxn>
                          <a:cxn ang="0">
                            <a:pos x="11" y="0"/>
                          </a:cxn>
                          <a:cxn ang="0">
                            <a:pos x="14" y="0"/>
                          </a:cxn>
                          <a:cxn ang="0">
                            <a:pos x="17" y="0"/>
                          </a:cxn>
                          <a:cxn ang="0">
                            <a:pos x="17" y="3"/>
                          </a:cxn>
                          <a:cxn ang="0">
                            <a:pos x="19" y="3"/>
                          </a:cxn>
                          <a:cxn ang="0">
                            <a:pos x="19" y="6"/>
                          </a:cxn>
                        </a:cxnLst>
                        <a:rect l="0" t="0" r="r" b="b"/>
                        <a:pathLst>
                          <a:path w="22" h="22">
                            <a:moveTo>
                              <a:pt x="19" y="6"/>
                            </a:moveTo>
                            <a:lnTo>
                              <a:pt x="19" y="9"/>
                            </a:lnTo>
                            <a:lnTo>
                              <a:pt x="22" y="9"/>
                            </a:lnTo>
                            <a:lnTo>
                              <a:pt x="22" y="11"/>
                            </a:lnTo>
                            <a:lnTo>
                              <a:pt x="22" y="14"/>
                            </a:lnTo>
                            <a:lnTo>
                              <a:pt x="19" y="14"/>
                            </a:lnTo>
                            <a:lnTo>
                              <a:pt x="19" y="17"/>
                            </a:lnTo>
                            <a:lnTo>
                              <a:pt x="17" y="20"/>
                            </a:lnTo>
                            <a:lnTo>
                              <a:pt x="14" y="22"/>
                            </a:lnTo>
                            <a:lnTo>
                              <a:pt x="11" y="22"/>
                            </a:lnTo>
                            <a:lnTo>
                              <a:pt x="9" y="22"/>
                            </a:lnTo>
                            <a:lnTo>
                              <a:pt x="9" y="20"/>
                            </a:lnTo>
                            <a:lnTo>
                              <a:pt x="6" y="20"/>
                            </a:lnTo>
                            <a:lnTo>
                              <a:pt x="3" y="20"/>
                            </a:lnTo>
                            <a:lnTo>
                              <a:pt x="3" y="17"/>
                            </a:lnTo>
                            <a:lnTo>
                              <a:pt x="0" y="14"/>
                            </a:lnTo>
                            <a:lnTo>
                              <a:pt x="0" y="11"/>
                            </a:lnTo>
                            <a:lnTo>
                              <a:pt x="0" y="9"/>
                            </a:lnTo>
                            <a:lnTo>
                              <a:pt x="0" y="6"/>
                            </a:lnTo>
                            <a:lnTo>
                              <a:pt x="3" y="3"/>
                            </a:lnTo>
                            <a:lnTo>
                              <a:pt x="6" y="0"/>
                            </a:lnTo>
                            <a:lnTo>
                              <a:pt x="9" y="0"/>
                            </a:lnTo>
                            <a:lnTo>
                              <a:pt x="11" y="0"/>
                            </a:lnTo>
                            <a:lnTo>
                              <a:pt x="14" y="0"/>
                            </a:lnTo>
                            <a:lnTo>
                              <a:pt x="17" y="0"/>
                            </a:lnTo>
                            <a:lnTo>
                              <a:pt x="17" y="3"/>
                            </a:lnTo>
                            <a:lnTo>
                              <a:pt x="19" y="3"/>
                            </a:lnTo>
                            <a:lnTo>
                              <a:pt x="19" y="6"/>
                            </a:lnTo>
                            <a:close/>
                          </a:path>
                        </a:pathLst>
                      </a:custGeom>
                      <a:noFill/>
                      <a:ln w="9525" cap="rnd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 vert="horz" wrap="square" lIns="87071" tIns="43536" rIns="87071" bIns="4353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 defTabSz="870692" fontAlgn="base">
                          <a:lnSpc>
                            <a:spcPct val="86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de-DE" sz="952">
                          <a:solidFill>
                            <a:srgbClr val="000000"/>
                          </a:solidFill>
                          <a:latin typeface="Arial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5" name="Oval 1161">
                  <a:extLst>
                    <a:ext uri="{FF2B5EF4-FFF2-40B4-BE49-F238E27FC236}">
                      <a16:creationId xmlns:a16="http://schemas.microsoft.com/office/drawing/2014/main" id="{87C87989-C767-7D61-1649-2069257B7E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6463" y="4619625"/>
                  <a:ext cx="557212" cy="560387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16" name="Group 1164">
                  <a:extLst>
                    <a:ext uri="{FF2B5EF4-FFF2-40B4-BE49-F238E27FC236}">
                      <a16:creationId xmlns:a16="http://schemas.microsoft.com/office/drawing/2014/main" id="{51C4948B-2862-7EE1-E0C6-FFB55D2ADAE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14888" y="4765675"/>
                  <a:ext cx="360362" cy="231775"/>
                  <a:chOff x="3033" y="3002"/>
                  <a:chExt cx="227" cy="146"/>
                </a:xfrm>
              </p:grpSpPr>
              <p:sp>
                <p:nvSpPr>
                  <p:cNvPr id="173" name="Rectangle 1162">
                    <a:extLst>
                      <a:ext uri="{FF2B5EF4-FFF2-40B4-BE49-F238E27FC236}">
                        <a16:creationId xmlns:a16="http://schemas.microsoft.com/office/drawing/2014/main" id="{6FBD7B5D-086F-7E1B-24C9-C473AC219B1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33" y="3002"/>
                    <a:ext cx="227" cy="146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74" name="Rectangle 1163">
                    <a:extLst>
                      <a:ext uri="{FF2B5EF4-FFF2-40B4-BE49-F238E27FC236}">
                        <a16:creationId xmlns:a16="http://schemas.microsoft.com/office/drawing/2014/main" id="{312AD3D7-6A29-DC40-4761-13445E703F5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36" y="3005"/>
                    <a:ext cx="221" cy="140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BBBBBB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7" name="Group 1189">
                  <a:extLst>
                    <a:ext uri="{FF2B5EF4-FFF2-40B4-BE49-F238E27FC236}">
                      <a16:creationId xmlns:a16="http://schemas.microsoft.com/office/drawing/2014/main" id="{C91C600C-CDB4-1DDC-58F3-7BC5606D82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00613" y="4667279"/>
                  <a:ext cx="193675" cy="171451"/>
                  <a:chOff x="3087" y="2940"/>
                  <a:chExt cx="122" cy="108"/>
                </a:xfrm>
              </p:grpSpPr>
              <p:grpSp>
                <p:nvGrpSpPr>
                  <p:cNvPr id="149" name="Group 1167">
                    <a:extLst>
                      <a:ext uri="{FF2B5EF4-FFF2-40B4-BE49-F238E27FC236}">
                        <a16:creationId xmlns:a16="http://schemas.microsoft.com/office/drawing/2014/main" id="{5728A49B-6EB4-ADCB-2796-8DC51D8366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91" y="2971"/>
                    <a:ext cx="42" cy="61"/>
                    <a:chOff x="3091" y="2971"/>
                    <a:chExt cx="42" cy="61"/>
                  </a:xfrm>
                </p:grpSpPr>
                <p:sp>
                  <p:nvSpPr>
                    <p:cNvPr id="171" name="Freeform 1165">
                      <a:extLst>
                        <a:ext uri="{FF2B5EF4-FFF2-40B4-BE49-F238E27FC236}">
                          <a16:creationId xmlns:a16="http://schemas.microsoft.com/office/drawing/2014/main" id="{F9DAB9F6-E6AE-90D0-7EC5-623F455F3F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91" y="2971"/>
                      <a:ext cx="42" cy="61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0"/>
                        </a:cxn>
                        <a:cxn ang="0">
                          <a:pos x="42" y="49"/>
                        </a:cxn>
                        <a:cxn ang="0">
                          <a:pos x="25" y="61"/>
                        </a:cxn>
                        <a:cxn ang="0">
                          <a:pos x="0" y="8"/>
                        </a:cxn>
                        <a:cxn ang="0">
                          <a:pos x="19" y="0"/>
                        </a:cxn>
                      </a:cxnLst>
                      <a:rect l="0" t="0" r="r" b="b"/>
                      <a:pathLst>
                        <a:path w="42" h="61">
                          <a:moveTo>
                            <a:pt x="19" y="0"/>
                          </a:moveTo>
                          <a:lnTo>
                            <a:pt x="42" y="49"/>
                          </a:lnTo>
                          <a:lnTo>
                            <a:pt x="25" y="61"/>
                          </a:lnTo>
                          <a:lnTo>
                            <a:pt x="0" y="8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72" name="Freeform 1166">
                      <a:extLst>
                        <a:ext uri="{FF2B5EF4-FFF2-40B4-BE49-F238E27FC236}">
                          <a16:creationId xmlns:a16="http://schemas.microsoft.com/office/drawing/2014/main" id="{9AF3FE90-A50A-58DE-6926-1E939C43B7A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91" y="2971"/>
                      <a:ext cx="42" cy="61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0"/>
                        </a:cxn>
                        <a:cxn ang="0">
                          <a:pos x="42" y="49"/>
                        </a:cxn>
                        <a:cxn ang="0">
                          <a:pos x="25" y="61"/>
                        </a:cxn>
                        <a:cxn ang="0">
                          <a:pos x="0" y="8"/>
                        </a:cxn>
                        <a:cxn ang="0">
                          <a:pos x="19" y="0"/>
                        </a:cxn>
                      </a:cxnLst>
                      <a:rect l="0" t="0" r="r" b="b"/>
                      <a:pathLst>
                        <a:path w="42" h="61">
                          <a:moveTo>
                            <a:pt x="19" y="0"/>
                          </a:moveTo>
                          <a:lnTo>
                            <a:pt x="42" y="49"/>
                          </a:lnTo>
                          <a:lnTo>
                            <a:pt x="25" y="61"/>
                          </a:lnTo>
                          <a:lnTo>
                            <a:pt x="0" y="8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0" name="Oval 1168">
                    <a:extLst>
                      <a:ext uri="{FF2B5EF4-FFF2-40B4-BE49-F238E27FC236}">
                        <a16:creationId xmlns:a16="http://schemas.microsoft.com/office/drawing/2014/main" id="{C79540BB-8373-CB0D-1918-413D5BD337B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91" y="2953"/>
                    <a:ext cx="23" cy="2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151" name="Group 1171">
                    <a:extLst>
                      <a:ext uri="{FF2B5EF4-FFF2-40B4-BE49-F238E27FC236}">
                        <a16:creationId xmlns:a16="http://schemas.microsoft.com/office/drawing/2014/main" id="{C9940F03-C6D3-7339-71F2-F7BE0CD1B4B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87" y="2958"/>
                    <a:ext cx="22" cy="19"/>
                    <a:chOff x="3087" y="2958"/>
                    <a:chExt cx="22" cy="19"/>
                  </a:xfrm>
                </p:grpSpPr>
                <p:sp>
                  <p:nvSpPr>
                    <p:cNvPr id="169" name="Freeform 1169">
                      <a:extLst>
                        <a:ext uri="{FF2B5EF4-FFF2-40B4-BE49-F238E27FC236}">
                          <a16:creationId xmlns:a16="http://schemas.microsoft.com/office/drawing/2014/main" id="{D2B643BB-E4E5-CF8A-8974-DE9E1521BE5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7" y="2958"/>
                      <a:ext cx="22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6"/>
                        </a:cxn>
                        <a:cxn ang="0">
                          <a:pos x="19" y="6"/>
                        </a:cxn>
                        <a:cxn ang="0">
                          <a:pos x="19" y="8"/>
                        </a:cxn>
                        <a:cxn ang="0">
                          <a:pos x="22" y="11"/>
                        </a:cxn>
                        <a:cxn ang="0">
                          <a:pos x="19" y="11"/>
                        </a:cxn>
                        <a:cxn ang="0">
                          <a:pos x="19" y="14"/>
                        </a:cxn>
                        <a:cxn ang="0">
                          <a:pos x="19" y="17"/>
                        </a:cxn>
                        <a:cxn ang="0">
                          <a:pos x="16" y="17"/>
                        </a:cxn>
                        <a:cxn ang="0">
                          <a:pos x="16" y="19"/>
                        </a:cxn>
                        <a:cxn ang="0">
                          <a:pos x="14" y="19"/>
                        </a:cxn>
                        <a:cxn ang="0">
                          <a:pos x="11" y="19"/>
                        </a:cxn>
                        <a:cxn ang="0">
                          <a:pos x="8" y="19"/>
                        </a:cxn>
                        <a:cxn ang="0">
                          <a:pos x="5" y="19"/>
                        </a:cxn>
                        <a:cxn ang="0">
                          <a:pos x="3" y="17"/>
                        </a:cxn>
                        <a:cxn ang="0">
                          <a:pos x="3" y="14"/>
                        </a:cxn>
                        <a:cxn ang="0">
                          <a:pos x="0" y="14"/>
                        </a:cxn>
                        <a:cxn ang="0">
                          <a:pos x="0" y="11"/>
                        </a:cxn>
                        <a:cxn ang="0">
                          <a:pos x="3" y="8"/>
                        </a:cxn>
                        <a:cxn ang="0">
                          <a:pos x="3" y="6"/>
                        </a:cxn>
                        <a:cxn ang="0">
                          <a:pos x="5" y="3"/>
                        </a:cxn>
                        <a:cxn ang="0">
                          <a:pos x="8" y="3"/>
                        </a:cxn>
                        <a:cxn ang="0">
                          <a:pos x="11" y="0"/>
                        </a:cxn>
                        <a:cxn ang="0">
                          <a:pos x="14" y="3"/>
                        </a:cxn>
                        <a:cxn ang="0">
                          <a:pos x="16" y="3"/>
                        </a:cxn>
                        <a:cxn ang="0">
                          <a:pos x="19" y="3"/>
                        </a:cxn>
                        <a:cxn ang="0">
                          <a:pos x="19" y="6"/>
                        </a:cxn>
                      </a:cxnLst>
                      <a:rect l="0" t="0" r="r" b="b"/>
                      <a:pathLst>
                        <a:path w="22" h="19">
                          <a:moveTo>
                            <a:pt x="19" y="6"/>
                          </a:moveTo>
                          <a:lnTo>
                            <a:pt x="19" y="6"/>
                          </a:lnTo>
                          <a:lnTo>
                            <a:pt x="19" y="8"/>
                          </a:lnTo>
                          <a:lnTo>
                            <a:pt x="22" y="11"/>
                          </a:lnTo>
                          <a:lnTo>
                            <a:pt x="19" y="11"/>
                          </a:lnTo>
                          <a:lnTo>
                            <a:pt x="19" y="14"/>
                          </a:lnTo>
                          <a:lnTo>
                            <a:pt x="19" y="17"/>
                          </a:lnTo>
                          <a:lnTo>
                            <a:pt x="16" y="17"/>
                          </a:lnTo>
                          <a:lnTo>
                            <a:pt x="16" y="19"/>
                          </a:lnTo>
                          <a:lnTo>
                            <a:pt x="14" y="19"/>
                          </a:lnTo>
                          <a:lnTo>
                            <a:pt x="11" y="19"/>
                          </a:lnTo>
                          <a:lnTo>
                            <a:pt x="8" y="19"/>
                          </a:lnTo>
                          <a:lnTo>
                            <a:pt x="5" y="19"/>
                          </a:lnTo>
                          <a:lnTo>
                            <a:pt x="3" y="17"/>
                          </a:lnTo>
                          <a:lnTo>
                            <a:pt x="3" y="14"/>
                          </a:lnTo>
                          <a:lnTo>
                            <a:pt x="0" y="14"/>
                          </a:lnTo>
                          <a:lnTo>
                            <a:pt x="0" y="11"/>
                          </a:lnTo>
                          <a:lnTo>
                            <a:pt x="3" y="8"/>
                          </a:lnTo>
                          <a:lnTo>
                            <a:pt x="3" y="6"/>
                          </a:lnTo>
                          <a:lnTo>
                            <a:pt x="5" y="3"/>
                          </a:lnTo>
                          <a:lnTo>
                            <a:pt x="8" y="3"/>
                          </a:lnTo>
                          <a:lnTo>
                            <a:pt x="11" y="0"/>
                          </a:lnTo>
                          <a:lnTo>
                            <a:pt x="14" y="3"/>
                          </a:lnTo>
                          <a:lnTo>
                            <a:pt x="16" y="3"/>
                          </a:lnTo>
                          <a:lnTo>
                            <a:pt x="19" y="3"/>
                          </a:lnTo>
                          <a:lnTo>
                            <a:pt x="19" y="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70" name="Freeform 1170">
                      <a:extLst>
                        <a:ext uri="{FF2B5EF4-FFF2-40B4-BE49-F238E27FC236}">
                          <a16:creationId xmlns:a16="http://schemas.microsoft.com/office/drawing/2014/main" id="{AAE2D1A9-CD43-0F5F-50F3-89A2637DEC2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7" y="2958"/>
                      <a:ext cx="22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6"/>
                        </a:cxn>
                        <a:cxn ang="0">
                          <a:pos x="19" y="6"/>
                        </a:cxn>
                        <a:cxn ang="0">
                          <a:pos x="19" y="8"/>
                        </a:cxn>
                        <a:cxn ang="0">
                          <a:pos x="22" y="11"/>
                        </a:cxn>
                        <a:cxn ang="0">
                          <a:pos x="19" y="11"/>
                        </a:cxn>
                        <a:cxn ang="0">
                          <a:pos x="19" y="14"/>
                        </a:cxn>
                        <a:cxn ang="0">
                          <a:pos x="19" y="17"/>
                        </a:cxn>
                        <a:cxn ang="0">
                          <a:pos x="16" y="17"/>
                        </a:cxn>
                        <a:cxn ang="0">
                          <a:pos x="16" y="19"/>
                        </a:cxn>
                        <a:cxn ang="0">
                          <a:pos x="14" y="19"/>
                        </a:cxn>
                        <a:cxn ang="0">
                          <a:pos x="11" y="19"/>
                        </a:cxn>
                        <a:cxn ang="0">
                          <a:pos x="8" y="19"/>
                        </a:cxn>
                        <a:cxn ang="0">
                          <a:pos x="5" y="19"/>
                        </a:cxn>
                        <a:cxn ang="0">
                          <a:pos x="3" y="17"/>
                        </a:cxn>
                        <a:cxn ang="0">
                          <a:pos x="3" y="14"/>
                        </a:cxn>
                        <a:cxn ang="0">
                          <a:pos x="0" y="14"/>
                        </a:cxn>
                        <a:cxn ang="0">
                          <a:pos x="0" y="11"/>
                        </a:cxn>
                        <a:cxn ang="0">
                          <a:pos x="3" y="8"/>
                        </a:cxn>
                        <a:cxn ang="0">
                          <a:pos x="3" y="6"/>
                        </a:cxn>
                        <a:cxn ang="0">
                          <a:pos x="5" y="3"/>
                        </a:cxn>
                        <a:cxn ang="0">
                          <a:pos x="8" y="3"/>
                        </a:cxn>
                        <a:cxn ang="0">
                          <a:pos x="11" y="0"/>
                        </a:cxn>
                        <a:cxn ang="0">
                          <a:pos x="14" y="3"/>
                        </a:cxn>
                        <a:cxn ang="0">
                          <a:pos x="16" y="3"/>
                        </a:cxn>
                        <a:cxn ang="0">
                          <a:pos x="19" y="3"/>
                        </a:cxn>
                        <a:cxn ang="0">
                          <a:pos x="19" y="6"/>
                        </a:cxn>
                      </a:cxnLst>
                      <a:rect l="0" t="0" r="r" b="b"/>
                      <a:pathLst>
                        <a:path w="22" h="19">
                          <a:moveTo>
                            <a:pt x="19" y="6"/>
                          </a:moveTo>
                          <a:lnTo>
                            <a:pt x="19" y="6"/>
                          </a:lnTo>
                          <a:lnTo>
                            <a:pt x="19" y="8"/>
                          </a:lnTo>
                          <a:lnTo>
                            <a:pt x="22" y="11"/>
                          </a:lnTo>
                          <a:lnTo>
                            <a:pt x="19" y="11"/>
                          </a:lnTo>
                          <a:lnTo>
                            <a:pt x="19" y="14"/>
                          </a:lnTo>
                          <a:lnTo>
                            <a:pt x="19" y="17"/>
                          </a:lnTo>
                          <a:lnTo>
                            <a:pt x="16" y="17"/>
                          </a:lnTo>
                          <a:lnTo>
                            <a:pt x="16" y="19"/>
                          </a:lnTo>
                          <a:lnTo>
                            <a:pt x="14" y="19"/>
                          </a:lnTo>
                          <a:lnTo>
                            <a:pt x="11" y="19"/>
                          </a:lnTo>
                          <a:lnTo>
                            <a:pt x="8" y="19"/>
                          </a:lnTo>
                          <a:lnTo>
                            <a:pt x="5" y="19"/>
                          </a:lnTo>
                          <a:lnTo>
                            <a:pt x="3" y="17"/>
                          </a:lnTo>
                          <a:lnTo>
                            <a:pt x="3" y="14"/>
                          </a:lnTo>
                          <a:lnTo>
                            <a:pt x="0" y="14"/>
                          </a:lnTo>
                          <a:lnTo>
                            <a:pt x="0" y="11"/>
                          </a:lnTo>
                          <a:lnTo>
                            <a:pt x="3" y="8"/>
                          </a:lnTo>
                          <a:lnTo>
                            <a:pt x="3" y="6"/>
                          </a:lnTo>
                          <a:lnTo>
                            <a:pt x="5" y="3"/>
                          </a:lnTo>
                          <a:lnTo>
                            <a:pt x="8" y="3"/>
                          </a:lnTo>
                          <a:lnTo>
                            <a:pt x="11" y="0"/>
                          </a:lnTo>
                          <a:lnTo>
                            <a:pt x="14" y="3"/>
                          </a:lnTo>
                          <a:lnTo>
                            <a:pt x="16" y="3"/>
                          </a:lnTo>
                          <a:lnTo>
                            <a:pt x="19" y="3"/>
                          </a:lnTo>
                          <a:lnTo>
                            <a:pt x="19" y="6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2" name="Freeform 1172">
                    <a:extLst>
                      <a:ext uri="{FF2B5EF4-FFF2-40B4-BE49-F238E27FC236}">
                        <a16:creationId xmlns:a16="http://schemas.microsoft.com/office/drawing/2014/main" id="{F538B357-9747-494F-8D9B-C4977E1AD7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2" y="2959"/>
                    <a:ext cx="47" cy="64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47" y="56"/>
                      </a:cxn>
                      <a:cxn ang="0">
                        <a:pos x="25" y="64"/>
                      </a:cxn>
                      <a:cxn ang="0">
                        <a:pos x="0" y="11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47" h="64">
                        <a:moveTo>
                          <a:pt x="19" y="0"/>
                        </a:moveTo>
                        <a:lnTo>
                          <a:pt x="47" y="56"/>
                        </a:lnTo>
                        <a:lnTo>
                          <a:pt x="25" y="64"/>
                        </a:lnTo>
                        <a:lnTo>
                          <a:pt x="0" y="11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3" name="Freeform 1173">
                    <a:extLst>
                      <a:ext uri="{FF2B5EF4-FFF2-40B4-BE49-F238E27FC236}">
                        <a16:creationId xmlns:a16="http://schemas.microsoft.com/office/drawing/2014/main" id="{6D652C15-BCB7-1E96-8A34-8B00D91840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1" y="3007"/>
                    <a:ext cx="25" cy="25"/>
                  </a:xfrm>
                  <a:custGeom>
                    <a:avLst/>
                    <a:gdLst/>
                    <a:ahLst/>
                    <a:cxnLst>
                      <a:cxn ang="0">
                        <a:pos x="22" y="5"/>
                      </a:cxn>
                      <a:cxn ang="0">
                        <a:pos x="25" y="8"/>
                      </a:cxn>
                      <a:cxn ang="0">
                        <a:pos x="25" y="11"/>
                      </a:cxn>
                      <a:cxn ang="0">
                        <a:pos x="25" y="14"/>
                      </a:cxn>
                      <a:cxn ang="0">
                        <a:pos x="25" y="16"/>
                      </a:cxn>
                      <a:cxn ang="0">
                        <a:pos x="22" y="16"/>
                      </a:cxn>
                      <a:cxn ang="0">
                        <a:pos x="22" y="19"/>
                      </a:cxn>
                      <a:cxn ang="0">
                        <a:pos x="19" y="19"/>
                      </a:cxn>
                      <a:cxn ang="0">
                        <a:pos x="19" y="22"/>
                      </a:cxn>
                      <a:cxn ang="0">
                        <a:pos x="17" y="22"/>
                      </a:cxn>
                      <a:cxn ang="0">
                        <a:pos x="14" y="22"/>
                      </a:cxn>
                      <a:cxn ang="0">
                        <a:pos x="14" y="25"/>
                      </a:cxn>
                      <a:cxn ang="0">
                        <a:pos x="11" y="25"/>
                      </a:cxn>
                      <a:cxn ang="0">
                        <a:pos x="8" y="22"/>
                      </a:cxn>
                      <a:cxn ang="0">
                        <a:pos x="6" y="22"/>
                      </a:cxn>
                      <a:cxn ang="0">
                        <a:pos x="3" y="19"/>
                      </a:cxn>
                      <a:cxn ang="0">
                        <a:pos x="3" y="16"/>
                      </a:cxn>
                      <a:cxn ang="0">
                        <a:pos x="0" y="16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3" y="8"/>
                      </a:cxn>
                      <a:cxn ang="0">
                        <a:pos x="3" y="5"/>
                      </a:cxn>
                      <a:cxn ang="0">
                        <a:pos x="6" y="5"/>
                      </a:cxn>
                      <a:cxn ang="0">
                        <a:pos x="6" y="3"/>
                      </a:cxn>
                      <a:cxn ang="0">
                        <a:pos x="8" y="3"/>
                      </a:cxn>
                      <a:cxn ang="0">
                        <a:pos x="11" y="3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3"/>
                      </a:cxn>
                      <a:cxn ang="0">
                        <a:pos x="19" y="3"/>
                      </a:cxn>
                      <a:cxn ang="0">
                        <a:pos x="22" y="5"/>
                      </a:cxn>
                    </a:cxnLst>
                    <a:rect l="0" t="0" r="r" b="b"/>
                    <a:pathLst>
                      <a:path w="25" h="25">
                        <a:moveTo>
                          <a:pt x="22" y="5"/>
                        </a:moveTo>
                        <a:lnTo>
                          <a:pt x="25" y="8"/>
                        </a:lnTo>
                        <a:lnTo>
                          <a:pt x="25" y="11"/>
                        </a:lnTo>
                        <a:lnTo>
                          <a:pt x="25" y="14"/>
                        </a:lnTo>
                        <a:lnTo>
                          <a:pt x="25" y="16"/>
                        </a:lnTo>
                        <a:lnTo>
                          <a:pt x="22" y="16"/>
                        </a:lnTo>
                        <a:lnTo>
                          <a:pt x="22" y="19"/>
                        </a:lnTo>
                        <a:lnTo>
                          <a:pt x="19" y="19"/>
                        </a:lnTo>
                        <a:lnTo>
                          <a:pt x="19" y="22"/>
                        </a:lnTo>
                        <a:lnTo>
                          <a:pt x="17" y="22"/>
                        </a:lnTo>
                        <a:lnTo>
                          <a:pt x="14" y="22"/>
                        </a:lnTo>
                        <a:lnTo>
                          <a:pt x="14" y="25"/>
                        </a:lnTo>
                        <a:lnTo>
                          <a:pt x="11" y="25"/>
                        </a:lnTo>
                        <a:lnTo>
                          <a:pt x="8" y="22"/>
                        </a:lnTo>
                        <a:lnTo>
                          <a:pt x="6" y="22"/>
                        </a:lnTo>
                        <a:lnTo>
                          <a:pt x="3" y="19"/>
                        </a:lnTo>
                        <a:lnTo>
                          <a:pt x="3" y="16"/>
                        </a:lnTo>
                        <a:lnTo>
                          <a:pt x="0" y="16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3" y="8"/>
                        </a:lnTo>
                        <a:lnTo>
                          <a:pt x="3" y="5"/>
                        </a:lnTo>
                        <a:lnTo>
                          <a:pt x="6" y="5"/>
                        </a:lnTo>
                        <a:lnTo>
                          <a:pt x="6" y="3"/>
                        </a:lnTo>
                        <a:lnTo>
                          <a:pt x="8" y="3"/>
                        </a:lnTo>
                        <a:lnTo>
                          <a:pt x="11" y="3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3"/>
                        </a:lnTo>
                        <a:lnTo>
                          <a:pt x="19" y="3"/>
                        </a:lnTo>
                        <a:lnTo>
                          <a:pt x="22" y="5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154" name="Group 1176">
                    <a:extLst>
                      <a:ext uri="{FF2B5EF4-FFF2-40B4-BE49-F238E27FC236}">
                        <a16:creationId xmlns:a16="http://schemas.microsoft.com/office/drawing/2014/main" id="{0F1A865B-211F-FF54-767C-2E4ACFF4DE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59" y="2961"/>
                    <a:ext cx="41" cy="58"/>
                    <a:chOff x="3159" y="2961"/>
                    <a:chExt cx="41" cy="58"/>
                  </a:xfrm>
                </p:grpSpPr>
                <p:sp>
                  <p:nvSpPr>
                    <p:cNvPr id="167" name="Freeform 1174">
                      <a:extLst>
                        <a:ext uri="{FF2B5EF4-FFF2-40B4-BE49-F238E27FC236}">
                          <a16:creationId xmlns:a16="http://schemas.microsoft.com/office/drawing/2014/main" id="{F2CB9120-3222-CFD4-B79B-1D6165882F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59" y="2961"/>
                      <a:ext cx="41" cy="58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0"/>
                        </a:cxn>
                        <a:cxn ang="0">
                          <a:pos x="41" y="50"/>
                        </a:cxn>
                        <a:cxn ang="0">
                          <a:pos x="25" y="58"/>
                        </a:cxn>
                        <a:cxn ang="0">
                          <a:pos x="0" y="8"/>
                        </a:cxn>
                        <a:cxn ang="0">
                          <a:pos x="19" y="0"/>
                        </a:cxn>
                      </a:cxnLst>
                      <a:rect l="0" t="0" r="r" b="b"/>
                      <a:pathLst>
                        <a:path w="41" h="58">
                          <a:moveTo>
                            <a:pt x="19" y="0"/>
                          </a:moveTo>
                          <a:lnTo>
                            <a:pt x="41" y="50"/>
                          </a:lnTo>
                          <a:lnTo>
                            <a:pt x="25" y="58"/>
                          </a:lnTo>
                          <a:lnTo>
                            <a:pt x="0" y="8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68" name="Freeform 1175">
                      <a:extLst>
                        <a:ext uri="{FF2B5EF4-FFF2-40B4-BE49-F238E27FC236}">
                          <a16:creationId xmlns:a16="http://schemas.microsoft.com/office/drawing/2014/main" id="{2A9D957B-D6E1-3FC1-D44D-3A3C67E3850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59" y="2961"/>
                      <a:ext cx="41" cy="58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0"/>
                        </a:cxn>
                        <a:cxn ang="0">
                          <a:pos x="41" y="50"/>
                        </a:cxn>
                        <a:cxn ang="0">
                          <a:pos x="25" y="58"/>
                        </a:cxn>
                        <a:cxn ang="0">
                          <a:pos x="0" y="8"/>
                        </a:cxn>
                        <a:cxn ang="0">
                          <a:pos x="19" y="0"/>
                        </a:cxn>
                      </a:cxnLst>
                      <a:rect l="0" t="0" r="r" b="b"/>
                      <a:pathLst>
                        <a:path w="41" h="58">
                          <a:moveTo>
                            <a:pt x="19" y="0"/>
                          </a:moveTo>
                          <a:lnTo>
                            <a:pt x="41" y="50"/>
                          </a:lnTo>
                          <a:lnTo>
                            <a:pt x="25" y="58"/>
                          </a:lnTo>
                          <a:lnTo>
                            <a:pt x="0" y="8"/>
                          </a:lnTo>
                          <a:lnTo>
                            <a:pt x="19" y="0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5" name="Oval 1177">
                    <a:extLst>
                      <a:ext uri="{FF2B5EF4-FFF2-40B4-BE49-F238E27FC236}">
                        <a16:creationId xmlns:a16="http://schemas.microsoft.com/office/drawing/2014/main" id="{10F5C0EB-E8CF-31C7-FFC8-BC6EF534DD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7" y="3012"/>
                    <a:ext cx="22" cy="2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156" name="Group 1180">
                    <a:extLst>
                      <a:ext uri="{FF2B5EF4-FFF2-40B4-BE49-F238E27FC236}">
                        <a16:creationId xmlns:a16="http://schemas.microsoft.com/office/drawing/2014/main" id="{BFAE3025-6DD6-6B6E-0495-2E4B7918DD6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7" y="3014"/>
                    <a:ext cx="19" cy="20"/>
                    <a:chOff x="3187" y="3014"/>
                    <a:chExt cx="19" cy="20"/>
                  </a:xfrm>
                </p:grpSpPr>
                <p:sp>
                  <p:nvSpPr>
                    <p:cNvPr id="165" name="Freeform 1178">
                      <a:extLst>
                        <a:ext uri="{FF2B5EF4-FFF2-40B4-BE49-F238E27FC236}">
                          <a16:creationId xmlns:a16="http://schemas.microsoft.com/office/drawing/2014/main" id="{199EF90B-D8F8-DBCE-F4A2-609D93BD62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87" y="3014"/>
                      <a:ext cx="19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3"/>
                        </a:cxn>
                        <a:cxn ang="0">
                          <a:pos x="19" y="6"/>
                        </a:cxn>
                        <a:cxn ang="0">
                          <a:pos x="19" y="9"/>
                        </a:cxn>
                        <a:cxn ang="0">
                          <a:pos x="19" y="12"/>
                        </a:cxn>
                        <a:cxn ang="0">
                          <a:pos x="19" y="15"/>
                        </a:cxn>
                        <a:cxn ang="0">
                          <a:pos x="16" y="15"/>
                        </a:cxn>
                        <a:cxn ang="0">
                          <a:pos x="16" y="18"/>
                        </a:cxn>
                        <a:cxn ang="0">
                          <a:pos x="13" y="18"/>
                        </a:cxn>
                        <a:cxn ang="0">
                          <a:pos x="13" y="20"/>
                        </a:cxn>
                        <a:cxn ang="0">
                          <a:pos x="11" y="20"/>
                        </a:cxn>
                        <a:cxn ang="0">
                          <a:pos x="8" y="20"/>
                        </a:cxn>
                        <a:cxn ang="0">
                          <a:pos x="5" y="20"/>
                        </a:cxn>
                        <a:cxn ang="0">
                          <a:pos x="2" y="18"/>
                        </a:cxn>
                        <a:cxn ang="0">
                          <a:pos x="0" y="15"/>
                        </a:cxn>
                        <a:cxn ang="0">
                          <a:pos x="0" y="12"/>
                        </a:cxn>
                        <a:cxn ang="0">
                          <a:pos x="0" y="9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  <a:cxn ang="0">
                          <a:pos x="2" y="3"/>
                        </a:cxn>
                        <a:cxn ang="0">
                          <a:pos x="5" y="3"/>
                        </a:cxn>
                        <a:cxn ang="0">
                          <a:pos x="5" y="0"/>
                        </a:cxn>
                        <a:cxn ang="0">
                          <a:pos x="8" y="0"/>
                        </a:cxn>
                        <a:cxn ang="0">
                          <a:pos x="11" y="0"/>
                        </a:cxn>
                        <a:cxn ang="0">
                          <a:pos x="13" y="0"/>
                        </a:cxn>
                        <a:cxn ang="0">
                          <a:pos x="16" y="3"/>
                        </a:cxn>
                        <a:cxn ang="0">
                          <a:pos x="19" y="3"/>
                        </a:cxn>
                      </a:cxnLst>
                      <a:rect l="0" t="0" r="r" b="b"/>
                      <a:pathLst>
                        <a:path w="19" h="20">
                          <a:moveTo>
                            <a:pt x="19" y="3"/>
                          </a:moveTo>
                          <a:lnTo>
                            <a:pt x="19" y="6"/>
                          </a:lnTo>
                          <a:lnTo>
                            <a:pt x="19" y="9"/>
                          </a:lnTo>
                          <a:lnTo>
                            <a:pt x="19" y="12"/>
                          </a:lnTo>
                          <a:lnTo>
                            <a:pt x="19" y="15"/>
                          </a:lnTo>
                          <a:lnTo>
                            <a:pt x="16" y="15"/>
                          </a:lnTo>
                          <a:lnTo>
                            <a:pt x="16" y="18"/>
                          </a:lnTo>
                          <a:lnTo>
                            <a:pt x="13" y="18"/>
                          </a:lnTo>
                          <a:lnTo>
                            <a:pt x="13" y="20"/>
                          </a:lnTo>
                          <a:lnTo>
                            <a:pt x="11" y="20"/>
                          </a:lnTo>
                          <a:lnTo>
                            <a:pt x="8" y="20"/>
                          </a:lnTo>
                          <a:lnTo>
                            <a:pt x="5" y="20"/>
                          </a:lnTo>
                          <a:lnTo>
                            <a:pt x="2" y="18"/>
                          </a:lnTo>
                          <a:lnTo>
                            <a:pt x="0" y="15"/>
                          </a:lnTo>
                          <a:lnTo>
                            <a:pt x="0" y="12"/>
                          </a:lnTo>
                          <a:lnTo>
                            <a:pt x="0" y="9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lnTo>
                            <a:pt x="2" y="3"/>
                          </a:lnTo>
                          <a:lnTo>
                            <a:pt x="5" y="3"/>
                          </a:lnTo>
                          <a:lnTo>
                            <a:pt x="5" y="0"/>
                          </a:lnTo>
                          <a:lnTo>
                            <a:pt x="8" y="0"/>
                          </a:lnTo>
                          <a:lnTo>
                            <a:pt x="11" y="0"/>
                          </a:lnTo>
                          <a:lnTo>
                            <a:pt x="13" y="0"/>
                          </a:lnTo>
                          <a:lnTo>
                            <a:pt x="16" y="3"/>
                          </a:lnTo>
                          <a:lnTo>
                            <a:pt x="19" y="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66" name="Freeform 1179">
                      <a:extLst>
                        <a:ext uri="{FF2B5EF4-FFF2-40B4-BE49-F238E27FC236}">
                          <a16:creationId xmlns:a16="http://schemas.microsoft.com/office/drawing/2014/main" id="{383227D7-1F49-51DB-6493-2572CCF021C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87" y="3014"/>
                      <a:ext cx="19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3"/>
                        </a:cxn>
                        <a:cxn ang="0">
                          <a:pos x="19" y="6"/>
                        </a:cxn>
                        <a:cxn ang="0">
                          <a:pos x="19" y="9"/>
                        </a:cxn>
                        <a:cxn ang="0">
                          <a:pos x="19" y="12"/>
                        </a:cxn>
                        <a:cxn ang="0">
                          <a:pos x="19" y="15"/>
                        </a:cxn>
                        <a:cxn ang="0">
                          <a:pos x="16" y="15"/>
                        </a:cxn>
                        <a:cxn ang="0">
                          <a:pos x="16" y="18"/>
                        </a:cxn>
                        <a:cxn ang="0">
                          <a:pos x="13" y="18"/>
                        </a:cxn>
                        <a:cxn ang="0">
                          <a:pos x="13" y="20"/>
                        </a:cxn>
                        <a:cxn ang="0">
                          <a:pos x="11" y="20"/>
                        </a:cxn>
                        <a:cxn ang="0">
                          <a:pos x="8" y="20"/>
                        </a:cxn>
                        <a:cxn ang="0">
                          <a:pos x="5" y="20"/>
                        </a:cxn>
                        <a:cxn ang="0">
                          <a:pos x="2" y="18"/>
                        </a:cxn>
                        <a:cxn ang="0">
                          <a:pos x="0" y="15"/>
                        </a:cxn>
                        <a:cxn ang="0">
                          <a:pos x="0" y="12"/>
                        </a:cxn>
                        <a:cxn ang="0">
                          <a:pos x="0" y="9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  <a:cxn ang="0">
                          <a:pos x="2" y="3"/>
                        </a:cxn>
                        <a:cxn ang="0">
                          <a:pos x="5" y="3"/>
                        </a:cxn>
                        <a:cxn ang="0">
                          <a:pos x="5" y="0"/>
                        </a:cxn>
                        <a:cxn ang="0">
                          <a:pos x="8" y="0"/>
                        </a:cxn>
                        <a:cxn ang="0">
                          <a:pos x="11" y="0"/>
                        </a:cxn>
                        <a:cxn ang="0">
                          <a:pos x="13" y="0"/>
                        </a:cxn>
                        <a:cxn ang="0">
                          <a:pos x="16" y="3"/>
                        </a:cxn>
                        <a:cxn ang="0">
                          <a:pos x="19" y="3"/>
                        </a:cxn>
                      </a:cxnLst>
                      <a:rect l="0" t="0" r="r" b="b"/>
                      <a:pathLst>
                        <a:path w="19" h="20">
                          <a:moveTo>
                            <a:pt x="19" y="3"/>
                          </a:moveTo>
                          <a:lnTo>
                            <a:pt x="19" y="6"/>
                          </a:lnTo>
                          <a:lnTo>
                            <a:pt x="19" y="9"/>
                          </a:lnTo>
                          <a:lnTo>
                            <a:pt x="19" y="12"/>
                          </a:lnTo>
                          <a:lnTo>
                            <a:pt x="19" y="15"/>
                          </a:lnTo>
                          <a:lnTo>
                            <a:pt x="16" y="15"/>
                          </a:lnTo>
                          <a:lnTo>
                            <a:pt x="16" y="18"/>
                          </a:lnTo>
                          <a:lnTo>
                            <a:pt x="13" y="18"/>
                          </a:lnTo>
                          <a:lnTo>
                            <a:pt x="13" y="20"/>
                          </a:lnTo>
                          <a:lnTo>
                            <a:pt x="11" y="20"/>
                          </a:lnTo>
                          <a:lnTo>
                            <a:pt x="8" y="20"/>
                          </a:lnTo>
                          <a:lnTo>
                            <a:pt x="5" y="20"/>
                          </a:lnTo>
                          <a:lnTo>
                            <a:pt x="2" y="18"/>
                          </a:lnTo>
                          <a:lnTo>
                            <a:pt x="0" y="15"/>
                          </a:lnTo>
                          <a:lnTo>
                            <a:pt x="0" y="12"/>
                          </a:lnTo>
                          <a:lnTo>
                            <a:pt x="0" y="9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lnTo>
                            <a:pt x="2" y="3"/>
                          </a:lnTo>
                          <a:lnTo>
                            <a:pt x="5" y="3"/>
                          </a:lnTo>
                          <a:lnTo>
                            <a:pt x="5" y="0"/>
                          </a:lnTo>
                          <a:lnTo>
                            <a:pt x="8" y="0"/>
                          </a:lnTo>
                          <a:lnTo>
                            <a:pt x="11" y="0"/>
                          </a:lnTo>
                          <a:lnTo>
                            <a:pt x="13" y="0"/>
                          </a:lnTo>
                          <a:lnTo>
                            <a:pt x="16" y="3"/>
                          </a:lnTo>
                          <a:lnTo>
                            <a:pt x="19" y="3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57" name="Freeform 1181">
                    <a:extLst>
                      <a:ext uri="{FF2B5EF4-FFF2-40B4-BE49-F238E27FC236}">
                        <a16:creationId xmlns:a16="http://schemas.microsoft.com/office/drawing/2014/main" id="{67980808-51DF-6BE0-60FA-FA5A61B89E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9" y="2953"/>
                    <a:ext cx="25" cy="26"/>
                  </a:xfrm>
                  <a:custGeom>
                    <a:avLst/>
                    <a:gdLst/>
                    <a:ahLst/>
                    <a:cxnLst>
                      <a:cxn ang="0">
                        <a:pos x="22" y="6"/>
                      </a:cxn>
                      <a:cxn ang="0">
                        <a:pos x="25" y="9"/>
                      </a:cxn>
                      <a:cxn ang="0">
                        <a:pos x="25" y="12"/>
                      </a:cxn>
                      <a:cxn ang="0">
                        <a:pos x="25" y="15"/>
                      </a:cxn>
                      <a:cxn ang="0">
                        <a:pos x="25" y="18"/>
                      </a:cxn>
                      <a:cxn ang="0">
                        <a:pos x="22" y="18"/>
                      </a:cxn>
                      <a:cxn ang="0">
                        <a:pos x="22" y="20"/>
                      </a:cxn>
                      <a:cxn ang="0">
                        <a:pos x="22" y="23"/>
                      </a:cxn>
                      <a:cxn ang="0">
                        <a:pos x="19" y="23"/>
                      </a:cxn>
                      <a:cxn ang="0">
                        <a:pos x="17" y="26"/>
                      </a:cxn>
                      <a:cxn ang="0">
                        <a:pos x="14" y="26"/>
                      </a:cxn>
                      <a:cxn ang="0">
                        <a:pos x="11" y="26"/>
                      </a:cxn>
                      <a:cxn ang="0">
                        <a:pos x="8" y="26"/>
                      </a:cxn>
                      <a:cxn ang="0">
                        <a:pos x="8" y="23"/>
                      </a:cxn>
                      <a:cxn ang="0">
                        <a:pos x="6" y="23"/>
                      </a:cxn>
                      <a:cxn ang="0">
                        <a:pos x="3" y="23"/>
                      </a:cxn>
                      <a:cxn ang="0">
                        <a:pos x="3" y="20"/>
                      </a:cxn>
                      <a:cxn ang="0">
                        <a:pos x="0" y="18"/>
                      </a:cxn>
                      <a:cxn ang="0">
                        <a:pos x="0" y="15"/>
                      </a:cxn>
                      <a:cxn ang="0">
                        <a:pos x="0" y="12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3" y="6"/>
                      </a:cxn>
                      <a:cxn ang="0">
                        <a:pos x="3" y="3"/>
                      </a:cxn>
                      <a:cxn ang="0">
                        <a:pos x="6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19" y="3"/>
                      </a:cxn>
                      <a:cxn ang="0">
                        <a:pos x="22" y="6"/>
                      </a:cxn>
                    </a:cxnLst>
                    <a:rect l="0" t="0" r="r" b="b"/>
                    <a:pathLst>
                      <a:path w="25" h="26">
                        <a:moveTo>
                          <a:pt x="22" y="6"/>
                        </a:moveTo>
                        <a:lnTo>
                          <a:pt x="25" y="9"/>
                        </a:lnTo>
                        <a:lnTo>
                          <a:pt x="25" y="12"/>
                        </a:lnTo>
                        <a:lnTo>
                          <a:pt x="25" y="15"/>
                        </a:lnTo>
                        <a:lnTo>
                          <a:pt x="25" y="18"/>
                        </a:lnTo>
                        <a:lnTo>
                          <a:pt x="22" y="18"/>
                        </a:lnTo>
                        <a:lnTo>
                          <a:pt x="22" y="20"/>
                        </a:lnTo>
                        <a:lnTo>
                          <a:pt x="22" y="23"/>
                        </a:lnTo>
                        <a:lnTo>
                          <a:pt x="19" y="23"/>
                        </a:lnTo>
                        <a:lnTo>
                          <a:pt x="17" y="26"/>
                        </a:lnTo>
                        <a:lnTo>
                          <a:pt x="14" y="26"/>
                        </a:lnTo>
                        <a:lnTo>
                          <a:pt x="11" y="26"/>
                        </a:lnTo>
                        <a:lnTo>
                          <a:pt x="8" y="26"/>
                        </a:lnTo>
                        <a:lnTo>
                          <a:pt x="8" y="23"/>
                        </a:lnTo>
                        <a:lnTo>
                          <a:pt x="6" y="23"/>
                        </a:lnTo>
                        <a:lnTo>
                          <a:pt x="3" y="23"/>
                        </a:lnTo>
                        <a:lnTo>
                          <a:pt x="3" y="20"/>
                        </a:lnTo>
                        <a:lnTo>
                          <a:pt x="0" y="18"/>
                        </a:lnTo>
                        <a:lnTo>
                          <a:pt x="0" y="15"/>
                        </a:lnTo>
                        <a:lnTo>
                          <a:pt x="0" y="12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3" y="6"/>
                        </a:lnTo>
                        <a:lnTo>
                          <a:pt x="3" y="3"/>
                        </a:lnTo>
                        <a:lnTo>
                          <a:pt x="6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19" y="3"/>
                        </a:lnTo>
                        <a:lnTo>
                          <a:pt x="22" y="6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58" name="Oval 1182">
                    <a:extLst>
                      <a:ext uri="{FF2B5EF4-FFF2-40B4-BE49-F238E27FC236}">
                        <a16:creationId xmlns:a16="http://schemas.microsoft.com/office/drawing/2014/main" id="{DB23ED85-DE6A-97D2-C555-A2ED80F673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62" y="2956"/>
                    <a:ext cx="22" cy="25"/>
                  </a:xfrm>
                  <a:prstGeom prst="ellipse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159" name="Group 1185">
                    <a:extLst>
                      <a:ext uri="{FF2B5EF4-FFF2-40B4-BE49-F238E27FC236}">
                        <a16:creationId xmlns:a16="http://schemas.microsoft.com/office/drawing/2014/main" id="{3771D573-EC4E-2762-9E69-E1FF53DE37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59" y="2956"/>
                    <a:ext cx="19" cy="23"/>
                    <a:chOff x="3159" y="2956"/>
                    <a:chExt cx="19" cy="23"/>
                  </a:xfrm>
                </p:grpSpPr>
                <p:sp>
                  <p:nvSpPr>
                    <p:cNvPr id="163" name="Freeform 1183">
                      <a:extLst>
                        <a:ext uri="{FF2B5EF4-FFF2-40B4-BE49-F238E27FC236}">
                          <a16:creationId xmlns:a16="http://schemas.microsoft.com/office/drawing/2014/main" id="{3EFC76F9-5981-1E84-5525-8573CEE1191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59" y="2956"/>
                      <a:ext cx="19" cy="2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"/>
                        </a:cxn>
                        <a:cxn ang="0">
                          <a:pos x="19" y="12"/>
                        </a:cxn>
                        <a:cxn ang="0">
                          <a:pos x="19" y="15"/>
                        </a:cxn>
                        <a:cxn ang="0">
                          <a:pos x="19" y="17"/>
                        </a:cxn>
                        <a:cxn ang="0">
                          <a:pos x="19" y="20"/>
                        </a:cxn>
                        <a:cxn ang="0">
                          <a:pos x="17" y="20"/>
                        </a:cxn>
                        <a:cxn ang="0">
                          <a:pos x="17" y="23"/>
                        </a:cxn>
                        <a:cxn ang="0">
                          <a:pos x="14" y="23"/>
                        </a:cxn>
                        <a:cxn ang="0">
                          <a:pos x="11" y="23"/>
                        </a:cxn>
                        <a:cxn ang="0">
                          <a:pos x="8" y="23"/>
                        </a:cxn>
                        <a:cxn ang="0">
                          <a:pos x="6" y="23"/>
                        </a:cxn>
                        <a:cxn ang="0">
                          <a:pos x="3" y="20"/>
                        </a:cxn>
                        <a:cxn ang="0">
                          <a:pos x="0" y="17"/>
                        </a:cxn>
                        <a:cxn ang="0">
                          <a:pos x="0" y="15"/>
                        </a:cxn>
                        <a:cxn ang="0">
                          <a:pos x="0" y="12"/>
                        </a:cxn>
                        <a:cxn ang="0">
                          <a:pos x="0" y="9"/>
                        </a:cxn>
                        <a:cxn ang="0">
                          <a:pos x="0" y="6"/>
                        </a:cxn>
                        <a:cxn ang="0">
                          <a:pos x="3" y="6"/>
                        </a:cxn>
                        <a:cxn ang="0">
                          <a:pos x="3" y="3"/>
                        </a:cxn>
                        <a:cxn ang="0">
                          <a:pos x="6" y="3"/>
                        </a:cxn>
                        <a:cxn ang="0">
                          <a:pos x="8" y="0"/>
                        </a:cxn>
                        <a:cxn ang="0">
                          <a:pos x="11" y="0"/>
                        </a:cxn>
                        <a:cxn ang="0">
                          <a:pos x="11" y="3"/>
                        </a:cxn>
                        <a:cxn ang="0">
                          <a:pos x="14" y="3"/>
                        </a:cxn>
                        <a:cxn ang="0">
                          <a:pos x="17" y="3"/>
                        </a:cxn>
                        <a:cxn ang="0">
                          <a:pos x="17" y="6"/>
                        </a:cxn>
                        <a:cxn ang="0">
                          <a:pos x="19" y="6"/>
                        </a:cxn>
                        <a:cxn ang="0">
                          <a:pos x="19" y="9"/>
                        </a:cxn>
                      </a:cxnLst>
                      <a:rect l="0" t="0" r="r" b="b"/>
                      <a:pathLst>
                        <a:path w="19" h="23">
                          <a:moveTo>
                            <a:pt x="19" y="9"/>
                          </a:moveTo>
                          <a:lnTo>
                            <a:pt x="19" y="12"/>
                          </a:lnTo>
                          <a:lnTo>
                            <a:pt x="19" y="15"/>
                          </a:lnTo>
                          <a:lnTo>
                            <a:pt x="19" y="17"/>
                          </a:lnTo>
                          <a:lnTo>
                            <a:pt x="19" y="20"/>
                          </a:lnTo>
                          <a:lnTo>
                            <a:pt x="17" y="20"/>
                          </a:lnTo>
                          <a:lnTo>
                            <a:pt x="17" y="23"/>
                          </a:lnTo>
                          <a:lnTo>
                            <a:pt x="14" y="23"/>
                          </a:lnTo>
                          <a:lnTo>
                            <a:pt x="11" y="23"/>
                          </a:lnTo>
                          <a:lnTo>
                            <a:pt x="8" y="23"/>
                          </a:lnTo>
                          <a:lnTo>
                            <a:pt x="6" y="23"/>
                          </a:lnTo>
                          <a:lnTo>
                            <a:pt x="3" y="20"/>
                          </a:lnTo>
                          <a:lnTo>
                            <a:pt x="0" y="17"/>
                          </a:lnTo>
                          <a:lnTo>
                            <a:pt x="0" y="15"/>
                          </a:lnTo>
                          <a:lnTo>
                            <a:pt x="0" y="12"/>
                          </a:lnTo>
                          <a:lnTo>
                            <a:pt x="0" y="9"/>
                          </a:lnTo>
                          <a:lnTo>
                            <a:pt x="0" y="6"/>
                          </a:lnTo>
                          <a:lnTo>
                            <a:pt x="3" y="6"/>
                          </a:lnTo>
                          <a:lnTo>
                            <a:pt x="3" y="3"/>
                          </a:lnTo>
                          <a:lnTo>
                            <a:pt x="6" y="3"/>
                          </a:lnTo>
                          <a:lnTo>
                            <a:pt x="8" y="0"/>
                          </a:lnTo>
                          <a:lnTo>
                            <a:pt x="11" y="0"/>
                          </a:lnTo>
                          <a:lnTo>
                            <a:pt x="11" y="3"/>
                          </a:lnTo>
                          <a:lnTo>
                            <a:pt x="14" y="3"/>
                          </a:lnTo>
                          <a:lnTo>
                            <a:pt x="17" y="3"/>
                          </a:lnTo>
                          <a:lnTo>
                            <a:pt x="17" y="6"/>
                          </a:lnTo>
                          <a:lnTo>
                            <a:pt x="19" y="6"/>
                          </a:lnTo>
                          <a:lnTo>
                            <a:pt x="19" y="9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64" name="Freeform 1184">
                      <a:extLst>
                        <a:ext uri="{FF2B5EF4-FFF2-40B4-BE49-F238E27FC236}">
                          <a16:creationId xmlns:a16="http://schemas.microsoft.com/office/drawing/2014/main" id="{D8CCDA3C-78D8-E77C-0C2C-9317C4AC2C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59" y="2956"/>
                      <a:ext cx="19" cy="23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9"/>
                        </a:cxn>
                        <a:cxn ang="0">
                          <a:pos x="19" y="12"/>
                        </a:cxn>
                        <a:cxn ang="0">
                          <a:pos x="19" y="15"/>
                        </a:cxn>
                        <a:cxn ang="0">
                          <a:pos x="19" y="17"/>
                        </a:cxn>
                        <a:cxn ang="0">
                          <a:pos x="19" y="20"/>
                        </a:cxn>
                        <a:cxn ang="0">
                          <a:pos x="17" y="20"/>
                        </a:cxn>
                        <a:cxn ang="0">
                          <a:pos x="17" y="23"/>
                        </a:cxn>
                        <a:cxn ang="0">
                          <a:pos x="14" y="23"/>
                        </a:cxn>
                        <a:cxn ang="0">
                          <a:pos x="11" y="23"/>
                        </a:cxn>
                        <a:cxn ang="0">
                          <a:pos x="8" y="23"/>
                        </a:cxn>
                        <a:cxn ang="0">
                          <a:pos x="6" y="23"/>
                        </a:cxn>
                        <a:cxn ang="0">
                          <a:pos x="3" y="20"/>
                        </a:cxn>
                        <a:cxn ang="0">
                          <a:pos x="0" y="17"/>
                        </a:cxn>
                        <a:cxn ang="0">
                          <a:pos x="0" y="15"/>
                        </a:cxn>
                        <a:cxn ang="0">
                          <a:pos x="0" y="12"/>
                        </a:cxn>
                        <a:cxn ang="0">
                          <a:pos x="0" y="9"/>
                        </a:cxn>
                        <a:cxn ang="0">
                          <a:pos x="0" y="6"/>
                        </a:cxn>
                        <a:cxn ang="0">
                          <a:pos x="3" y="6"/>
                        </a:cxn>
                        <a:cxn ang="0">
                          <a:pos x="3" y="3"/>
                        </a:cxn>
                        <a:cxn ang="0">
                          <a:pos x="6" y="3"/>
                        </a:cxn>
                        <a:cxn ang="0">
                          <a:pos x="8" y="0"/>
                        </a:cxn>
                        <a:cxn ang="0">
                          <a:pos x="11" y="0"/>
                        </a:cxn>
                        <a:cxn ang="0">
                          <a:pos x="11" y="3"/>
                        </a:cxn>
                        <a:cxn ang="0">
                          <a:pos x="14" y="3"/>
                        </a:cxn>
                        <a:cxn ang="0">
                          <a:pos x="17" y="3"/>
                        </a:cxn>
                        <a:cxn ang="0">
                          <a:pos x="17" y="6"/>
                        </a:cxn>
                        <a:cxn ang="0">
                          <a:pos x="19" y="6"/>
                        </a:cxn>
                        <a:cxn ang="0">
                          <a:pos x="19" y="9"/>
                        </a:cxn>
                      </a:cxnLst>
                      <a:rect l="0" t="0" r="r" b="b"/>
                      <a:pathLst>
                        <a:path w="19" h="23">
                          <a:moveTo>
                            <a:pt x="19" y="9"/>
                          </a:moveTo>
                          <a:lnTo>
                            <a:pt x="19" y="12"/>
                          </a:lnTo>
                          <a:lnTo>
                            <a:pt x="19" y="15"/>
                          </a:lnTo>
                          <a:lnTo>
                            <a:pt x="19" y="17"/>
                          </a:lnTo>
                          <a:lnTo>
                            <a:pt x="19" y="20"/>
                          </a:lnTo>
                          <a:lnTo>
                            <a:pt x="17" y="20"/>
                          </a:lnTo>
                          <a:lnTo>
                            <a:pt x="17" y="23"/>
                          </a:lnTo>
                          <a:lnTo>
                            <a:pt x="14" y="23"/>
                          </a:lnTo>
                          <a:lnTo>
                            <a:pt x="11" y="23"/>
                          </a:lnTo>
                          <a:lnTo>
                            <a:pt x="8" y="23"/>
                          </a:lnTo>
                          <a:lnTo>
                            <a:pt x="6" y="23"/>
                          </a:lnTo>
                          <a:lnTo>
                            <a:pt x="3" y="20"/>
                          </a:lnTo>
                          <a:lnTo>
                            <a:pt x="0" y="17"/>
                          </a:lnTo>
                          <a:lnTo>
                            <a:pt x="0" y="15"/>
                          </a:lnTo>
                          <a:lnTo>
                            <a:pt x="0" y="12"/>
                          </a:lnTo>
                          <a:lnTo>
                            <a:pt x="0" y="9"/>
                          </a:lnTo>
                          <a:lnTo>
                            <a:pt x="0" y="6"/>
                          </a:lnTo>
                          <a:lnTo>
                            <a:pt x="3" y="6"/>
                          </a:lnTo>
                          <a:lnTo>
                            <a:pt x="3" y="3"/>
                          </a:lnTo>
                          <a:lnTo>
                            <a:pt x="6" y="3"/>
                          </a:lnTo>
                          <a:lnTo>
                            <a:pt x="8" y="0"/>
                          </a:lnTo>
                          <a:lnTo>
                            <a:pt x="11" y="0"/>
                          </a:lnTo>
                          <a:lnTo>
                            <a:pt x="11" y="3"/>
                          </a:lnTo>
                          <a:lnTo>
                            <a:pt x="14" y="3"/>
                          </a:lnTo>
                          <a:lnTo>
                            <a:pt x="17" y="3"/>
                          </a:lnTo>
                          <a:lnTo>
                            <a:pt x="17" y="6"/>
                          </a:lnTo>
                          <a:lnTo>
                            <a:pt x="19" y="6"/>
                          </a:lnTo>
                          <a:lnTo>
                            <a:pt x="19" y="9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60" name="Oval 1186">
                    <a:extLst>
                      <a:ext uri="{FF2B5EF4-FFF2-40B4-BE49-F238E27FC236}">
                        <a16:creationId xmlns:a16="http://schemas.microsoft.com/office/drawing/2014/main" id="{C402092A-5016-5E2A-04FB-080BB17EF6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12" y="2940"/>
                    <a:ext cx="50" cy="5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61" name="Freeform 1187">
                    <a:extLst>
                      <a:ext uri="{FF2B5EF4-FFF2-40B4-BE49-F238E27FC236}">
                        <a16:creationId xmlns:a16="http://schemas.microsoft.com/office/drawing/2014/main" id="{BB2EDD0E-1EC7-AF69-9589-8F3D50B27D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3" y="2955"/>
                    <a:ext cx="69" cy="2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217"/>
                      </a:cxn>
                      <a:cxn ang="0">
                        <a:pos x="0" y="217"/>
                      </a:cxn>
                      <a:cxn ang="0">
                        <a:pos x="608" y="217"/>
                      </a:cxn>
                      <a:cxn ang="0">
                        <a:pos x="608" y="217"/>
                      </a:cxn>
                      <a:cxn ang="0">
                        <a:pos x="608" y="0"/>
                      </a:cxn>
                      <a:cxn ang="0">
                        <a:pos x="60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08" h="217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217"/>
                        </a:lnTo>
                        <a:cubicBezTo>
                          <a:pt x="0" y="217"/>
                          <a:pt x="0" y="217"/>
                          <a:pt x="0" y="217"/>
                        </a:cubicBezTo>
                        <a:lnTo>
                          <a:pt x="608" y="217"/>
                        </a:lnTo>
                        <a:cubicBezTo>
                          <a:pt x="608" y="217"/>
                          <a:pt x="608" y="217"/>
                          <a:pt x="608" y="217"/>
                        </a:cubicBezTo>
                        <a:lnTo>
                          <a:pt x="608" y="0"/>
                        </a:lnTo>
                        <a:cubicBezTo>
                          <a:pt x="608" y="0"/>
                          <a:pt x="608" y="0"/>
                          <a:pt x="608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62" name="Oval 1188">
                    <a:extLst>
                      <a:ext uri="{FF2B5EF4-FFF2-40B4-BE49-F238E27FC236}">
                        <a16:creationId xmlns:a16="http://schemas.microsoft.com/office/drawing/2014/main" id="{6A31B722-9E18-20DB-E550-34E1796DD9E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18" y="3023"/>
                    <a:ext cx="23" cy="25"/>
                  </a:xfrm>
                  <a:prstGeom prst="ellipse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8" name="Group 1192">
                  <a:extLst>
                    <a:ext uri="{FF2B5EF4-FFF2-40B4-BE49-F238E27FC236}">
                      <a16:creationId xmlns:a16="http://schemas.microsoft.com/office/drawing/2014/main" id="{AE952C3C-8BBC-3768-58F0-EDC2C8CEBA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70463" y="4894263"/>
                  <a:ext cx="57150" cy="101600"/>
                  <a:chOff x="3131" y="3083"/>
                  <a:chExt cx="36" cy="64"/>
                </a:xfrm>
              </p:grpSpPr>
              <p:sp>
                <p:nvSpPr>
                  <p:cNvPr id="147" name="Freeform 1190">
                    <a:extLst>
                      <a:ext uri="{FF2B5EF4-FFF2-40B4-BE49-F238E27FC236}">
                        <a16:creationId xmlns:a16="http://schemas.microsoft.com/office/drawing/2014/main" id="{9C16D18C-FEB8-A086-F9FE-FC4061528C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31" y="3083"/>
                    <a:ext cx="36" cy="6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558"/>
                      </a:cxn>
                      <a:cxn ang="0">
                        <a:pos x="0" y="558"/>
                      </a:cxn>
                      <a:cxn ang="0">
                        <a:pos x="316" y="558"/>
                      </a:cxn>
                      <a:cxn ang="0">
                        <a:pos x="316" y="558"/>
                      </a:cxn>
                      <a:cxn ang="0">
                        <a:pos x="316" y="0"/>
                      </a:cxn>
                      <a:cxn ang="0">
                        <a:pos x="31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6" h="5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558"/>
                        </a:lnTo>
                        <a:cubicBezTo>
                          <a:pt x="0" y="558"/>
                          <a:pt x="0" y="558"/>
                          <a:pt x="0" y="558"/>
                        </a:cubicBezTo>
                        <a:lnTo>
                          <a:pt x="316" y="558"/>
                        </a:lnTo>
                        <a:cubicBezTo>
                          <a:pt x="316" y="558"/>
                          <a:pt x="316" y="558"/>
                          <a:pt x="316" y="558"/>
                        </a:cubicBezTo>
                        <a:lnTo>
                          <a:pt x="316" y="0"/>
                        </a:lnTo>
                        <a:cubicBezTo>
                          <a:pt x="316" y="0"/>
                          <a:pt x="316" y="0"/>
                          <a:pt x="31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48" name="Freeform 1191">
                    <a:extLst>
                      <a:ext uri="{FF2B5EF4-FFF2-40B4-BE49-F238E27FC236}">
                        <a16:creationId xmlns:a16="http://schemas.microsoft.com/office/drawing/2014/main" id="{BB0DB134-069E-BB20-35B5-9DD76F6325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31" y="3083"/>
                    <a:ext cx="36" cy="6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558"/>
                      </a:cxn>
                      <a:cxn ang="0">
                        <a:pos x="0" y="558"/>
                      </a:cxn>
                      <a:cxn ang="0">
                        <a:pos x="316" y="558"/>
                      </a:cxn>
                      <a:cxn ang="0">
                        <a:pos x="316" y="558"/>
                      </a:cxn>
                      <a:cxn ang="0">
                        <a:pos x="316" y="0"/>
                      </a:cxn>
                      <a:cxn ang="0">
                        <a:pos x="31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6" h="5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558"/>
                        </a:lnTo>
                        <a:cubicBezTo>
                          <a:pt x="0" y="558"/>
                          <a:pt x="0" y="558"/>
                          <a:pt x="0" y="558"/>
                        </a:cubicBezTo>
                        <a:lnTo>
                          <a:pt x="316" y="558"/>
                        </a:lnTo>
                        <a:cubicBezTo>
                          <a:pt x="316" y="558"/>
                          <a:pt x="316" y="558"/>
                          <a:pt x="316" y="558"/>
                        </a:cubicBezTo>
                        <a:lnTo>
                          <a:pt x="316" y="0"/>
                        </a:lnTo>
                        <a:cubicBezTo>
                          <a:pt x="316" y="0"/>
                          <a:pt x="316" y="0"/>
                          <a:pt x="31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9" name="Group 1195">
                  <a:extLst>
                    <a:ext uri="{FF2B5EF4-FFF2-40B4-BE49-F238E27FC236}">
                      <a16:creationId xmlns:a16="http://schemas.microsoft.com/office/drawing/2014/main" id="{1BAECEC2-F92C-72E4-9ABB-2AA85AA6F9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67288" y="4889500"/>
                  <a:ext cx="65087" cy="106362"/>
                  <a:chOff x="3129" y="3080"/>
                  <a:chExt cx="41" cy="67"/>
                </a:xfrm>
              </p:grpSpPr>
              <p:sp>
                <p:nvSpPr>
                  <p:cNvPr id="145" name="Freeform 1193">
                    <a:extLst>
                      <a:ext uri="{FF2B5EF4-FFF2-40B4-BE49-F238E27FC236}">
                        <a16:creationId xmlns:a16="http://schemas.microsoft.com/office/drawing/2014/main" id="{2FF3245B-C085-4DE7-166C-E2FD9FCED3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9" y="3080"/>
                    <a:ext cx="41" cy="67"/>
                  </a:xfrm>
                  <a:custGeom>
                    <a:avLst/>
                    <a:gdLst/>
                    <a:ahLst/>
                    <a:cxnLst>
                      <a:cxn ang="0">
                        <a:pos x="30" y="0"/>
                      </a:cxn>
                      <a:cxn ang="0">
                        <a:pos x="41" y="64"/>
                      </a:cxn>
                      <a:cxn ang="0">
                        <a:pos x="8" y="67"/>
                      </a:cxn>
                      <a:cxn ang="0">
                        <a:pos x="0" y="6"/>
                      </a:cxn>
                      <a:cxn ang="0">
                        <a:pos x="30" y="0"/>
                      </a:cxn>
                    </a:cxnLst>
                    <a:rect l="0" t="0" r="r" b="b"/>
                    <a:pathLst>
                      <a:path w="41" h="67">
                        <a:moveTo>
                          <a:pt x="30" y="0"/>
                        </a:moveTo>
                        <a:lnTo>
                          <a:pt x="41" y="64"/>
                        </a:lnTo>
                        <a:lnTo>
                          <a:pt x="8" y="67"/>
                        </a:lnTo>
                        <a:lnTo>
                          <a:pt x="0" y="6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46" name="Freeform 1194">
                    <a:extLst>
                      <a:ext uri="{FF2B5EF4-FFF2-40B4-BE49-F238E27FC236}">
                        <a16:creationId xmlns:a16="http://schemas.microsoft.com/office/drawing/2014/main" id="{24F321A8-5E85-0E69-482C-EEB40608D0F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9" y="3080"/>
                    <a:ext cx="41" cy="67"/>
                  </a:xfrm>
                  <a:custGeom>
                    <a:avLst/>
                    <a:gdLst/>
                    <a:ahLst/>
                    <a:cxnLst>
                      <a:cxn ang="0">
                        <a:pos x="30" y="0"/>
                      </a:cxn>
                      <a:cxn ang="0">
                        <a:pos x="41" y="64"/>
                      </a:cxn>
                      <a:cxn ang="0">
                        <a:pos x="8" y="67"/>
                      </a:cxn>
                      <a:cxn ang="0">
                        <a:pos x="0" y="6"/>
                      </a:cxn>
                      <a:cxn ang="0">
                        <a:pos x="30" y="0"/>
                      </a:cxn>
                    </a:cxnLst>
                    <a:rect l="0" t="0" r="r" b="b"/>
                    <a:pathLst>
                      <a:path w="41" h="67">
                        <a:moveTo>
                          <a:pt x="30" y="0"/>
                        </a:moveTo>
                        <a:lnTo>
                          <a:pt x="41" y="64"/>
                        </a:lnTo>
                        <a:lnTo>
                          <a:pt x="8" y="67"/>
                        </a:lnTo>
                        <a:lnTo>
                          <a:pt x="0" y="6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20" name="Group 1218">
                  <a:extLst>
                    <a:ext uri="{FF2B5EF4-FFF2-40B4-BE49-F238E27FC236}">
                      <a16:creationId xmlns:a16="http://schemas.microsoft.com/office/drawing/2014/main" id="{29321A63-29B6-3E61-DE47-4E6FA42885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16543" y="4937209"/>
                  <a:ext cx="177802" cy="173040"/>
                  <a:chOff x="3097" y="3110"/>
                  <a:chExt cx="112" cy="109"/>
                </a:xfrm>
              </p:grpSpPr>
              <p:sp>
                <p:nvSpPr>
                  <p:cNvPr id="123" name="Freeform 1196">
                    <a:extLst>
                      <a:ext uri="{FF2B5EF4-FFF2-40B4-BE49-F238E27FC236}">
                        <a16:creationId xmlns:a16="http://schemas.microsoft.com/office/drawing/2014/main" id="{AD4E727E-31CC-5DBC-02B6-3B38F93C38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6" y="3150"/>
                    <a:ext cx="51" cy="60"/>
                  </a:xfrm>
                  <a:custGeom>
                    <a:avLst/>
                    <a:gdLst/>
                    <a:ahLst/>
                    <a:cxnLst>
                      <a:cxn ang="0">
                        <a:pos x="23" y="0"/>
                      </a:cxn>
                      <a:cxn ang="0">
                        <a:pos x="51" y="49"/>
                      </a:cxn>
                      <a:cxn ang="0">
                        <a:pos x="31" y="60"/>
                      </a:cxn>
                      <a:cxn ang="0">
                        <a:pos x="0" y="11"/>
                      </a:cxn>
                      <a:cxn ang="0">
                        <a:pos x="23" y="0"/>
                      </a:cxn>
                    </a:cxnLst>
                    <a:rect l="0" t="0" r="r" b="b"/>
                    <a:pathLst>
                      <a:path w="51" h="60">
                        <a:moveTo>
                          <a:pt x="23" y="0"/>
                        </a:moveTo>
                        <a:lnTo>
                          <a:pt x="51" y="49"/>
                        </a:lnTo>
                        <a:lnTo>
                          <a:pt x="31" y="60"/>
                        </a:lnTo>
                        <a:lnTo>
                          <a:pt x="0" y="11"/>
                        </a:lnTo>
                        <a:lnTo>
                          <a:pt x="23" y="0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4" name="Freeform 1197">
                    <a:extLst>
                      <a:ext uri="{FF2B5EF4-FFF2-40B4-BE49-F238E27FC236}">
                        <a16:creationId xmlns:a16="http://schemas.microsoft.com/office/drawing/2014/main" id="{3AA66CFA-092A-89A3-0820-B47AFD693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7" y="3131"/>
                    <a:ext cx="22" cy="5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483"/>
                      </a:cxn>
                      <a:cxn ang="0">
                        <a:pos x="0" y="483"/>
                      </a:cxn>
                      <a:cxn ang="0">
                        <a:pos x="192" y="483"/>
                      </a:cxn>
                      <a:cxn ang="0">
                        <a:pos x="192" y="483"/>
                      </a:cxn>
                      <a:cxn ang="0">
                        <a:pos x="192" y="0"/>
                      </a:cxn>
                      <a:cxn ang="0">
                        <a:pos x="192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92" h="483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483"/>
                        </a:lnTo>
                        <a:cubicBezTo>
                          <a:pt x="0" y="483"/>
                          <a:pt x="0" y="483"/>
                          <a:pt x="0" y="483"/>
                        </a:cubicBezTo>
                        <a:lnTo>
                          <a:pt x="192" y="483"/>
                        </a:lnTo>
                        <a:cubicBezTo>
                          <a:pt x="192" y="483"/>
                          <a:pt x="192" y="483"/>
                          <a:pt x="192" y="483"/>
                        </a:cubicBezTo>
                        <a:lnTo>
                          <a:pt x="192" y="0"/>
                        </a:lnTo>
                        <a:cubicBezTo>
                          <a:pt x="192" y="0"/>
                          <a:pt x="192" y="0"/>
                          <a:pt x="192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125" name="Group 1200">
                    <a:extLst>
                      <a:ext uri="{FF2B5EF4-FFF2-40B4-BE49-F238E27FC236}">
                        <a16:creationId xmlns:a16="http://schemas.microsoft.com/office/drawing/2014/main" id="{D9C426AB-8966-3E52-058A-8A98E795D26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64" y="3126"/>
                    <a:ext cx="45" cy="58"/>
                    <a:chOff x="3164" y="3126"/>
                    <a:chExt cx="45" cy="58"/>
                  </a:xfrm>
                </p:grpSpPr>
                <p:sp>
                  <p:nvSpPr>
                    <p:cNvPr id="143" name="Freeform 1198">
                      <a:extLst>
                        <a:ext uri="{FF2B5EF4-FFF2-40B4-BE49-F238E27FC236}">
                          <a16:creationId xmlns:a16="http://schemas.microsoft.com/office/drawing/2014/main" id="{24B1E81F-3D28-9685-671B-8E980E0CF8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64" y="3126"/>
                      <a:ext cx="45" cy="58"/>
                    </a:xfrm>
                    <a:custGeom>
                      <a:avLst/>
                      <a:gdLst/>
                      <a:ahLst/>
                      <a:cxnLst>
                        <a:cxn ang="0">
                          <a:pos x="17" y="0"/>
                        </a:cxn>
                        <a:cxn ang="0">
                          <a:pos x="45" y="50"/>
                        </a:cxn>
                        <a:cxn ang="0">
                          <a:pos x="28" y="58"/>
                        </a:cxn>
                        <a:cxn ang="0">
                          <a:pos x="0" y="11"/>
                        </a:cxn>
                        <a:cxn ang="0">
                          <a:pos x="17" y="0"/>
                        </a:cxn>
                      </a:cxnLst>
                      <a:rect l="0" t="0" r="r" b="b"/>
                      <a:pathLst>
                        <a:path w="45" h="58">
                          <a:moveTo>
                            <a:pt x="17" y="0"/>
                          </a:moveTo>
                          <a:lnTo>
                            <a:pt x="45" y="50"/>
                          </a:lnTo>
                          <a:lnTo>
                            <a:pt x="28" y="58"/>
                          </a:lnTo>
                          <a:lnTo>
                            <a:pt x="0" y="11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44" name="Freeform 1199">
                      <a:extLst>
                        <a:ext uri="{FF2B5EF4-FFF2-40B4-BE49-F238E27FC236}">
                          <a16:creationId xmlns:a16="http://schemas.microsoft.com/office/drawing/2014/main" id="{F53EA112-C2B9-1B41-D9C3-2E28AF8CE2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64" y="3126"/>
                      <a:ext cx="45" cy="58"/>
                    </a:xfrm>
                    <a:custGeom>
                      <a:avLst/>
                      <a:gdLst/>
                      <a:ahLst/>
                      <a:cxnLst>
                        <a:cxn ang="0">
                          <a:pos x="17" y="0"/>
                        </a:cxn>
                        <a:cxn ang="0">
                          <a:pos x="45" y="50"/>
                        </a:cxn>
                        <a:cxn ang="0">
                          <a:pos x="28" y="58"/>
                        </a:cxn>
                        <a:cxn ang="0">
                          <a:pos x="0" y="11"/>
                        </a:cxn>
                        <a:cxn ang="0">
                          <a:pos x="17" y="0"/>
                        </a:cxn>
                      </a:cxnLst>
                      <a:rect l="0" t="0" r="r" b="b"/>
                      <a:pathLst>
                        <a:path w="45" h="58">
                          <a:moveTo>
                            <a:pt x="17" y="0"/>
                          </a:moveTo>
                          <a:lnTo>
                            <a:pt x="45" y="50"/>
                          </a:lnTo>
                          <a:lnTo>
                            <a:pt x="28" y="58"/>
                          </a:lnTo>
                          <a:lnTo>
                            <a:pt x="0" y="11"/>
                          </a:lnTo>
                          <a:lnTo>
                            <a:pt x="17" y="0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26" name="Oval 1201">
                    <a:extLst>
                      <a:ext uri="{FF2B5EF4-FFF2-40B4-BE49-F238E27FC236}">
                        <a16:creationId xmlns:a16="http://schemas.microsoft.com/office/drawing/2014/main" id="{C3A546A6-CC16-961A-6038-6ED079EA40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2" y="3185"/>
                    <a:ext cx="23" cy="19"/>
                  </a:xfrm>
                  <a:prstGeom prst="ellipse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127" name="Group 1204">
                    <a:extLst>
                      <a:ext uri="{FF2B5EF4-FFF2-40B4-BE49-F238E27FC236}">
                        <a16:creationId xmlns:a16="http://schemas.microsoft.com/office/drawing/2014/main" id="{9D803D1D-5C7F-74B6-8A7A-1CD56EC77E7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00" y="3184"/>
                    <a:ext cx="19" cy="19"/>
                    <a:chOff x="3100" y="3184"/>
                    <a:chExt cx="19" cy="19"/>
                  </a:xfrm>
                </p:grpSpPr>
                <p:sp>
                  <p:nvSpPr>
                    <p:cNvPr id="141" name="Freeform 1202">
                      <a:extLst>
                        <a:ext uri="{FF2B5EF4-FFF2-40B4-BE49-F238E27FC236}">
                          <a16:creationId xmlns:a16="http://schemas.microsoft.com/office/drawing/2014/main" id="{00DF18CF-2F98-B25B-4445-C8E4B2F583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00" y="3184"/>
                      <a:ext cx="19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17" y="2"/>
                        </a:cxn>
                        <a:cxn ang="0">
                          <a:pos x="19" y="2"/>
                        </a:cxn>
                        <a:cxn ang="0">
                          <a:pos x="19" y="5"/>
                        </a:cxn>
                        <a:cxn ang="0">
                          <a:pos x="19" y="8"/>
                        </a:cxn>
                        <a:cxn ang="0">
                          <a:pos x="19" y="11"/>
                        </a:cxn>
                        <a:cxn ang="0">
                          <a:pos x="17" y="13"/>
                        </a:cxn>
                        <a:cxn ang="0">
                          <a:pos x="14" y="16"/>
                        </a:cxn>
                        <a:cxn ang="0">
                          <a:pos x="11" y="16"/>
                        </a:cxn>
                        <a:cxn ang="0">
                          <a:pos x="11" y="19"/>
                        </a:cxn>
                        <a:cxn ang="0">
                          <a:pos x="8" y="19"/>
                        </a:cxn>
                        <a:cxn ang="0">
                          <a:pos x="6" y="19"/>
                        </a:cxn>
                        <a:cxn ang="0">
                          <a:pos x="6" y="16"/>
                        </a:cxn>
                        <a:cxn ang="0">
                          <a:pos x="3" y="16"/>
                        </a:cxn>
                        <a:cxn ang="0">
                          <a:pos x="0" y="13"/>
                        </a:cxn>
                        <a:cxn ang="0">
                          <a:pos x="0" y="11"/>
                        </a:cxn>
                        <a:cxn ang="0">
                          <a:pos x="0" y="8"/>
                        </a:cxn>
                        <a:cxn ang="0">
                          <a:pos x="0" y="5"/>
                        </a:cxn>
                        <a:cxn ang="0">
                          <a:pos x="0" y="2"/>
                        </a:cxn>
                        <a:cxn ang="0">
                          <a:pos x="3" y="2"/>
                        </a:cxn>
                        <a:cxn ang="0">
                          <a:pos x="6" y="0"/>
                        </a:cxn>
                        <a:cxn ang="0">
                          <a:pos x="8" y="0"/>
                        </a:cxn>
                        <a:cxn ang="0">
                          <a:pos x="11" y="0"/>
                        </a:cxn>
                        <a:cxn ang="0">
                          <a:pos x="14" y="0"/>
                        </a:cxn>
                        <a:cxn ang="0">
                          <a:pos x="17" y="0"/>
                        </a:cxn>
                        <a:cxn ang="0">
                          <a:pos x="17" y="2"/>
                        </a:cxn>
                      </a:cxnLst>
                      <a:rect l="0" t="0" r="r" b="b"/>
                      <a:pathLst>
                        <a:path w="19" h="19">
                          <a:moveTo>
                            <a:pt x="17" y="2"/>
                          </a:moveTo>
                          <a:lnTo>
                            <a:pt x="19" y="2"/>
                          </a:lnTo>
                          <a:lnTo>
                            <a:pt x="19" y="5"/>
                          </a:lnTo>
                          <a:lnTo>
                            <a:pt x="19" y="8"/>
                          </a:lnTo>
                          <a:lnTo>
                            <a:pt x="19" y="11"/>
                          </a:lnTo>
                          <a:lnTo>
                            <a:pt x="17" y="13"/>
                          </a:lnTo>
                          <a:lnTo>
                            <a:pt x="14" y="16"/>
                          </a:lnTo>
                          <a:lnTo>
                            <a:pt x="11" y="16"/>
                          </a:lnTo>
                          <a:lnTo>
                            <a:pt x="11" y="19"/>
                          </a:lnTo>
                          <a:lnTo>
                            <a:pt x="8" y="19"/>
                          </a:lnTo>
                          <a:lnTo>
                            <a:pt x="6" y="19"/>
                          </a:lnTo>
                          <a:lnTo>
                            <a:pt x="6" y="16"/>
                          </a:lnTo>
                          <a:lnTo>
                            <a:pt x="3" y="16"/>
                          </a:lnTo>
                          <a:lnTo>
                            <a:pt x="0" y="13"/>
                          </a:lnTo>
                          <a:lnTo>
                            <a:pt x="0" y="11"/>
                          </a:lnTo>
                          <a:lnTo>
                            <a:pt x="0" y="8"/>
                          </a:lnTo>
                          <a:lnTo>
                            <a:pt x="0" y="5"/>
                          </a:lnTo>
                          <a:lnTo>
                            <a:pt x="0" y="2"/>
                          </a:lnTo>
                          <a:lnTo>
                            <a:pt x="3" y="2"/>
                          </a:lnTo>
                          <a:lnTo>
                            <a:pt x="6" y="0"/>
                          </a:lnTo>
                          <a:lnTo>
                            <a:pt x="8" y="0"/>
                          </a:lnTo>
                          <a:lnTo>
                            <a:pt x="11" y="0"/>
                          </a:lnTo>
                          <a:lnTo>
                            <a:pt x="14" y="0"/>
                          </a:lnTo>
                          <a:lnTo>
                            <a:pt x="17" y="0"/>
                          </a:lnTo>
                          <a:lnTo>
                            <a:pt x="17" y="2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42" name="Freeform 1203">
                      <a:extLst>
                        <a:ext uri="{FF2B5EF4-FFF2-40B4-BE49-F238E27FC236}">
                          <a16:creationId xmlns:a16="http://schemas.microsoft.com/office/drawing/2014/main" id="{BA1C714C-A97C-D9F4-2E5C-FAA587CB11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00" y="3184"/>
                      <a:ext cx="19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17" y="2"/>
                        </a:cxn>
                        <a:cxn ang="0">
                          <a:pos x="19" y="2"/>
                        </a:cxn>
                        <a:cxn ang="0">
                          <a:pos x="19" y="5"/>
                        </a:cxn>
                        <a:cxn ang="0">
                          <a:pos x="19" y="8"/>
                        </a:cxn>
                        <a:cxn ang="0">
                          <a:pos x="19" y="11"/>
                        </a:cxn>
                        <a:cxn ang="0">
                          <a:pos x="17" y="13"/>
                        </a:cxn>
                        <a:cxn ang="0">
                          <a:pos x="14" y="16"/>
                        </a:cxn>
                        <a:cxn ang="0">
                          <a:pos x="11" y="16"/>
                        </a:cxn>
                        <a:cxn ang="0">
                          <a:pos x="11" y="19"/>
                        </a:cxn>
                        <a:cxn ang="0">
                          <a:pos x="8" y="19"/>
                        </a:cxn>
                        <a:cxn ang="0">
                          <a:pos x="6" y="19"/>
                        </a:cxn>
                        <a:cxn ang="0">
                          <a:pos x="6" y="16"/>
                        </a:cxn>
                        <a:cxn ang="0">
                          <a:pos x="3" y="16"/>
                        </a:cxn>
                        <a:cxn ang="0">
                          <a:pos x="0" y="13"/>
                        </a:cxn>
                        <a:cxn ang="0">
                          <a:pos x="0" y="11"/>
                        </a:cxn>
                        <a:cxn ang="0">
                          <a:pos x="0" y="8"/>
                        </a:cxn>
                        <a:cxn ang="0">
                          <a:pos x="0" y="5"/>
                        </a:cxn>
                        <a:cxn ang="0">
                          <a:pos x="0" y="2"/>
                        </a:cxn>
                        <a:cxn ang="0">
                          <a:pos x="3" y="2"/>
                        </a:cxn>
                        <a:cxn ang="0">
                          <a:pos x="6" y="0"/>
                        </a:cxn>
                        <a:cxn ang="0">
                          <a:pos x="8" y="0"/>
                        </a:cxn>
                        <a:cxn ang="0">
                          <a:pos x="11" y="0"/>
                        </a:cxn>
                        <a:cxn ang="0">
                          <a:pos x="14" y="0"/>
                        </a:cxn>
                        <a:cxn ang="0">
                          <a:pos x="17" y="0"/>
                        </a:cxn>
                        <a:cxn ang="0">
                          <a:pos x="17" y="2"/>
                        </a:cxn>
                      </a:cxnLst>
                      <a:rect l="0" t="0" r="r" b="b"/>
                      <a:pathLst>
                        <a:path w="19" h="19">
                          <a:moveTo>
                            <a:pt x="17" y="2"/>
                          </a:moveTo>
                          <a:lnTo>
                            <a:pt x="19" y="2"/>
                          </a:lnTo>
                          <a:lnTo>
                            <a:pt x="19" y="5"/>
                          </a:lnTo>
                          <a:lnTo>
                            <a:pt x="19" y="8"/>
                          </a:lnTo>
                          <a:lnTo>
                            <a:pt x="19" y="11"/>
                          </a:lnTo>
                          <a:lnTo>
                            <a:pt x="17" y="13"/>
                          </a:lnTo>
                          <a:lnTo>
                            <a:pt x="14" y="16"/>
                          </a:lnTo>
                          <a:lnTo>
                            <a:pt x="11" y="16"/>
                          </a:lnTo>
                          <a:lnTo>
                            <a:pt x="11" y="19"/>
                          </a:lnTo>
                          <a:lnTo>
                            <a:pt x="8" y="19"/>
                          </a:lnTo>
                          <a:lnTo>
                            <a:pt x="6" y="19"/>
                          </a:lnTo>
                          <a:lnTo>
                            <a:pt x="6" y="16"/>
                          </a:lnTo>
                          <a:lnTo>
                            <a:pt x="3" y="16"/>
                          </a:lnTo>
                          <a:lnTo>
                            <a:pt x="0" y="13"/>
                          </a:lnTo>
                          <a:lnTo>
                            <a:pt x="0" y="11"/>
                          </a:lnTo>
                          <a:lnTo>
                            <a:pt x="0" y="8"/>
                          </a:lnTo>
                          <a:lnTo>
                            <a:pt x="0" y="5"/>
                          </a:lnTo>
                          <a:lnTo>
                            <a:pt x="0" y="2"/>
                          </a:lnTo>
                          <a:lnTo>
                            <a:pt x="3" y="2"/>
                          </a:lnTo>
                          <a:lnTo>
                            <a:pt x="6" y="0"/>
                          </a:lnTo>
                          <a:lnTo>
                            <a:pt x="8" y="0"/>
                          </a:lnTo>
                          <a:lnTo>
                            <a:pt x="11" y="0"/>
                          </a:lnTo>
                          <a:lnTo>
                            <a:pt x="14" y="0"/>
                          </a:lnTo>
                          <a:lnTo>
                            <a:pt x="17" y="0"/>
                          </a:lnTo>
                          <a:lnTo>
                            <a:pt x="17" y="2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28" name="Group 1207">
                    <a:extLst>
                      <a:ext uri="{FF2B5EF4-FFF2-40B4-BE49-F238E27FC236}">
                        <a16:creationId xmlns:a16="http://schemas.microsoft.com/office/drawing/2014/main" id="{B412209E-175C-2702-E6CB-A9EABF12486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90" y="3175"/>
                    <a:ext cx="19" cy="19"/>
                    <a:chOff x="3190" y="3175"/>
                    <a:chExt cx="19" cy="19"/>
                  </a:xfrm>
                </p:grpSpPr>
                <p:sp>
                  <p:nvSpPr>
                    <p:cNvPr id="139" name="Freeform 1205">
                      <a:extLst>
                        <a:ext uri="{FF2B5EF4-FFF2-40B4-BE49-F238E27FC236}">
                          <a16:creationId xmlns:a16="http://schemas.microsoft.com/office/drawing/2014/main" id="{A3CF34F9-57B7-B6DD-98D5-3AFE0D38EB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90" y="3175"/>
                      <a:ext cx="19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16" y="3"/>
                        </a:cxn>
                        <a:cxn ang="0">
                          <a:pos x="16" y="3"/>
                        </a:cxn>
                        <a:cxn ang="0">
                          <a:pos x="19" y="6"/>
                        </a:cxn>
                        <a:cxn ang="0">
                          <a:pos x="19" y="8"/>
                        </a:cxn>
                        <a:cxn ang="0">
                          <a:pos x="19" y="11"/>
                        </a:cxn>
                        <a:cxn ang="0">
                          <a:pos x="16" y="11"/>
                        </a:cxn>
                        <a:cxn ang="0">
                          <a:pos x="16" y="14"/>
                        </a:cxn>
                        <a:cxn ang="0">
                          <a:pos x="13" y="16"/>
                        </a:cxn>
                        <a:cxn ang="0">
                          <a:pos x="11" y="16"/>
                        </a:cxn>
                        <a:cxn ang="0">
                          <a:pos x="8" y="16"/>
                        </a:cxn>
                        <a:cxn ang="0">
                          <a:pos x="8" y="19"/>
                        </a:cxn>
                        <a:cxn ang="0">
                          <a:pos x="5" y="19"/>
                        </a:cxn>
                        <a:cxn ang="0">
                          <a:pos x="5" y="16"/>
                        </a:cxn>
                        <a:cxn ang="0">
                          <a:pos x="2" y="16"/>
                        </a:cxn>
                        <a:cxn ang="0">
                          <a:pos x="0" y="14"/>
                        </a:cxn>
                        <a:cxn ang="0">
                          <a:pos x="0" y="11"/>
                        </a:cxn>
                        <a:cxn ang="0">
                          <a:pos x="0" y="8"/>
                        </a:cxn>
                        <a:cxn ang="0">
                          <a:pos x="0" y="6"/>
                        </a:cxn>
                        <a:cxn ang="0">
                          <a:pos x="0" y="3"/>
                        </a:cxn>
                        <a:cxn ang="0">
                          <a:pos x="2" y="3"/>
                        </a:cxn>
                        <a:cxn ang="0">
                          <a:pos x="2" y="0"/>
                        </a:cxn>
                        <a:cxn ang="0">
                          <a:pos x="5" y="0"/>
                        </a:cxn>
                        <a:cxn ang="0">
                          <a:pos x="8" y="0"/>
                        </a:cxn>
                        <a:cxn ang="0">
                          <a:pos x="11" y="0"/>
                        </a:cxn>
                        <a:cxn ang="0">
                          <a:pos x="13" y="0"/>
                        </a:cxn>
                        <a:cxn ang="0">
                          <a:pos x="16" y="0"/>
                        </a:cxn>
                        <a:cxn ang="0">
                          <a:pos x="16" y="3"/>
                        </a:cxn>
                      </a:cxnLst>
                      <a:rect l="0" t="0" r="r" b="b"/>
                      <a:pathLst>
                        <a:path w="19" h="19">
                          <a:moveTo>
                            <a:pt x="16" y="3"/>
                          </a:moveTo>
                          <a:lnTo>
                            <a:pt x="16" y="3"/>
                          </a:lnTo>
                          <a:lnTo>
                            <a:pt x="19" y="6"/>
                          </a:lnTo>
                          <a:lnTo>
                            <a:pt x="19" y="8"/>
                          </a:lnTo>
                          <a:lnTo>
                            <a:pt x="19" y="11"/>
                          </a:lnTo>
                          <a:lnTo>
                            <a:pt x="16" y="11"/>
                          </a:lnTo>
                          <a:lnTo>
                            <a:pt x="16" y="14"/>
                          </a:lnTo>
                          <a:lnTo>
                            <a:pt x="13" y="16"/>
                          </a:lnTo>
                          <a:lnTo>
                            <a:pt x="11" y="16"/>
                          </a:lnTo>
                          <a:lnTo>
                            <a:pt x="8" y="16"/>
                          </a:lnTo>
                          <a:lnTo>
                            <a:pt x="8" y="19"/>
                          </a:lnTo>
                          <a:lnTo>
                            <a:pt x="5" y="19"/>
                          </a:lnTo>
                          <a:lnTo>
                            <a:pt x="5" y="16"/>
                          </a:lnTo>
                          <a:lnTo>
                            <a:pt x="2" y="16"/>
                          </a:lnTo>
                          <a:lnTo>
                            <a:pt x="0" y="14"/>
                          </a:lnTo>
                          <a:lnTo>
                            <a:pt x="0" y="11"/>
                          </a:lnTo>
                          <a:lnTo>
                            <a:pt x="0" y="8"/>
                          </a:lnTo>
                          <a:lnTo>
                            <a:pt x="0" y="6"/>
                          </a:lnTo>
                          <a:lnTo>
                            <a:pt x="0" y="3"/>
                          </a:lnTo>
                          <a:lnTo>
                            <a:pt x="2" y="3"/>
                          </a:lnTo>
                          <a:lnTo>
                            <a:pt x="2" y="0"/>
                          </a:lnTo>
                          <a:lnTo>
                            <a:pt x="5" y="0"/>
                          </a:lnTo>
                          <a:lnTo>
                            <a:pt x="8" y="0"/>
                          </a:lnTo>
                          <a:lnTo>
                            <a:pt x="11" y="0"/>
                          </a:lnTo>
                          <a:lnTo>
                            <a:pt x="13" y="0"/>
                          </a:lnTo>
                          <a:lnTo>
                            <a:pt x="16" y="0"/>
                          </a:lnTo>
                          <a:lnTo>
                            <a:pt x="16" y="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40" name="Freeform 1206">
                      <a:extLst>
                        <a:ext uri="{FF2B5EF4-FFF2-40B4-BE49-F238E27FC236}">
                          <a16:creationId xmlns:a16="http://schemas.microsoft.com/office/drawing/2014/main" id="{D06319A6-32EA-7FBB-B07A-E126DCEAF48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90" y="3175"/>
                      <a:ext cx="19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16" y="3"/>
                        </a:cxn>
                        <a:cxn ang="0">
                          <a:pos x="16" y="3"/>
                        </a:cxn>
                        <a:cxn ang="0">
                          <a:pos x="19" y="6"/>
                        </a:cxn>
                        <a:cxn ang="0">
                          <a:pos x="19" y="8"/>
                        </a:cxn>
                        <a:cxn ang="0">
                          <a:pos x="19" y="11"/>
                        </a:cxn>
                        <a:cxn ang="0">
                          <a:pos x="16" y="11"/>
                        </a:cxn>
                        <a:cxn ang="0">
                          <a:pos x="16" y="14"/>
                        </a:cxn>
                        <a:cxn ang="0">
                          <a:pos x="13" y="16"/>
                        </a:cxn>
                        <a:cxn ang="0">
                          <a:pos x="11" y="16"/>
                        </a:cxn>
                        <a:cxn ang="0">
                          <a:pos x="8" y="16"/>
                        </a:cxn>
                        <a:cxn ang="0">
                          <a:pos x="8" y="19"/>
                        </a:cxn>
                        <a:cxn ang="0">
                          <a:pos x="5" y="19"/>
                        </a:cxn>
                        <a:cxn ang="0">
                          <a:pos x="5" y="16"/>
                        </a:cxn>
                        <a:cxn ang="0">
                          <a:pos x="2" y="16"/>
                        </a:cxn>
                        <a:cxn ang="0">
                          <a:pos x="0" y="14"/>
                        </a:cxn>
                        <a:cxn ang="0">
                          <a:pos x="0" y="11"/>
                        </a:cxn>
                        <a:cxn ang="0">
                          <a:pos x="0" y="8"/>
                        </a:cxn>
                        <a:cxn ang="0">
                          <a:pos x="0" y="6"/>
                        </a:cxn>
                        <a:cxn ang="0">
                          <a:pos x="0" y="3"/>
                        </a:cxn>
                        <a:cxn ang="0">
                          <a:pos x="2" y="3"/>
                        </a:cxn>
                        <a:cxn ang="0">
                          <a:pos x="2" y="0"/>
                        </a:cxn>
                        <a:cxn ang="0">
                          <a:pos x="5" y="0"/>
                        </a:cxn>
                        <a:cxn ang="0">
                          <a:pos x="8" y="0"/>
                        </a:cxn>
                        <a:cxn ang="0">
                          <a:pos x="11" y="0"/>
                        </a:cxn>
                        <a:cxn ang="0">
                          <a:pos x="13" y="0"/>
                        </a:cxn>
                        <a:cxn ang="0">
                          <a:pos x="16" y="0"/>
                        </a:cxn>
                        <a:cxn ang="0">
                          <a:pos x="16" y="3"/>
                        </a:cxn>
                      </a:cxnLst>
                      <a:rect l="0" t="0" r="r" b="b"/>
                      <a:pathLst>
                        <a:path w="19" h="19">
                          <a:moveTo>
                            <a:pt x="16" y="3"/>
                          </a:moveTo>
                          <a:lnTo>
                            <a:pt x="16" y="3"/>
                          </a:lnTo>
                          <a:lnTo>
                            <a:pt x="19" y="6"/>
                          </a:lnTo>
                          <a:lnTo>
                            <a:pt x="19" y="8"/>
                          </a:lnTo>
                          <a:lnTo>
                            <a:pt x="19" y="11"/>
                          </a:lnTo>
                          <a:lnTo>
                            <a:pt x="16" y="11"/>
                          </a:lnTo>
                          <a:lnTo>
                            <a:pt x="16" y="14"/>
                          </a:lnTo>
                          <a:lnTo>
                            <a:pt x="13" y="16"/>
                          </a:lnTo>
                          <a:lnTo>
                            <a:pt x="11" y="16"/>
                          </a:lnTo>
                          <a:lnTo>
                            <a:pt x="8" y="16"/>
                          </a:lnTo>
                          <a:lnTo>
                            <a:pt x="8" y="19"/>
                          </a:lnTo>
                          <a:lnTo>
                            <a:pt x="5" y="19"/>
                          </a:lnTo>
                          <a:lnTo>
                            <a:pt x="5" y="16"/>
                          </a:lnTo>
                          <a:lnTo>
                            <a:pt x="2" y="16"/>
                          </a:lnTo>
                          <a:lnTo>
                            <a:pt x="0" y="14"/>
                          </a:lnTo>
                          <a:lnTo>
                            <a:pt x="0" y="11"/>
                          </a:lnTo>
                          <a:lnTo>
                            <a:pt x="0" y="8"/>
                          </a:lnTo>
                          <a:lnTo>
                            <a:pt x="0" y="6"/>
                          </a:lnTo>
                          <a:lnTo>
                            <a:pt x="0" y="3"/>
                          </a:lnTo>
                          <a:lnTo>
                            <a:pt x="2" y="3"/>
                          </a:lnTo>
                          <a:lnTo>
                            <a:pt x="2" y="0"/>
                          </a:lnTo>
                          <a:lnTo>
                            <a:pt x="5" y="0"/>
                          </a:lnTo>
                          <a:lnTo>
                            <a:pt x="8" y="0"/>
                          </a:lnTo>
                          <a:lnTo>
                            <a:pt x="11" y="0"/>
                          </a:lnTo>
                          <a:lnTo>
                            <a:pt x="13" y="0"/>
                          </a:lnTo>
                          <a:lnTo>
                            <a:pt x="16" y="0"/>
                          </a:lnTo>
                          <a:lnTo>
                            <a:pt x="16" y="3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sp>
                <p:nvSpPr>
                  <p:cNvPr id="129" name="Freeform 1208">
                    <a:extLst>
                      <a:ext uri="{FF2B5EF4-FFF2-40B4-BE49-F238E27FC236}">
                        <a16:creationId xmlns:a16="http://schemas.microsoft.com/office/drawing/2014/main" id="{3D31DD25-A952-92A1-A8F4-E28C9E96B6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42" y="3194"/>
                    <a:ext cx="25" cy="25"/>
                  </a:xfrm>
                  <a:custGeom>
                    <a:avLst/>
                    <a:gdLst/>
                    <a:ahLst/>
                    <a:cxnLst>
                      <a:cxn ang="0">
                        <a:pos x="25" y="6"/>
                      </a:cxn>
                      <a:cxn ang="0">
                        <a:pos x="25" y="8"/>
                      </a:cxn>
                      <a:cxn ang="0">
                        <a:pos x="25" y="11"/>
                      </a:cxn>
                      <a:cxn ang="0">
                        <a:pos x="25" y="14"/>
                      </a:cxn>
                      <a:cxn ang="0">
                        <a:pos x="25" y="17"/>
                      </a:cxn>
                      <a:cxn ang="0">
                        <a:pos x="25" y="19"/>
                      </a:cxn>
                      <a:cxn ang="0">
                        <a:pos x="22" y="19"/>
                      </a:cxn>
                      <a:cxn ang="0">
                        <a:pos x="22" y="22"/>
                      </a:cxn>
                      <a:cxn ang="0">
                        <a:pos x="19" y="22"/>
                      </a:cxn>
                      <a:cxn ang="0">
                        <a:pos x="17" y="25"/>
                      </a:cxn>
                      <a:cxn ang="0">
                        <a:pos x="14" y="25"/>
                      </a:cxn>
                      <a:cxn ang="0">
                        <a:pos x="11" y="25"/>
                      </a:cxn>
                      <a:cxn ang="0">
                        <a:pos x="8" y="25"/>
                      </a:cxn>
                      <a:cxn ang="0">
                        <a:pos x="8" y="22"/>
                      </a:cxn>
                      <a:cxn ang="0">
                        <a:pos x="6" y="22"/>
                      </a:cxn>
                      <a:cxn ang="0">
                        <a:pos x="6" y="19"/>
                      </a:cxn>
                      <a:cxn ang="0">
                        <a:pos x="3" y="19"/>
                      </a:cxn>
                      <a:cxn ang="0">
                        <a:pos x="3" y="17"/>
                      </a:cxn>
                      <a:cxn ang="0">
                        <a:pos x="3" y="14"/>
                      </a:cxn>
                      <a:cxn ang="0">
                        <a:pos x="0" y="11"/>
                      </a:cxn>
                      <a:cxn ang="0">
                        <a:pos x="0" y="8"/>
                      </a:cxn>
                      <a:cxn ang="0">
                        <a:pos x="3" y="8"/>
                      </a:cxn>
                      <a:cxn ang="0">
                        <a:pos x="3" y="6"/>
                      </a:cxn>
                      <a:cxn ang="0">
                        <a:pos x="3" y="3"/>
                      </a:cxn>
                      <a:cxn ang="0">
                        <a:pos x="6" y="3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19" y="0"/>
                      </a:cxn>
                      <a:cxn ang="0">
                        <a:pos x="22" y="3"/>
                      </a:cxn>
                      <a:cxn ang="0">
                        <a:pos x="22" y="6"/>
                      </a:cxn>
                      <a:cxn ang="0">
                        <a:pos x="25" y="6"/>
                      </a:cxn>
                    </a:cxnLst>
                    <a:rect l="0" t="0" r="r" b="b"/>
                    <a:pathLst>
                      <a:path w="25" h="25">
                        <a:moveTo>
                          <a:pt x="25" y="6"/>
                        </a:moveTo>
                        <a:lnTo>
                          <a:pt x="25" y="8"/>
                        </a:lnTo>
                        <a:lnTo>
                          <a:pt x="25" y="11"/>
                        </a:lnTo>
                        <a:lnTo>
                          <a:pt x="25" y="14"/>
                        </a:lnTo>
                        <a:lnTo>
                          <a:pt x="25" y="17"/>
                        </a:lnTo>
                        <a:lnTo>
                          <a:pt x="25" y="19"/>
                        </a:lnTo>
                        <a:lnTo>
                          <a:pt x="22" y="19"/>
                        </a:lnTo>
                        <a:lnTo>
                          <a:pt x="22" y="22"/>
                        </a:lnTo>
                        <a:lnTo>
                          <a:pt x="19" y="22"/>
                        </a:lnTo>
                        <a:lnTo>
                          <a:pt x="17" y="25"/>
                        </a:lnTo>
                        <a:lnTo>
                          <a:pt x="14" y="25"/>
                        </a:lnTo>
                        <a:lnTo>
                          <a:pt x="11" y="25"/>
                        </a:lnTo>
                        <a:lnTo>
                          <a:pt x="8" y="25"/>
                        </a:lnTo>
                        <a:lnTo>
                          <a:pt x="8" y="22"/>
                        </a:lnTo>
                        <a:lnTo>
                          <a:pt x="6" y="22"/>
                        </a:lnTo>
                        <a:lnTo>
                          <a:pt x="6" y="19"/>
                        </a:lnTo>
                        <a:lnTo>
                          <a:pt x="3" y="19"/>
                        </a:lnTo>
                        <a:lnTo>
                          <a:pt x="3" y="17"/>
                        </a:lnTo>
                        <a:lnTo>
                          <a:pt x="3" y="14"/>
                        </a:lnTo>
                        <a:lnTo>
                          <a:pt x="0" y="11"/>
                        </a:lnTo>
                        <a:lnTo>
                          <a:pt x="0" y="8"/>
                        </a:lnTo>
                        <a:lnTo>
                          <a:pt x="3" y="8"/>
                        </a:lnTo>
                        <a:lnTo>
                          <a:pt x="3" y="6"/>
                        </a:lnTo>
                        <a:lnTo>
                          <a:pt x="3" y="3"/>
                        </a:lnTo>
                        <a:lnTo>
                          <a:pt x="6" y="3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19" y="0"/>
                        </a:lnTo>
                        <a:lnTo>
                          <a:pt x="22" y="3"/>
                        </a:lnTo>
                        <a:lnTo>
                          <a:pt x="22" y="6"/>
                        </a:lnTo>
                        <a:lnTo>
                          <a:pt x="25" y="6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30" name="Oval 1209">
                    <a:extLst>
                      <a:ext uri="{FF2B5EF4-FFF2-40B4-BE49-F238E27FC236}">
                        <a16:creationId xmlns:a16="http://schemas.microsoft.com/office/drawing/2014/main" id="{5034D598-B94C-7CB1-ACD8-F971154ED4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06" y="3184"/>
                    <a:ext cx="22" cy="22"/>
                  </a:xfrm>
                  <a:prstGeom prst="ellipse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31" name="Oval 1210">
                    <a:extLst>
                      <a:ext uri="{FF2B5EF4-FFF2-40B4-BE49-F238E27FC236}">
                        <a16:creationId xmlns:a16="http://schemas.microsoft.com/office/drawing/2014/main" id="{9ABA37B4-744B-5314-9EBD-F504CBC554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30" y="3162"/>
                    <a:ext cx="49" cy="51"/>
                  </a:xfrm>
                  <a:prstGeom prst="ellipse">
                    <a:avLst/>
                  </a:pr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32" name="Freeform 1211">
                    <a:extLst>
                      <a:ext uri="{FF2B5EF4-FFF2-40B4-BE49-F238E27FC236}">
                        <a16:creationId xmlns:a16="http://schemas.microsoft.com/office/drawing/2014/main" id="{61C726DE-5F24-B8B5-7859-F21301A1DC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9" y="3184"/>
                    <a:ext cx="73" cy="2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192"/>
                      </a:cxn>
                      <a:cxn ang="0">
                        <a:pos x="0" y="192"/>
                      </a:cxn>
                      <a:cxn ang="0">
                        <a:pos x="633" y="192"/>
                      </a:cxn>
                      <a:cxn ang="0">
                        <a:pos x="633" y="192"/>
                      </a:cxn>
                      <a:cxn ang="0">
                        <a:pos x="633" y="0"/>
                      </a:cxn>
                      <a:cxn ang="0">
                        <a:pos x="633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33" h="192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192"/>
                        </a:lnTo>
                        <a:cubicBezTo>
                          <a:pt x="0" y="192"/>
                          <a:pt x="0" y="192"/>
                          <a:pt x="0" y="192"/>
                        </a:cubicBezTo>
                        <a:lnTo>
                          <a:pt x="633" y="192"/>
                        </a:lnTo>
                        <a:cubicBezTo>
                          <a:pt x="633" y="192"/>
                          <a:pt x="633" y="192"/>
                          <a:pt x="633" y="192"/>
                        </a:cubicBezTo>
                        <a:lnTo>
                          <a:pt x="633" y="0"/>
                        </a:lnTo>
                        <a:cubicBezTo>
                          <a:pt x="633" y="0"/>
                          <a:pt x="633" y="0"/>
                          <a:pt x="633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grpSp>
                <p:nvGrpSpPr>
                  <p:cNvPr id="133" name="Group 1214">
                    <a:extLst>
                      <a:ext uri="{FF2B5EF4-FFF2-40B4-BE49-F238E27FC236}">
                        <a16:creationId xmlns:a16="http://schemas.microsoft.com/office/drawing/2014/main" id="{84171EEE-A483-9B42-7C6E-FEE00080183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97" y="3110"/>
                    <a:ext cx="22" cy="21"/>
                    <a:chOff x="3097" y="3110"/>
                    <a:chExt cx="22" cy="21"/>
                  </a:xfrm>
                </p:grpSpPr>
                <p:sp>
                  <p:nvSpPr>
                    <p:cNvPr id="137" name="Freeform 1212">
                      <a:extLst>
                        <a:ext uri="{FF2B5EF4-FFF2-40B4-BE49-F238E27FC236}">
                          <a16:creationId xmlns:a16="http://schemas.microsoft.com/office/drawing/2014/main" id="{7CA5838A-4A16-372D-0230-0152B2984CC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97" y="3110"/>
                      <a:ext cx="22" cy="21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5"/>
                        </a:cxn>
                        <a:cxn ang="0">
                          <a:pos x="20" y="8"/>
                        </a:cxn>
                        <a:cxn ang="0">
                          <a:pos x="22" y="8"/>
                        </a:cxn>
                        <a:cxn ang="0">
                          <a:pos x="22" y="10"/>
                        </a:cxn>
                        <a:cxn ang="0">
                          <a:pos x="22" y="13"/>
                        </a:cxn>
                        <a:cxn ang="0">
                          <a:pos x="20" y="16"/>
                        </a:cxn>
                        <a:cxn ang="0">
                          <a:pos x="20" y="19"/>
                        </a:cxn>
                        <a:cxn ang="0">
                          <a:pos x="17" y="19"/>
                        </a:cxn>
                        <a:cxn ang="0">
                          <a:pos x="14" y="21"/>
                        </a:cxn>
                        <a:cxn ang="0">
                          <a:pos x="11" y="21"/>
                        </a:cxn>
                        <a:cxn ang="0">
                          <a:pos x="9" y="21"/>
                        </a:cxn>
                        <a:cxn ang="0">
                          <a:pos x="6" y="19"/>
                        </a:cxn>
                        <a:cxn ang="0">
                          <a:pos x="3" y="16"/>
                        </a:cxn>
                        <a:cxn ang="0">
                          <a:pos x="0" y="13"/>
                        </a:cxn>
                        <a:cxn ang="0">
                          <a:pos x="0" y="10"/>
                        </a:cxn>
                        <a:cxn ang="0">
                          <a:pos x="0" y="8"/>
                        </a:cxn>
                        <a:cxn ang="0">
                          <a:pos x="0" y="5"/>
                        </a:cxn>
                        <a:cxn ang="0">
                          <a:pos x="3" y="5"/>
                        </a:cxn>
                        <a:cxn ang="0">
                          <a:pos x="3" y="2"/>
                        </a:cxn>
                        <a:cxn ang="0">
                          <a:pos x="6" y="0"/>
                        </a:cxn>
                        <a:cxn ang="0">
                          <a:pos x="9" y="0"/>
                        </a:cxn>
                        <a:cxn ang="0">
                          <a:pos x="11" y="0"/>
                        </a:cxn>
                        <a:cxn ang="0">
                          <a:pos x="14" y="0"/>
                        </a:cxn>
                        <a:cxn ang="0">
                          <a:pos x="17" y="2"/>
                        </a:cxn>
                        <a:cxn ang="0">
                          <a:pos x="20" y="2"/>
                        </a:cxn>
                        <a:cxn ang="0">
                          <a:pos x="20" y="5"/>
                        </a:cxn>
                      </a:cxnLst>
                      <a:rect l="0" t="0" r="r" b="b"/>
                      <a:pathLst>
                        <a:path w="22" h="21">
                          <a:moveTo>
                            <a:pt x="20" y="5"/>
                          </a:moveTo>
                          <a:lnTo>
                            <a:pt x="20" y="8"/>
                          </a:lnTo>
                          <a:lnTo>
                            <a:pt x="22" y="8"/>
                          </a:lnTo>
                          <a:lnTo>
                            <a:pt x="22" y="10"/>
                          </a:lnTo>
                          <a:lnTo>
                            <a:pt x="22" y="13"/>
                          </a:lnTo>
                          <a:lnTo>
                            <a:pt x="20" y="16"/>
                          </a:lnTo>
                          <a:lnTo>
                            <a:pt x="20" y="19"/>
                          </a:lnTo>
                          <a:lnTo>
                            <a:pt x="17" y="19"/>
                          </a:lnTo>
                          <a:lnTo>
                            <a:pt x="14" y="21"/>
                          </a:lnTo>
                          <a:lnTo>
                            <a:pt x="11" y="21"/>
                          </a:lnTo>
                          <a:lnTo>
                            <a:pt x="9" y="21"/>
                          </a:lnTo>
                          <a:lnTo>
                            <a:pt x="6" y="19"/>
                          </a:lnTo>
                          <a:lnTo>
                            <a:pt x="3" y="16"/>
                          </a:lnTo>
                          <a:lnTo>
                            <a:pt x="0" y="13"/>
                          </a:lnTo>
                          <a:lnTo>
                            <a:pt x="0" y="10"/>
                          </a:lnTo>
                          <a:lnTo>
                            <a:pt x="0" y="8"/>
                          </a:lnTo>
                          <a:lnTo>
                            <a:pt x="0" y="5"/>
                          </a:lnTo>
                          <a:lnTo>
                            <a:pt x="3" y="5"/>
                          </a:lnTo>
                          <a:lnTo>
                            <a:pt x="3" y="2"/>
                          </a:lnTo>
                          <a:lnTo>
                            <a:pt x="6" y="0"/>
                          </a:lnTo>
                          <a:lnTo>
                            <a:pt x="9" y="0"/>
                          </a:lnTo>
                          <a:lnTo>
                            <a:pt x="11" y="0"/>
                          </a:lnTo>
                          <a:lnTo>
                            <a:pt x="14" y="0"/>
                          </a:lnTo>
                          <a:lnTo>
                            <a:pt x="17" y="2"/>
                          </a:lnTo>
                          <a:lnTo>
                            <a:pt x="20" y="2"/>
                          </a:lnTo>
                          <a:lnTo>
                            <a:pt x="20" y="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38" name="Freeform 1213">
                      <a:extLst>
                        <a:ext uri="{FF2B5EF4-FFF2-40B4-BE49-F238E27FC236}">
                          <a16:creationId xmlns:a16="http://schemas.microsoft.com/office/drawing/2014/main" id="{3CBD1110-1123-45AB-C094-89276234E9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97" y="3110"/>
                      <a:ext cx="22" cy="21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5"/>
                        </a:cxn>
                        <a:cxn ang="0">
                          <a:pos x="20" y="8"/>
                        </a:cxn>
                        <a:cxn ang="0">
                          <a:pos x="22" y="8"/>
                        </a:cxn>
                        <a:cxn ang="0">
                          <a:pos x="22" y="10"/>
                        </a:cxn>
                        <a:cxn ang="0">
                          <a:pos x="22" y="13"/>
                        </a:cxn>
                        <a:cxn ang="0">
                          <a:pos x="20" y="16"/>
                        </a:cxn>
                        <a:cxn ang="0">
                          <a:pos x="20" y="19"/>
                        </a:cxn>
                        <a:cxn ang="0">
                          <a:pos x="17" y="19"/>
                        </a:cxn>
                        <a:cxn ang="0">
                          <a:pos x="14" y="21"/>
                        </a:cxn>
                        <a:cxn ang="0">
                          <a:pos x="11" y="21"/>
                        </a:cxn>
                        <a:cxn ang="0">
                          <a:pos x="9" y="21"/>
                        </a:cxn>
                        <a:cxn ang="0">
                          <a:pos x="6" y="19"/>
                        </a:cxn>
                        <a:cxn ang="0">
                          <a:pos x="3" y="16"/>
                        </a:cxn>
                        <a:cxn ang="0">
                          <a:pos x="0" y="13"/>
                        </a:cxn>
                        <a:cxn ang="0">
                          <a:pos x="0" y="10"/>
                        </a:cxn>
                        <a:cxn ang="0">
                          <a:pos x="0" y="8"/>
                        </a:cxn>
                        <a:cxn ang="0">
                          <a:pos x="0" y="5"/>
                        </a:cxn>
                        <a:cxn ang="0">
                          <a:pos x="3" y="5"/>
                        </a:cxn>
                        <a:cxn ang="0">
                          <a:pos x="3" y="2"/>
                        </a:cxn>
                        <a:cxn ang="0">
                          <a:pos x="6" y="0"/>
                        </a:cxn>
                        <a:cxn ang="0">
                          <a:pos x="9" y="0"/>
                        </a:cxn>
                        <a:cxn ang="0">
                          <a:pos x="11" y="0"/>
                        </a:cxn>
                        <a:cxn ang="0">
                          <a:pos x="14" y="0"/>
                        </a:cxn>
                        <a:cxn ang="0">
                          <a:pos x="17" y="2"/>
                        </a:cxn>
                        <a:cxn ang="0">
                          <a:pos x="20" y="2"/>
                        </a:cxn>
                        <a:cxn ang="0">
                          <a:pos x="20" y="5"/>
                        </a:cxn>
                      </a:cxnLst>
                      <a:rect l="0" t="0" r="r" b="b"/>
                      <a:pathLst>
                        <a:path w="22" h="21">
                          <a:moveTo>
                            <a:pt x="20" y="5"/>
                          </a:moveTo>
                          <a:lnTo>
                            <a:pt x="20" y="8"/>
                          </a:lnTo>
                          <a:lnTo>
                            <a:pt x="22" y="8"/>
                          </a:lnTo>
                          <a:lnTo>
                            <a:pt x="22" y="10"/>
                          </a:lnTo>
                          <a:lnTo>
                            <a:pt x="22" y="13"/>
                          </a:lnTo>
                          <a:lnTo>
                            <a:pt x="20" y="16"/>
                          </a:lnTo>
                          <a:lnTo>
                            <a:pt x="20" y="19"/>
                          </a:lnTo>
                          <a:lnTo>
                            <a:pt x="17" y="19"/>
                          </a:lnTo>
                          <a:lnTo>
                            <a:pt x="14" y="21"/>
                          </a:lnTo>
                          <a:lnTo>
                            <a:pt x="11" y="21"/>
                          </a:lnTo>
                          <a:lnTo>
                            <a:pt x="9" y="21"/>
                          </a:lnTo>
                          <a:lnTo>
                            <a:pt x="6" y="19"/>
                          </a:lnTo>
                          <a:lnTo>
                            <a:pt x="3" y="16"/>
                          </a:lnTo>
                          <a:lnTo>
                            <a:pt x="0" y="13"/>
                          </a:lnTo>
                          <a:lnTo>
                            <a:pt x="0" y="10"/>
                          </a:lnTo>
                          <a:lnTo>
                            <a:pt x="0" y="8"/>
                          </a:lnTo>
                          <a:lnTo>
                            <a:pt x="0" y="5"/>
                          </a:lnTo>
                          <a:lnTo>
                            <a:pt x="3" y="5"/>
                          </a:lnTo>
                          <a:lnTo>
                            <a:pt x="3" y="2"/>
                          </a:lnTo>
                          <a:lnTo>
                            <a:pt x="6" y="0"/>
                          </a:lnTo>
                          <a:lnTo>
                            <a:pt x="9" y="0"/>
                          </a:lnTo>
                          <a:lnTo>
                            <a:pt x="11" y="0"/>
                          </a:lnTo>
                          <a:lnTo>
                            <a:pt x="14" y="0"/>
                          </a:lnTo>
                          <a:lnTo>
                            <a:pt x="17" y="2"/>
                          </a:lnTo>
                          <a:lnTo>
                            <a:pt x="20" y="2"/>
                          </a:lnTo>
                          <a:lnTo>
                            <a:pt x="20" y="5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34" name="Group 1217">
                    <a:extLst>
                      <a:ext uri="{FF2B5EF4-FFF2-40B4-BE49-F238E27FC236}">
                        <a16:creationId xmlns:a16="http://schemas.microsoft.com/office/drawing/2014/main" id="{A118380C-DF1D-7AC0-52B9-82E24868D1A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57" y="3110"/>
                    <a:ext cx="22" cy="22"/>
                    <a:chOff x="3157" y="3110"/>
                    <a:chExt cx="22" cy="22"/>
                  </a:xfrm>
                </p:grpSpPr>
                <p:sp>
                  <p:nvSpPr>
                    <p:cNvPr id="135" name="Freeform 1215">
                      <a:extLst>
                        <a:ext uri="{FF2B5EF4-FFF2-40B4-BE49-F238E27FC236}">
                          <a16:creationId xmlns:a16="http://schemas.microsoft.com/office/drawing/2014/main" id="{9F8FE1F7-7701-D391-A815-684456F70D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57" y="3110"/>
                      <a:ext cx="22" cy="22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6"/>
                        </a:cxn>
                        <a:cxn ang="0">
                          <a:pos x="19" y="9"/>
                        </a:cxn>
                        <a:cxn ang="0">
                          <a:pos x="22" y="9"/>
                        </a:cxn>
                        <a:cxn ang="0">
                          <a:pos x="22" y="11"/>
                        </a:cxn>
                        <a:cxn ang="0">
                          <a:pos x="22" y="14"/>
                        </a:cxn>
                        <a:cxn ang="0">
                          <a:pos x="19" y="14"/>
                        </a:cxn>
                        <a:cxn ang="0">
                          <a:pos x="19" y="17"/>
                        </a:cxn>
                        <a:cxn ang="0">
                          <a:pos x="17" y="20"/>
                        </a:cxn>
                        <a:cxn ang="0">
                          <a:pos x="14" y="22"/>
                        </a:cxn>
                        <a:cxn ang="0">
                          <a:pos x="11" y="22"/>
                        </a:cxn>
                        <a:cxn ang="0">
                          <a:pos x="9" y="22"/>
                        </a:cxn>
                        <a:cxn ang="0">
                          <a:pos x="9" y="20"/>
                        </a:cxn>
                        <a:cxn ang="0">
                          <a:pos x="6" y="20"/>
                        </a:cxn>
                        <a:cxn ang="0">
                          <a:pos x="3" y="20"/>
                        </a:cxn>
                        <a:cxn ang="0">
                          <a:pos x="3" y="17"/>
                        </a:cxn>
                        <a:cxn ang="0">
                          <a:pos x="0" y="14"/>
                        </a:cxn>
                        <a:cxn ang="0">
                          <a:pos x="0" y="11"/>
                        </a:cxn>
                        <a:cxn ang="0">
                          <a:pos x="0" y="9"/>
                        </a:cxn>
                        <a:cxn ang="0">
                          <a:pos x="0" y="6"/>
                        </a:cxn>
                        <a:cxn ang="0">
                          <a:pos x="3" y="3"/>
                        </a:cxn>
                        <a:cxn ang="0">
                          <a:pos x="6" y="0"/>
                        </a:cxn>
                        <a:cxn ang="0">
                          <a:pos x="9" y="0"/>
                        </a:cxn>
                        <a:cxn ang="0">
                          <a:pos x="11" y="0"/>
                        </a:cxn>
                        <a:cxn ang="0">
                          <a:pos x="14" y="0"/>
                        </a:cxn>
                        <a:cxn ang="0">
                          <a:pos x="17" y="0"/>
                        </a:cxn>
                        <a:cxn ang="0">
                          <a:pos x="17" y="3"/>
                        </a:cxn>
                        <a:cxn ang="0">
                          <a:pos x="19" y="3"/>
                        </a:cxn>
                        <a:cxn ang="0">
                          <a:pos x="19" y="6"/>
                        </a:cxn>
                      </a:cxnLst>
                      <a:rect l="0" t="0" r="r" b="b"/>
                      <a:pathLst>
                        <a:path w="22" h="22">
                          <a:moveTo>
                            <a:pt x="19" y="6"/>
                          </a:moveTo>
                          <a:lnTo>
                            <a:pt x="19" y="9"/>
                          </a:lnTo>
                          <a:lnTo>
                            <a:pt x="22" y="9"/>
                          </a:lnTo>
                          <a:lnTo>
                            <a:pt x="22" y="11"/>
                          </a:lnTo>
                          <a:lnTo>
                            <a:pt x="22" y="14"/>
                          </a:lnTo>
                          <a:lnTo>
                            <a:pt x="19" y="14"/>
                          </a:lnTo>
                          <a:lnTo>
                            <a:pt x="19" y="17"/>
                          </a:lnTo>
                          <a:lnTo>
                            <a:pt x="17" y="20"/>
                          </a:lnTo>
                          <a:lnTo>
                            <a:pt x="14" y="22"/>
                          </a:lnTo>
                          <a:lnTo>
                            <a:pt x="11" y="22"/>
                          </a:lnTo>
                          <a:lnTo>
                            <a:pt x="9" y="22"/>
                          </a:lnTo>
                          <a:lnTo>
                            <a:pt x="9" y="20"/>
                          </a:lnTo>
                          <a:lnTo>
                            <a:pt x="6" y="20"/>
                          </a:lnTo>
                          <a:lnTo>
                            <a:pt x="3" y="20"/>
                          </a:lnTo>
                          <a:lnTo>
                            <a:pt x="3" y="17"/>
                          </a:lnTo>
                          <a:lnTo>
                            <a:pt x="0" y="14"/>
                          </a:lnTo>
                          <a:lnTo>
                            <a:pt x="0" y="11"/>
                          </a:lnTo>
                          <a:lnTo>
                            <a:pt x="0" y="9"/>
                          </a:lnTo>
                          <a:lnTo>
                            <a:pt x="0" y="6"/>
                          </a:lnTo>
                          <a:lnTo>
                            <a:pt x="3" y="3"/>
                          </a:lnTo>
                          <a:lnTo>
                            <a:pt x="6" y="0"/>
                          </a:lnTo>
                          <a:lnTo>
                            <a:pt x="9" y="0"/>
                          </a:lnTo>
                          <a:lnTo>
                            <a:pt x="11" y="0"/>
                          </a:lnTo>
                          <a:lnTo>
                            <a:pt x="14" y="0"/>
                          </a:lnTo>
                          <a:lnTo>
                            <a:pt x="17" y="0"/>
                          </a:lnTo>
                          <a:lnTo>
                            <a:pt x="17" y="3"/>
                          </a:lnTo>
                          <a:lnTo>
                            <a:pt x="19" y="3"/>
                          </a:lnTo>
                          <a:lnTo>
                            <a:pt x="19" y="6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36" name="Freeform 1216">
                      <a:extLst>
                        <a:ext uri="{FF2B5EF4-FFF2-40B4-BE49-F238E27FC236}">
                          <a16:creationId xmlns:a16="http://schemas.microsoft.com/office/drawing/2014/main" id="{02319892-1FEA-1790-2787-F8A0877FCE4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57" y="3110"/>
                      <a:ext cx="22" cy="22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6"/>
                        </a:cxn>
                        <a:cxn ang="0">
                          <a:pos x="19" y="9"/>
                        </a:cxn>
                        <a:cxn ang="0">
                          <a:pos x="22" y="9"/>
                        </a:cxn>
                        <a:cxn ang="0">
                          <a:pos x="22" y="11"/>
                        </a:cxn>
                        <a:cxn ang="0">
                          <a:pos x="22" y="14"/>
                        </a:cxn>
                        <a:cxn ang="0">
                          <a:pos x="19" y="14"/>
                        </a:cxn>
                        <a:cxn ang="0">
                          <a:pos x="19" y="17"/>
                        </a:cxn>
                        <a:cxn ang="0">
                          <a:pos x="17" y="20"/>
                        </a:cxn>
                        <a:cxn ang="0">
                          <a:pos x="14" y="22"/>
                        </a:cxn>
                        <a:cxn ang="0">
                          <a:pos x="11" y="22"/>
                        </a:cxn>
                        <a:cxn ang="0">
                          <a:pos x="9" y="22"/>
                        </a:cxn>
                        <a:cxn ang="0">
                          <a:pos x="9" y="20"/>
                        </a:cxn>
                        <a:cxn ang="0">
                          <a:pos x="6" y="20"/>
                        </a:cxn>
                        <a:cxn ang="0">
                          <a:pos x="3" y="20"/>
                        </a:cxn>
                        <a:cxn ang="0">
                          <a:pos x="3" y="17"/>
                        </a:cxn>
                        <a:cxn ang="0">
                          <a:pos x="0" y="14"/>
                        </a:cxn>
                        <a:cxn ang="0">
                          <a:pos x="0" y="11"/>
                        </a:cxn>
                        <a:cxn ang="0">
                          <a:pos x="0" y="9"/>
                        </a:cxn>
                        <a:cxn ang="0">
                          <a:pos x="0" y="6"/>
                        </a:cxn>
                        <a:cxn ang="0">
                          <a:pos x="3" y="3"/>
                        </a:cxn>
                        <a:cxn ang="0">
                          <a:pos x="6" y="0"/>
                        </a:cxn>
                        <a:cxn ang="0">
                          <a:pos x="9" y="0"/>
                        </a:cxn>
                        <a:cxn ang="0">
                          <a:pos x="11" y="0"/>
                        </a:cxn>
                        <a:cxn ang="0">
                          <a:pos x="14" y="0"/>
                        </a:cxn>
                        <a:cxn ang="0">
                          <a:pos x="17" y="0"/>
                        </a:cxn>
                        <a:cxn ang="0">
                          <a:pos x="17" y="3"/>
                        </a:cxn>
                        <a:cxn ang="0">
                          <a:pos x="19" y="3"/>
                        </a:cxn>
                        <a:cxn ang="0">
                          <a:pos x="19" y="6"/>
                        </a:cxn>
                      </a:cxnLst>
                      <a:rect l="0" t="0" r="r" b="b"/>
                      <a:pathLst>
                        <a:path w="22" h="22">
                          <a:moveTo>
                            <a:pt x="19" y="6"/>
                          </a:moveTo>
                          <a:lnTo>
                            <a:pt x="19" y="9"/>
                          </a:lnTo>
                          <a:lnTo>
                            <a:pt x="22" y="9"/>
                          </a:lnTo>
                          <a:lnTo>
                            <a:pt x="22" y="11"/>
                          </a:lnTo>
                          <a:lnTo>
                            <a:pt x="22" y="14"/>
                          </a:lnTo>
                          <a:lnTo>
                            <a:pt x="19" y="14"/>
                          </a:lnTo>
                          <a:lnTo>
                            <a:pt x="19" y="17"/>
                          </a:lnTo>
                          <a:lnTo>
                            <a:pt x="17" y="20"/>
                          </a:lnTo>
                          <a:lnTo>
                            <a:pt x="14" y="22"/>
                          </a:lnTo>
                          <a:lnTo>
                            <a:pt x="11" y="22"/>
                          </a:lnTo>
                          <a:lnTo>
                            <a:pt x="9" y="22"/>
                          </a:lnTo>
                          <a:lnTo>
                            <a:pt x="9" y="20"/>
                          </a:lnTo>
                          <a:lnTo>
                            <a:pt x="6" y="20"/>
                          </a:lnTo>
                          <a:lnTo>
                            <a:pt x="3" y="20"/>
                          </a:lnTo>
                          <a:lnTo>
                            <a:pt x="3" y="17"/>
                          </a:lnTo>
                          <a:lnTo>
                            <a:pt x="0" y="14"/>
                          </a:lnTo>
                          <a:lnTo>
                            <a:pt x="0" y="11"/>
                          </a:lnTo>
                          <a:lnTo>
                            <a:pt x="0" y="9"/>
                          </a:lnTo>
                          <a:lnTo>
                            <a:pt x="0" y="6"/>
                          </a:lnTo>
                          <a:lnTo>
                            <a:pt x="3" y="3"/>
                          </a:lnTo>
                          <a:lnTo>
                            <a:pt x="6" y="0"/>
                          </a:lnTo>
                          <a:lnTo>
                            <a:pt x="9" y="0"/>
                          </a:lnTo>
                          <a:lnTo>
                            <a:pt x="11" y="0"/>
                          </a:lnTo>
                          <a:lnTo>
                            <a:pt x="14" y="0"/>
                          </a:lnTo>
                          <a:lnTo>
                            <a:pt x="17" y="0"/>
                          </a:lnTo>
                          <a:lnTo>
                            <a:pt x="17" y="3"/>
                          </a:lnTo>
                          <a:lnTo>
                            <a:pt x="19" y="3"/>
                          </a:lnTo>
                          <a:lnTo>
                            <a:pt x="19" y="6"/>
                          </a:lnTo>
                          <a:close/>
                        </a:path>
                      </a:pathLst>
                    </a:custGeom>
                    <a:noFill/>
                    <a:ln w="9525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  <p:grpSp>
              <p:nvGrpSpPr>
                <p:cNvPr id="21" name="Group 1221">
                  <a:extLst>
                    <a:ext uri="{FF2B5EF4-FFF2-40B4-BE49-F238E27FC236}">
                      <a16:creationId xmlns:a16="http://schemas.microsoft.com/office/drawing/2014/main" id="{B5170E32-142F-350C-F1A3-97C40F6137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14888" y="4765675"/>
                  <a:ext cx="360362" cy="231775"/>
                  <a:chOff x="3033" y="3002"/>
                  <a:chExt cx="227" cy="146"/>
                </a:xfrm>
              </p:grpSpPr>
              <p:sp>
                <p:nvSpPr>
                  <p:cNvPr id="121" name="Rectangle 1219">
                    <a:extLst>
                      <a:ext uri="{FF2B5EF4-FFF2-40B4-BE49-F238E27FC236}">
                        <a16:creationId xmlns:a16="http://schemas.microsoft.com/office/drawing/2014/main" id="{5D1F8D69-E52A-FE7E-DF2F-F34C69AED7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33" y="3002"/>
                    <a:ext cx="227" cy="146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2" name="Rectangle 1220">
                    <a:extLst>
                      <a:ext uri="{FF2B5EF4-FFF2-40B4-BE49-F238E27FC236}">
                        <a16:creationId xmlns:a16="http://schemas.microsoft.com/office/drawing/2014/main" id="{710D39D6-D73C-6D96-F292-C818FA984C7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036" y="3005"/>
                    <a:ext cx="221" cy="140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BBBBBB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22" name="Group 1224">
                  <a:extLst>
                    <a:ext uri="{FF2B5EF4-FFF2-40B4-BE49-F238E27FC236}">
                      <a16:creationId xmlns:a16="http://schemas.microsoft.com/office/drawing/2014/main" id="{5DAD24C4-E8AE-00D3-AD7E-832E32EA94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06963" y="4716463"/>
                  <a:ext cx="66675" cy="96837"/>
                  <a:chOff x="3091" y="2971"/>
                  <a:chExt cx="42" cy="61"/>
                </a:xfrm>
              </p:grpSpPr>
              <p:sp>
                <p:nvSpPr>
                  <p:cNvPr id="119" name="Freeform 1222">
                    <a:extLst>
                      <a:ext uri="{FF2B5EF4-FFF2-40B4-BE49-F238E27FC236}">
                        <a16:creationId xmlns:a16="http://schemas.microsoft.com/office/drawing/2014/main" id="{8F7E2F94-D4E5-D8E3-CFB7-9CCE0410EA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1" y="2971"/>
                    <a:ext cx="42" cy="61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42" y="49"/>
                      </a:cxn>
                      <a:cxn ang="0">
                        <a:pos x="25" y="61"/>
                      </a:cxn>
                      <a:cxn ang="0">
                        <a:pos x="0" y="8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42" h="61">
                        <a:moveTo>
                          <a:pt x="19" y="0"/>
                        </a:moveTo>
                        <a:lnTo>
                          <a:pt x="42" y="49"/>
                        </a:lnTo>
                        <a:lnTo>
                          <a:pt x="25" y="61"/>
                        </a:lnTo>
                        <a:lnTo>
                          <a:pt x="0" y="8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0" name="Freeform 1223">
                    <a:extLst>
                      <a:ext uri="{FF2B5EF4-FFF2-40B4-BE49-F238E27FC236}">
                        <a16:creationId xmlns:a16="http://schemas.microsoft.com/office/drawing/2014/main" id="{84B23B10-16F9-5D3D-32DB-9A1E3D2E53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1" y="2971"/>
                    <a:ext cx="42" cy="61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42" y="49"/>
                      </a:cxn>
                      <a:cxn ang="0">
                        <a:pos x="25" y="61"/>
                      </a:cxn>
                      <a:cxn ang="0">
                        <a:pos x="0" y="8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42" h="61">
                        <a:moveTo>
                          <a:pt x="19" y="0"/>
                        </a:moveTo>
                        <a:lnTo>
                          <a:pt x="42" y="49"/>
                        </a:lnTo>
                        <a:lnTo>
                          <a:pt x="25" y="61"/>
                        </a:lnTo>
                        <a:lnTo>
                          <a:pt x="0" y="8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23" name="Oval 1225">
                  <a:extLst>
                    <a:ext uri="{FF2B5EF4-FFF2-40B4-BE49-F238E27FC236}">
                      <a16:creationId xmlns:a16="http://schemas.microsoft.com/office/drawing/2014/main" id="{7236E7C5-F390-9530-EB9C-F7128ED113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06963" y="4687888"/>
                  <a:ext cx="36512" cy="31750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24" name="Group 1228">
                  <a:extLst>
                    <a:ext uri="{FF2B5EF4-FFF2-40B4-BE49-F238E27FC236}">
                      <a16:creationId xmlns:a16="http://schemas.microsoft.com/office/drawing/2014/main" id="{57388E75-2992-9651-228A-18DA2090E3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00613" y="4695825"/>
                  <a:ext cx="34925" cy="30162"/>
                  <a:chOff x="3087" y="2958"/>
                  <a:chExt cx="22" cy="19"/>
                </a:xfrm>
              </p:grpSpPr>
              <p:sp>
                <p:nvSpPr>
                  <p:cNvPr id="117" name="Freeform 1226">
                    <a:extLst>
                      <a:ext uri="{FF2B5EF4-FFF2-40B4-BE49-F238E27FC236}">
                        <a16:creationId xmlns:a16="http://schemas.microsoft.com/office/drawing/2014/main" id="{2AF87205-314C-2698-BFB5-A44CE0184D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7" y="2958"/>
                    <a:ext cx="22" cy="19"/>
                  </a:xfrm>
                  <a:custGeom>
                    <a:avLst/>
                    <a:gdLst/>
                    <a:ahLst/>
                    <a:cxnLst>
                      <a:cxn ang="0">
                        <a:pos x="19" y="6"/>
                      </a:cxn>
                      <a:cxn ang="0">
                        <a:pos x="19" y="6"/>
                      </a:cxn>
                      <a:cxn ang="0">
                        <a:pos x="19" y="8"/>
                      </a:cxn>
                      <a:cxn ang="0">
                        <a:pos x="22" y="11"/>
                      </a:cxn>
                      <a:cxn ang="0">
                        <a:pos x="19" y="11"/>
                      </a:cxn>
                      <a:cxn ang="0">
                        <a:pos x="19" y="14"/>
                      </a:cxn>
                      <a:cxn ang="0">
                        <a:pos x="19" y="17"/>
                      </a:cxn>
                      <a:cxn ang="0">
                        <a:pos x="16" y="17"/>
                      </a:cxn>
                      <a:cxn ang="0">
                        <a:pos x="16" y="19"/>
                      </a:cxn>
                      <a:cxn ang="0">
                        <a:pos x="14" y="19"/>
                      </a:cxn>
                      <a:cxn ang="0">
                        <a:pos x="11" y="19"/>
                      </a:cxn>
                      <a:cxn ang="0">
                        <a:pos x="8" y="19"/>
                      </a:cxn>
                      <a:cxn ang="0">
                        <a:pos x="5" y="19"/>
                      </a:cxn>
                      <a:cxn ang="0">
                        <a:pos x="3" y="17"/>
                      </a:cxn>
                      <a:cxn ang="0">
                        <a:pos x="3" y="14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3" y="8"/>
                      </a:cxn>
                      <a:cxn ang="0">
                        <a:pos x="3" y="6"/>
                      </a:cxn>
                      <a:cxn ang="0">
                        <a:pos x="5" y="3"/>
                      </a:cxn>
                      <a:cxn ang="0">
                        <a:pos x="8" y="3"/>
                      </a:cxn>
                      <a:cxn ang="0">
                        <a:pos x="11" y="0"/>
                      </a:cxn>
                      <a:cxn ang="0">
                        <a:pos x="14" y="3"/>
                      </a:cxn>
                      <a:cxn ang="0">
                        <a:pos x="16" y="3"/>
                      </a:cxn>
                      <a:cxn ang="0">
                        <a:pos x="19" y="3"/>
                      </a:cxn>
                      <a:cxn ang="0">
                        <a:pos x="19" y="6"/>
                      </a:cxn>
                    </a:cxnLst>
                    <a:rect l="0" t="0" r="r" b="b"/>
                    <a:pathLst>
                      <a:path w="22" h="19">
                        <a:moveTo>
                          <a:pt x="19" y="6"/>
                        </a:moveTo>
                        <a:lnTo>
                          <a:pt x="19" y="6"/>
                        </a:lnTo>
                        <a:lnTo>
                          <a:pt x="19" y="8"/>
                        </a:lnTo>
                        <a:lnTo>
                          <a:pt x="22" y="11"/>
                        </a:lnTo>
                        <a:lnTo>
                          <a:pt x="19" y="11"/>
                        </a:lnTo>
                        <a:lnTo>
                          <a:pt x="19" y="14"/>
                        </a:lnTo>
                        <a:lnTo>
                          <a:pt x="19" y="17"/>
                        </a:lnTo>
                        <a:lnTo>
                          <a:pt x="16" y="17"/>
                        </a:lnTo>
                        <a:lnTo>
                          <a:pt x="16" y="19"/>
                        </a:lnTo>
                        <a:lnTo>
                          <a:pt x="14" y="19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5" y="19"/>
                        </a:lnTo>
                        <a:lnTo>
                          <a:pt x="3" y="17"/>
                        </a:lnTo>
                        <a:lnTo>
                          <a:pt x="3" y="14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3" y="8"/>
                        </a:lnTo>
                        <a:lnTo>
                          <a:pt x="3" y="6"/>
                        </a:lnTo>
                        <a:lnTo>
                          <a:pt x="5" y="3"/>
                        </a:lnTo>
                        <a:lnTo>
                          <a:pt x="8" y="3"/>
                        </a:lnTo>
                        <a:lnTo>
                          <a:pt x="11" y="0"/>
                        </a:lnTo>
                        <a:lnTo>
                          <a:pt x="14" y="3"/>
                        </a:lnTo>
                        <a:lnTo>
                          <a:pt x="16" y="3"/>
                        </a:lnTo>
                        <a:lnTo>
                          <a:pt x="19" y="3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8" name="Freeform 1227">
                    <a:extLst>
                      <a:ext uri="{FF2B5EF4-FFF2-40B4-BE49-F238E27FC236}">
                        <a16:creationId xmlns:a16="http://schemas.microsoft.com/office/drawing/2014/main" id="{3390248C-05BB-DE9F-8BD7-CAE2F55134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7" y="2958"/>
                    <a:ext cx="22" cy="19"/>
                  </a:xfrm>
                  <a:custGeom>
                    <a:avLst/>
                    <a:gdLst/>
                    <a:ahLst/>
                    <a:cxnLst>
                      <a:cxn ang="0">
                        <a:pos x="19" y="6"/>
                      </a:cxn>
                      <a:cxn ang="0">
                        <a:pos x="19" y="6"/>
                      </a:cxn>
                      <a:cxn ang="0">
                        <a:pos x="19" y="8"/>
                      </a:cxn>
                      <a:cxn ang="0">
                        <a:pos x="22" y="11"/>
                      </a:cxn>
                      <a:cxn ang="0">
                        <a:pos x="19" y="11"/>
                      </a:cxn>
                      <a:cxn ang="0">
                        <a:pos x="19" y="14"/>
                      </a:cxn>
                      <a:cxn ang="0">
                        <a:pos x="19" y="17"/>
                      </a:cxn>
                      <a:cxn ang="0">
                        <a:pos x="16" y="17"/>
                      </a:cxn>
                      <a:cxn ang="0">
                        <a:pos x="16" y="19"/>
                      </a:cxn>
                      <a:cxn ang="0">
                        <a:pos x="14" y="19"/>
                      </a:cxn>
                      <a:cxn ang="0">
                        <a:pos x="11" y="19"/>
                      </a:cxn>
                      <a:cxn ang="0">
                        <a:pos x="8" y="19"/>
                      </a:cxn>
                      <a:cxn ang="0">
                        <a:pos x="5" y="19"/>
                      </a:cxn>
                      <a:cxn ang="0">
                        <a:pos x="3" y="17"/>
                      </a:cxn>
                      <a:cxn ang="0">
                        <a:pos x="3" y="14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3" y="8"/>
                      </a:cxn>
                      <a:cxn ang="0">
                        <a:pos x="3" y="6"/>
                      </a:cxn>
                      <a:cxn ang="0">
                        <a:pos x="5" y="3"/>
                      </a:cxn>
                      <a:cxn ang="0">
                        <a:pos x="8" y="3"/>
                      </a:cxn>
                      <a:cxn ang="0">
                        <a:pos x="11" y="0"/>
                      </a:cxn>
                      <a:cxn ang="0">
                        <a:pos x="14" y="3"/>
                      </a:cxn>
                      <a:cxn ang="0">
                        <a:pos x="16" y="3"/>
                      </a:cxn>
                      <a:cxn ang="0">
                        <a:pos x="19" y="3"/>
                      </a:cxn>
                      <a:cxn ang="0">
                        <a:pos x="19" y="6"/>
                      </a:cxn>
                    </a:cxnLst>
                    <a:rect l="0" t="0" r="r" b="b"/>
                    <a:pathLst>
                      <a:path w="22" h="19">
                        <a:moveTo>
                          <a:pt x="19" y="6"/>
                        </a:moveTo>
                        <a:lnTo>
                          <a:pt x="19" y="6"/>
                        </a:lnTo>
                        <a:lnTo>
                          <a:pt x="19" y="8"/>
                        </a:lnTo>
                        <a:lnTo>
                          <a:pt x="22" y="11"/>
                        </a:lnTo>
                        <a:lnTo>
                          <a:pt x="19" y="11"/>
                        </a:lnTo>
                        <a:lnTo>
                          <a:pt x="19" y="14"/>
                        </a:lnTo>
                        <a:lnTo>
                          <a:pt x="19" y="17"/>
                        </a:lnTo>
                        <a:lnTo>
                          <a:pt x="16" y="17"/>
                        </a:lnTo>
                        <a:lnTo>
                          <a:pt x="16" y="19"/>
                        </a:lnTo>
                        <a:lnTo>
                          <a:pt x="14" y="19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5" y="19"/>
                        </a:lnTo>
                        <a:lnTo>
                          <a:pt x="3" y="17"/>
                        </a:lnTo>
                        <a:lnTo>
                          <a:pt x="3" y="14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3" y="8"/>
                        </a:lnTo>
                        <a:lnTo>
                          <a:pt x="3" y="6"/>
                        </a:lnTo>
                        <a:lnTo>
                          <a:pt x="5" y="3"/>
                        </a:lnTo>
                        <a:lnTo>
                          <a:pt x="8" y="3"/>
                        </a:lnTo>
                        <a:lnTo>
                          <a:pt x="11" y="0"/>
                        </a:lnTo>
                        <a:lnTo>
                          <a:pt x="14" y="3"/>
                        </a:lnTo>
                        <a:lnTo>
                          <a:pt x="16" y="3"/>
                        </a:lnTo>
                        <a:lnTo>
                          <a:pt x="19" y="3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25" name="Freeform 1229">
                  <a:extLst>
                    <a:ext uri="{FF2B5EF4-FFF2-40B4-BE49-F238E27FC236}">
                      <a16:creationId xmlns:a16="http://schemas.microsoft.com/office/drawing/2014/main" id="{C37AF0F1-930A-FC7A-C50D-C30AA7ADEB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9675" y="4697413"/>
                  <a:ext cx="74612" cy="101600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47" y="56"/>
                    </a:cxn>
                    <a:cxn ang="0">
                      <a:pos x="25" y="64"/>
                    </a:cxn>
                    <a:cxn ang="0">
                      <a:pos x="0" y="11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47" h="64">
                      <a:moveTo>
                        <a:pt x="19" y="0"/>
                      </a:moveTo>
                      <a:lnTo>
                        <a:pt x="47" y="56"/>
                      </a:lnTo>
                      <a:lnTo>
                        <a:pt x="25" y="64"/>
                      </a:lnTo>
                      <a:lnTo>
                        <a:pt x="0" y="11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26" name="Freeform 1230">
                  <a:extLst>
                    <a:ext uri="{FF2B5EF4-FFF2-40B4-BE49-F238E27FC236}">
                      <a16:creationId xmlns:a16="http://schemas.microsoft.com/office/drawing/2014/main" id="{BCF30537-9DE5-7E7B-0F0D-FDE12BEB8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838" y="4773613"/>
                  <a:ext cx="39687" cy="39687"/>
                </a:xfrm>
                <a:custGeom>
                  <a:avLst/>
                  <a:gdLst/>
                  <a:ahLst/>
                  <a:cxnLst>
                    <a:cxn ang="0">
                      <a:pos x="22" y="5"/>
                    </a:cxn>
                    <a:cxn ang="0">
                      <a:pos x="25" y="8"/>
                    </a:cxn>
                    <a:cxn ang="0">
                      <a:pos x="25" y="11"/>
                    </a:cxn>
                    <a:cxn ang="0">
                      <a:pos x="25" y="14"/>
                    </a:cxn>
                    <a:cxn ang="0">
                      <a:pos x="25" y="16"/>
                    </a:cxn>
                    <a:cxn ang="0">
                      <a:pos x="22" y="16"/>
                    </a:cxn>
                    <a:cxn ang="0">
                      <a:pos x="22" y="19"/>
                    </a:cxn>
                    <a:cxn ang="0">
                      <a:pos x="19" y="19"/>
                    </a:cxn>
                    <a:cxn ang="0">
                      <a:pos x="19" y="22"/>
                    </a:cxn>
                    <a:cxn ang="0">
                      <a:pos x="17" y="22"/>
                    </a:cxn>
                    <a:cxn ang="0">
                      <a:pos x="14" y="22"/>
                    </a:cxn>
                    <a:cxn ang="0">
                      <a:pos x="14" y="25"/>
                    </a:cxn>
                    <a:cxn ang="0">
                      <a:pos x="11" y="25"/>
                    </a:cxn>
                    <a:cxn ang="0">
                      <a:pos x="8" y="22"/>
                    </a:cxn>
                    <a:cxn ang="0">
                      <a:pos x="6" y="22"/>
                    </a:cxn>
                    <a:cxn ang="0">
                      <a:pos x="3" y="19"/>
                    </a:cxn>
                    <a:cxn ang="0">
                      <a:pos x="3" y="16"/>
                    </a:cxn>
                    <a:cxn ang="0">
                      <a:pos x="0" y="16"/>
                    </a:cxn>
                    <a:cxn ang="0">
                      <a:pos x="0" y="14"/>
                    </a:cxn>
                    <a:cxn ang="0">
                      <a:pos x="0" y="11"/>
                    </a:cxn>
                    <a:cxn ang="0">
                      <a:pos x="3" y="8"/>
                    </a:cxn>
                    <a:cxn ang="0">
                      <a:pos x="3" y="5"/>
                    </a:cxn>
                    <a:cxn ang="0">
                      <a:pos x="6" y="5"/>
                    </a:cxn>
                    <a:cxn ang="0">
                      <a:pos x="6" y="3"/>
                    </a:cxn>
                    <a:cxn ang="0">
                      <a:pos x="8" y="3"/>
                    </a:cxn>
                    <a:cxn ang="0">
                      <a:pos x="11" y="3"/>
                    </a:cxn>
                    <a:cxn ang="0">
                      <a:pos x="11" y="0"/>
                    </a:cxn>
                    <a:cxn ang="0">
                      <a:pos x="14" y="0"/>
                    </a:cxn>
                    <a:cxn ang="0">
                      <a:pos x="17" y="3"/>
                    </a:cxn>
                    <a:cxn ang="0">
                      <a:pos x="19" y="3"/>
                    </a:cxn>
                    <a:cxn ang="0">
                      <a:pos x="22" y="5"/>
                    </a:cxn>
                  </a:cxnLst>
                  <a:rect l="0" t="0" r="r" b="b"/>
                  <a:pathLst>
                    <a:path w="25" h="25">
                      <a:moveTo>
                        <a:pt x="22" y="5"/>
                      </a:moveTo>
                      <a:lnTo>
                        <a:pt x="25" y="8"/>
                      </a:lnTo>
                      <a:lnTo>
                        <a:pt x="25" y="11"/>
                      </a:lnTo>
                      <a:lnTo>
                        <a:pt x="25" y="14"/>
                      </a:lnTo>
                      <a:lnTo>
                        <a:pt x="25" y="16"/>
                      </a:lnTo>
                      <a:lnTo>
                        <a:pt x="22" y="16"/>
                      </a:lnTo>
                      <a:lnTo>
                        <a:pt x="22" y="19"/>
                      </a:lnTo>
                      <a:lnTo>
                        <a:pt x="19" y="19"/>
                      </a:lnTo>
                      <a:lnTo>
                        <a:pt x="19" y="22"/>
                      </a:lnTo>
                      <a:lnTo>
                        <a:pt x="17" y="22"/>
                      </a:lnTo>
                      <a:lnTo>
                        <a:pt x="14" y="22"/>
                      </a:lnTo>
                      <a:lnTo>
                        <a:pt x="14" y="25"/>
                      </a:lnTo>
                      <a:lnTo>
                        <a:pt x="11" y="25"/>
                      </a:lnTo>
                      <a:lnTo>
                        <a:pt x="8" y="22"/>
                      </a:lnTo>
                      <a:lnTo>
                        <a:pt x="6" y="22"/>
                      </a:lnTo>
                      <a:lnTo>
                        <a:pt x="3" y="19"/>
                      </a:lnTo>
                      <a:lnTo>
                        <a:pt x="3" y="16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3" y="8"/>
                      </a:ln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6" y="3"/>
                      </a:lnTo>
                      <a:lnTo>
                        <a:pt x="8" y="3"/>
                      </a:lnTo>
                      <a:lnTo>
                        <a:pt x="11" y="3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3"/>
                      </a:lnTo>
                      <a:lnTo>
                        <a:pt x="19" y="3"/>
                      </a:lnTo>
                      <a:lnTo>
                        <a:pt x="22" y="5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27" name="Group 1233">
                  <a:extLst>
                    <a:ext uri="{FF2B5EF4-FFF2-40B4-BE49-F238E27FC236}">
                      <a16:creationId xmlns:a16="http://schemas.microsoft.com/office/drawing/2014/main" id="{C29E6F97-F1A4-C3AC-DCE7-7391B5C3221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4913" y="4700588"/>
                  <a:ext cx="65087" cy="92075"/>
                  <a:chOff x="3159" y="2961"/>
                  <a:chExt cx="41" cy="58"/>
                </a:xfrm>
              </p:grpSpPr>
              <p:sp>
                <p:nvSpPr>
                  <p:cNvPr id="115" name="Freeform 1231">
                    <a:extLst>
                      <a:ext uri="{FF2B5EF4-FFF2-40B4-BE49-F238E27FC236}">
                        <a16:creationId xmlns:a16="http://schemas.microsoft.com/office/drawing/2014/main" id="{C4080081-D468-BE00-629B-CEE9AA7E08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9" y="2961"/>
                    <a:ext cx="41" cy="58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41" y="50"/>
                      </a:cxn>
                      <a:cxn ang="0">
                        <a:pos x="25" y="58"/>
                      </a:cxn>
                      <a:cxn ang="0">
                        <a:pos x="0" y="8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41" h="58">
                        <a:moveTo>
                          <a:pt x="19" y="0"/>
                        </a:moveTo>
                        <a:lnTo>
                          <a:pt x="41" y="50"/>
                        </a:lnTo>
                        <a:lnTo>
                          <a:pt x="25" y="58"/>
                        </a:lnTo>
                        <a:lnTo>
                          <a:pt x="0" y="8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6" name="Freeform 1232">
                    <a:extLst>
                      <a:ext uri="{FF2B5EF4-FFF2-40B4-BE49-F238E27FC236}">
                        <a16:creationId xmlns:a16="http://schemas.microsoft.com/office/drawing/2014/main" id="{19049190-6F7E-A63F-E0EF-03987C323D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9" y="2961"/>
                    <a:ext cx="41" cy="58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41" y="50"/>
                      </a:cxn>
                      <a:cxn ang="0">
                        <a:pos x="25" y="58"/>
                      </a:cxn>
                      <a:cxn ang="0">
                        <a:pos x="0" y="8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41" h="58">
                        <a:moveTo>
                          <a:pt x="19" y="0"/>
                        </a:moveTo>
                        <a:lnTo>
                          <a:pt x="41" y="50"/>
                        </a:lnTo>
                        <a:lnTo>
                          <a:pt x="25" y="58"/>
                        </a:lnTo>
                        <a:lnTo>
                          <a:pt x="0" y="8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28" name="Oval 1234">
                  <a:extLst>
                    <a:ext uri="{FF2B5EF4-FFF2-40B4-BE49-F238E27FC236}">
                      <a16:creationId xmlns:a16="http://schemas.microsoft.com/office/drawing/2014/main" id="{EB0B0316-8295-6D55-EBC1-ADA917584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9363" y="4781550"/>
                  <a:ext cx="34925" cy="31750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29" name="Group 1237">
                  <a:extLst>
                    <a:ext uri="{FF2B5EF4-FFF2-40B4-BE49-F238E27FC236}">
                      <a16:creationId xmlns:a16="http://schemas.microsoft.com/office/drawing/2014/main" id="{718BA638-4205-FC32-87E7-DDF37E9EF7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59363" y="4784725"/>
                  <a:ext cx="30162" cy="31750"/>
                  <a:chOff x="3187" y="3014"/>
                  <a:chExt cx="19" cy="20"/>
                </a:xfrm>
              </p:grpSpPr>
              <p:sp>
                <p:nvSpPr>
                  <p:cNvPr id="113" name="Freeform 1235">
                    <a:extLst>
                      <a:ext uri="{FF2B5EF4-FFF2-40B4-BE49-F238E27FC236}">
                        <a16:creationId xmlns:a16="http://schemas.microsoft.com/office/drawing/2014/main" id="{2810F335-24CA-1C7E-EEC5-E2BA5D3A0E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7" y="3014"/>
                    <a:ext cx="19" cy="20"/>
                  </a:xfrm>
                  <a:custGeom>
                    <a:avLst/>
                    <a:gdLst/>
                    <a:ahLst/>
                    <a:cxnLst>
                      <a:cxn ang="0">
                        <a:pos x="19" y="3"/>
                      </a:cxn>
                      <a:cxn ang="0">
                        <a:pos x="19" y="6"/>
                      </a:cxn>
                      <a:cxn ang="0">
                        <a:pos x="19" y="9"/>
                      </a:cxn>
                      <a:cxn ang="0">
                        <a:pos x="19" y="12"/>
                      </a:cxn>
                      <a:cxn ang="0">
                        <a:pos x="19" y="15"/>
                      </a:cxn>
                      <a:cxn ang="0">
                        <a:pos x="16" y="15"/>
                      </a:cxn>
                      <a:cxn ang="0">
                        <a:pos x="16" y="18"/>
                      </a:cxn>
                      <a:cxn ang="0">
                        <a:pos x="13" y="18"/>
                      </a:cxn>
                      <a:cxn ang="0">
                        <a:pos x="13" y="20"/>
                      </a:cxn>
                      <a:cxn ang="0">
                        <a:pos x="11" y="20"/>
                      </a:cxn>
                      <a:cxn ang="0">
                        <a:pos x="8" y="20"/>
                      </a:cxn>
                      <a:cxn ang="0">
                        <a:pos x="5" y="20"/>
                      </a:cxn>
                      <a:cxn ang="0">
                        <a:pos x="2" y="18"/>
                      </a:cxn>
                      <a:cxn ang="0">
                        <a:pos x="0" y="15"/>
                      </a:cxn>
                      <a:cxn ang="0">
                        <a:pos x="0" y="12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2" y="6"/>
                      </a:cxn>
                      <a:cxn ang="0">
                        <a:pos x="2" y="3"/>
                      </a:cxn>
                      <a:cxn ang="0">
                        <a:pos x="5" y="3"/>
                      </a:cxn>
                      <a:cxn ang="0">
                        <a:pos x="5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6" y="3"/>
                      </a:cxn>
                      <a:cxn ang="0">
                        <a:pos x="19" y="3"/>
                      </a:cxn>
                    </a:cxnLst>
                    <a:rect l="0" t="0" r="r" b="b"/>
                    <a:pathLst>
                      <a:path w="19" h="20">
                        <a:moveTo>
                          <a:pt x="19" y="3"/>
                        </a:moveTo>
                        <a:lnTo>
                          <a:pt x="19" y="6"/>
                        </a:lnTo>
                        <a:lnTo>
                          <a:pt x="19" y="9"/>
                        </a:lnTo>
                        <a:lnTo>
                          <a:pt x="19" y="12"/>
                        </a:lnTo>
                        <a:lnTo>
                          <a:pt x="19" y="15"/>
                        </a:lnTo>
                        <a:lnTo>
                          <a:pt x="16" y="15"/>
                        </a:lnTo>
                        <a:lnTo>
                          <a:pt x="16" y="18"/>
                        </a:lnTo>
                        <a:lnTo>
                          <a:pt x="13" y="18"/>
                        </a:lnTo>
                        <a:lnTo>
                          <a:pt x="13" y="20"/>
                        </a:lnTo>
                        <a:lnTo>
                          <a:pt x="11" y="20"/>
                        </a:lnTo>
                        <a:lnTo>
                          <a:pt x="8" y="20"/>
                        </a:lnTo>
                        <a:lnTo>
                          <a:pt x="5" y="20"/>
                        </a:lnTo>
                        <a:lnTo>
                          <a:pt x="2" y="18"/>
                        </a:lnTo>
                        <a:lnTo>
                          <a:pt x="0" y="15"/>
                        </a:lnTo>
                        <a:lnTo>
                          <a:pt x="0" y="12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2" y="6"/>
                        </a:lnTo>
                        <a:lnTo>
                          <a:pt x="2" y="3"/>
                        </a:lnTo>
                        <a:lnTo>
                          <a:pt x="5" y="3"/>
                        </a:lnTo>
                        <a:lnTo>
                          <a:pt x="5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6" y="3"/>
                        </a:lnTo>
                        <a:lnTo>
                          <a:pt x="19" y="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4" name="Freeform 1236">
                    <a:extLst>
                      <a:ext uri="{FF2B5EF4-FFF2-40B4-BE49-F238E27FC236}">
                        <a16:creationId xmlns:a16="http://schemas.microsoft.com/office/drawing/2014/main" id="{0C983C7E-B098-0C21-759F-DE6815E05E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7" y="3014"/>
                    <a:ext cx="19" cy="20"/>
                  </a:xfrm>
                  <a:custGeom>
                    <a:avLst/>
                    <a:gdLst/>
                    <a:ahLst/>
                    <a:cxnLst>
                      <a:cxn ang="0">
                        <a:pos x="19" y="3"/>
                      </a:cxn>
                      <a:cxn ang="0">
                        <a:pos x="19" y="6"/>
                      </a:cxn>
                      <a:cxn ang="0">
                        <a:pos x="19" y="9"/>
                      </a:cxn>
                      <a:cxn ang="0">
                        <a:pos x="19" y="12"/>
                      </a:cxn>
                      <a:cxn ang="0">
                        <a:pos x="19" y="15"/>
                      </a:cxn>
                      <a:cxn ang="0">
                        <a:pos x="16" y="15"/>
                      </a:cxn>
                      <a:cxn ang="0">
                        <a:pos x="16" y="18"/>
                      </a:cxn>
                      <a:cxn ang="0">
                        <a:pos x="13" y="18"/>
                      </a:cxn>
                      <a:cxn ang="0">
                        <a:pos x="13" y="20"/>
                      </a:cxn>
                      <a:cxn ang="0">
                        <a:pos x="11" y="20"/>
                      </a:cxn>
                      <a:cxn ang="0">
                        <a:pos x="8" y="20"/>
                      </a:cxn>
                      <a:cxn ang="0">
                        <a:pos x="5" y="20"/>
                      </a:cxn>
                      <a:cxn ang="0">
                        <a:pos x="2" y="18"/>
                      </a:cxn>
                      <a:cxn ang="0">
                        <a:pos x="0" y="15"/>
                      </a:cxn>
                      <a:cxn ang="0">
                        <a:pos x="0" y="12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2" y="6"/>
                      </a:cxn>
                      <a:cxn ang="0">
                        <a:pos x="2" y="3"/>
                      </a:cxn>
                      <a:cxn ang="0">
                        <a:pos x="5" y="3"/>
                      </a:cxn>
                      <a:cxn ang="0">
                        <a:pos x="5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6" y="3"/>
                      </a:cxn>
                      <a:cxn ang="0">
                        <a:pos x="19" y="3"/>
                      </a:cxn>
                    </a:cxnLst>
                    <a:rect l="0" t="0" r="r" b="b"/>
                    <a:pathLst>
                      <a:path w="19" h="20">
                        <a:moveTo>
                          <a:pt x="19" y="3"/>
                        </a:moveTo>
                        <a:lnTo>
                          <a:pt x="19" y="6"/>
                        </a:lnTo>
                        <a:lnTo>
                          <a:pt x="19" y="9"/>
                        </a:lnTo>
                        <a:lnTo>
                          <a:pt x="19" y="12"/>
                        </a:lnTo>
                        <a:lnTo>
                          <a:pt x="19" y="15"/>
                        </a:lnTo>
                        <a:lnTo>
                          <a:pt x="16" y="15"/>
                        </a:lnTo>
                        <a:lnTo>
                          <a:pt x="16" y="18"/>
                        </a:lnTo>
                        <a:lnTo>
                          <a:pt x="13" y="18"/>
                        </a:lnTo>
                        <a:lnTo>
                          <a:pt x="13" y="20"/>
                        </a:lnTo>
                        <a:lnTo>
                          <a:pt x="11" y="20"/>
                        </a:lnTo>
                        <a:lnTo>
                          <a:pt x="8" y="20"/>
                        </a:lnTo>
                        <a:lnTo>
                          <a:pt x="5" y="20"/>
                        </a:lnTo>
                        <a:lnTo>
                          <a:pt x="2" y="18"/>
                        </a:lnTo>
                        <a:lnTo>
                          <a:pt x="0" y="15"/>
                        </a:lnTo>
                        <a:lnTo>
                          <a:pt x="0" y="12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2" y="6"/>
                        </a:lnTo>
                        <a:lnTo>
                          <a:pt x="2" y="3"/>
                        </a:lnTo>
                        <a:lnTo>
                          <a:pt x="5" y="3"/>
                        </a:lnTo>
                        <a:lnTo>
                          <a:pt x="5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6" y="3"/>
                        </a:lnTo>
                        <a:lnTo>
                          <a:pt x="19" y="3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30" name="Freeform 1238">
                  <a:extLst>
                    <a:ext uri="{FF2B5EF4-FFF2-40B4-BE49-F238E27FC236}">
                      <a16:creationId xmlns:a16="http://schemas.microsoft.com/office/drawing/2014/main" id="{B50ED086-F87D-0E6D-5CB0-338700DFF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4913" y="4687888"/>
                  <a:ext cx="39687" cy="41275"/>
                </a:xfrm>
                <a:custGeom>
                  <a:avLst/>
                  <a:gdLst/>
                  <a:ahLst/>
                  <a:cxnLst>
                    <a:cxn ang="0">
                      <a:pos x="22" y="6"/>
                    </a:cxn>
                    <a:cxn ang="0">
                      <a:pos x="25" y="9"/>
                    </a:cxn>
                    <a:cxn ang="0">
                      <a:pos x="25" y="12"/>
                    </a:cxn>
                    <a:cxn ang="0">
                      <a:pos x="25" y="15"/>
                    </a:cxn>
                    <a:cxn ang="0">
                      <a:pos x="25" y="18"/>
                    </a:cxn>
                    <a:cxn ang="0">
                      <a:pos x="22" y="18"/>
                    </a:cxn>
                    <a:cxn ang="0">
                      <a:pos x="22" y="20"/>
                    </a:cxn>
                    <a:cxn ang="0">
                      <a:pos x="22" y="23"/>
                    </a:cxn>
                    <a:cxn ang="0">
                      <a:pos x="19" y="23"/>
                    </a:cxn>
                    <a:cxn ang="0">
                      <a:pos x="17" y="26"/>
                    </a:cxn>
                    <a:cxn ang="0">
                      <a:pos x="14" y="26"/>
                    </a:cxn>
                    <a:cxn ang="0">
                      <a:pos x="11" y="26"/>
                    </a:cxn>
                    <a:cxn ang="0">
                      <a:pos x="8" y="26"/>
                    </a:cxn>
                    <a:cxn ang="0">
                      <a:pos x="8" y="23"/>
                    </a:cxn>
                    <a:cxn ang="0">
                      <a:pos x="6" y="23"/>
                    </a:cxn>
                    <a:cxn ang="0">
                      <a:pos x="3" y="23"/>
                    </a:cxn>
                    <a:cxn ang="0">
                      <a:pos x="3" y="20"/>
                    </a:cxn>
                    <a:cxn ang="0">
                      <a:pos x="0" y="18"/>
                    </a:cxn>
                    <a:cxn ang="0">
                      <a:pos x="0" y="15"/>
                    </a:cxn>
                    <a:cxn ang="0">
                      <a:pos x="0" y="12"/>
                    </a:cxn>
                    <a:cxn ang="0">
                      <a:pos x="0" y="9"/>
                    </a:cxn>
                    <a:cxn ang="0">
                      <a:pos x="0" y="6"/>
                    </a:cxn>
                    <a:cxn ang="0">
                      <a:pos x="3" y="6"/>
                    </a:cxn>
                    <a:cxn ang="0">
                      <a:pos x="3" y="3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11" y="0"/>
                    </a:cxn>
                    <a:cxn ang="0">
                      <a:pos x="14" y="0"/>
                    </a:cxn>
                    <a:cxn ang="0">
                      <a:pos x="17" y="0"/>
                    </a:cxn>
                    <a:cxn ang="0">
                      <a:pos x="19" y="3"/>
                    </a:cxn>
                    <a:cxn ang="0">
                      <a:pos x="22" y="6"/>
                    </a:cxn>
                  </a:cxnLst>
                  <a:rect l="0" t="0" r="r" b="b"/>
                  <a:pathLst>
                    <a:path w="25" h="26">
                      <a:moveTo>
                        <a:pt x="22" y="6"/>
                      </a:moveTo>
                      <a:lnTo>
                        <a:pt x="25" y="9"/>
                      </a:lnTo>
                      <a:lnTo>
                        <a:pt x="25" y="12"/>
                      </a:lnTo>
                      <a:lnTo>
                        <a:pt x="25" y="15"/>
                      </a:lnTo>
                      <a:lnTo>
                        <a:pt x="25" y="18"/>
                      </a:lnTo>
                      <a:lnTo>
                        <a:pt x="22" y="18"/>
                      </a:lnTo>
                      <a:lnTo>
                        <a:pt x="22" y="20"/>
                      </a:lnTo>
                      <a:lnTo>
                        <a:pt x="22" y="23"/>
                      </a:lnTo>
                      <a:lnTo>
                        <a:pt x="19" y="23"/>
                      </a:lnTo>
                      <a:lnTo>
                        <a:pt x="17" y="26"/>
                      </a:lnTo>
                      <a:lnTo>
                        <a:pt x="14" y="26"/>
                      </a:lnTo>
                      <a:lnTo>
                        <a:pt x="11" y="26"/>
                      </a:lnTo>
                      <a:lnTo>
                        <a:pt x="8" y="26"/>
                      </a:lnTo>
                      <a:lnTo>
                        <a:pt x="8" y="23"/>
                      </a:lnTo>
                      <a:lnTo>
                        <a:pt x="6" y="23"/>
                      </a:lnTo>
                      <a:lnTo>
                        <a:pt x="3" y="23"/>
                      </a:lnTo>
                      <a:lnTo>
                        <a:pt x="3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0"/>
                      </a:lnTo>
                      <a:lnTo>
                        <a:pt x="19" y="3"/>
                      </a:lnTo>
                      <a:lnTo>
                        <a:pt x="22" y="6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1" name="Oval 1239">
                  <a:extLst>
                    <a:ext uri="{FF2B5EF4-FFF2-40B4-BE49-F238E27FC236}">
                      <a16:creationId xmlns:a16="http://schemas.microsoft.com/office/drawing/2014/main" id="{9578A79A-EEE4-69F9-ABF8-E701FBC819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9675" y="4692650"/>
                  <a:ext cx="34925" cy="39687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2" name="Group 1242">
                  <a:extLst>
                    <a:ext uri="{FF2B5EF4-FFF2-40B4-BE49-F238E27FC236}">
                      <a16:creationId xmlns:a16="http://schemas.microsoft.com/office/drawing/2014/main" id="{D196F844-DDE9-7C8D-0542-0F3D99330C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4913" y="4692650"/>
                  <a:ext cx="30162" cy="36512"/>
                  <a:chOff x="3159" y="2956"/>
                  <a:chExt cx="19" cy="23"/>
                </a:xfrm>
              </p:grpSpPr>
              <p:sp>
                <p:nvSpPr>
                  <p:cNvPr id="111" name="Freeform 1240">
                    <a:extLst>
                      <a:ext uri="{FF2B5EF4-FFF2-40B4-BE49-F238E27FC236}">
                        <a16:creationId xmlns:a16="http://schemas.microsoft.com/office/drawing/2014/main" id="{9236A049-F3DF-03D8-9E81-9732DA5C02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9" y="2956"/>
                    <a:ext cx="19" cy="23"/>
                  </a:xfrm>
                  <a:custGeom>
                    <a:avLst/>
                    <a:gdLst/>
                    <a:ahLst/>
                    <a:cxnLst>
                      <a:cxn ang="0">
                        <a:pos x="19" y="9"/>
                      </a:cxn>
                      <a:cxn ang="0">
                        <a:pos x="19" y="12"/>
                      </a:cxn>
                      <a:cxn ang="0">
                        <a:pos x="19" y="15"/>
                      </a:cxn>
                      <a:cxn ang="0">
                        <a:pos x="19" y="17"/>
                      </a:cxn>
                      <a:cxn ang="0">
                        <a:pos x="19" y="20"/>
                      </a:cxn>
                      <a:cxn ang="0">
                        <a:pos x="17" y="20"/>
                      </a:cxn>
                      <a:cxn ang="0">
                        <a:pos x="17" y="23"/>
                      </a:cxn>
                      <a:cxn ang="0">
                        <a:pos x="14" y="23"/>
                      </a:cxn>
                      <a:cxn ang="0">
                        <a:pos x="11" y="23"/>
                      </a:cxn>
                      <a:cxn ang="0">
                        <a:pos x="8" y="23"/>
                      </a:cxn>
                      <a:cxn ang="0">
                        <a:pos x="6" y="23"/>
                      </a:cxn>
                      <a:cxn ang="0">
                        <a:pos x="3" y="20"/>
                      </a:cxn>
                      <a:cxn ang="0">
                        <a:pos x="0" y="17"/>
                      </a:cxn>
                      <a:cxn ang="0">
                        <a:pos x="0" y="15"/>
                      </a:cxn>
                      <a:cxn ang="0">
                        <a:pos x="0" y="12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3" y="6"/>
                      </a:cxn>
                      <a:cxn ang="0">
                        <a:pos x="3" y="3"/>
                      </a:cxn>
                      <a:cxn ang="0">
                        <a:pos x="6" y="3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1" y="3"/>
                      </a:cxn>
                      <a:cxn ang="0">
                        <a:pos x="14" y="3"/>
                      </a:cxn>
                      <a:cxn ang="0">
                        <a:pos x="17" y="3"/>
                      </a:cxn>
                      <a:cxn ang="0">
                        <a:pos x="17" y="6"/>
                      </a:cxn>
                      <a:cxn ang="0">
                        <a:pos x="19" y="6"/>
                      </a:cxn>
                      <a:cxn ang="0">
                        <a:pos x="19" y="9"/>
                      </a:cxn>
                    </a:cxnLst>
                    <a:rect l="0" t="0" r="r" b="b"/>
                    <a:pathLst>
                      <a:path w="19" h="23">
                        <a:moveTo>
                          <a:pt x="19" y="9"/>
                        </a:moveTo>
                        <a:lnTo>
                          <a:pt x="19" y="12"/>
                        </a:lnTo>
                        <a:lnTo>
                          <a:pt x="19" y="15"/>
                        </a:lnTo>
                        <a:lnTo>
                          <a:pt x="19" y="17"/>
                        </a:lnTo>
                        <a:lnTo>
                          <a:pt x="19" y="20"/>
                        </a:lnTo>
                        <a:lnTo>
                          <a:pt x="17" y="20"/>
                        </a:lnTo>
                        <a:lnTo>
                          <a:pt x="17" y="23"/>
                        </a:lnTo>
                        <a:lnTo>
                          <a:pt x="14" y="23"/>
                        </a:lnTo>
                        <a:lnTo>
                          <a:pt x="11" y="23"/>
                        </a:lnTo>
                        <a:lnTo>
                          <a:pt x="8" y="23"/>
                        </a:lnTo>
                        <a:lnTo>
                          <a:pt x="6" y="23"/>
                        </a:lnTo>
                        <a:lnTo>
                          <a:pt x="3" y="20"/>
                        </a:lnTo>
                        <a:lnTo>
                          <a:pt x="0" y="17"/>
                        </a:lnTo>
                        <a:lnTo>
                          <a:pt x="0" y="15"/>
                        </a:lnTo>
                        <a:lnTo>
                          <a:pt x="0" y="12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3" y="6"/>
                        </a:lnTo>
                        <a:lnTo>
                          <a:pt x="3" y="3"/>
                        </a:lnTo>
                        <a:lnTo>
                          <a:pt x="6" y="3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1" y="3"/>
                        </a:lnTo>
                        <a:lnTo>
                          <a:pt x="14" y="3"/>
                        </a:lnTo>
                        <a:lnTo>
                          <a:pt x="17" y="3"/>
                        </a:lnTo>
                        <a:lnTo>
                          <a:pt x="17" y="6"/>
                        </a:lnTo>
                        <a:lnTo>
                          <a:pt x="19" y="6"/>
                        </a:lnTo>
                        <a:lnTo>
                          <a:pt x="19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2" name="Freeform 1241">
                    <a:extLst>
                      <a:ext uri="{FF2B5EF4-FFF2-40B4-BE49-F238E27FC236}">
                        <a16:creationId xmlns:a16="http://schemas.microsoft.com/office/drawing/2014/main" id="{B43FA7C7-3BB0-8802-F07F-C55E916369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9" y="2956"/>
                    <a:ext cx="19" cy="23"/>
                  </a:xfrm>
                  <a:custGeom>
                    <a:avLst/>
                    <a:gdLst/>
                    <a:ahLst/>
                    <a:cxnLst>
                      <a:cxn ang="0">
                        <a:pos x="19" y="9"/>
                      </a:cxn>
                      <a:cxn ang="0">
                        <a:pos x="19" y="12"/>
                      </a:cxn>
                      <a:cxn ang="0">
                        <a:pos x="19" y="15"/>
                      </a:cxn>
                      <a:cxn ang="0">
                        <a:pos x="19" y="17"/>
                      </a:cxn>
                      <a:cxn ang="0">
                        <a:pos x="19" y="20"/>
                      </a:cxn>
                      <a:cxn ang="0">
                        <a:pos x="17" y="20"/>
                      </a:cxn>
                      <a:cxn ang="0">
                        <a:pos x="17" y="23"/>
                      </a:cxn>
                      <a:cxn ang="0">
                        <a:pos x="14" y="23"/>
                      </a:cxn>
                      <a:cxn ang="0">
                        <a:pos x="11" y="23"/>
                      </a:cxn>
                      <a:cxn ang="0">
                        <a:pos x="8" y="23"/>
                      </a:cxn>
                      <a:cxn ang="0">
                        <a:pos x="6" y="23"/>
                      </a:cxn>
                      <a:cxn ang="0">
                        <a:pos x="3" y="20"/>
                      </a:cxn>
                      <a:cxn ang="0">
                        <a:pos x="0" y="17"/>
                      </a:cxn>
                      <a:cxn ang="0">
                        <a:pos x="0" y="15"/>
                      </a:cxn>
                      <a:cxn ang="0">
                        <a:pos x="0" y="12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3" y="6"/>
                      </a:cxn>
                      <a:cxn ang="0">
                        <a:pos x="3" y="3"/>
                      </a:cxn>
                      <a:cxn ang="0">
                        <a:pos x="6" y="3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1" y="3"/>
                      </a:cxn>
                      <a:cxn ang="0">
                        <a:pos x="14" y="3"/>
                      </a:cxn>
                      <a:cxn ang="0">
                        <a:pos x="17" y="3"/>
                      </a:cxn>
                      <a:cxn ang="0">
                        <a:pos x="17" y="6"/>
                      </a:cxn>
                      <a:cxn ang="0">
                        <a:pos x="19" y="6"/>
                      </a:cxn>
                      <a:cxn ang="0">
                        <a:pos x="19" y="9"/>
                      </a:cxn>
                    </a:cxnLst>
                    <a:rect l="0" t="0" r="r" b="b"/>
                    <a:pathLst>
                      <a:path w="19" h="23">
                        <a:moveTo>
                          <a:pt x="19" y="9"/>
                        </a:moveTo>
                        <a:lnTo>
                          <a:pt x="19" y="12"/>
                        </a:lnTo>
                        <a:lnTo>
                          <a:pt x="19" y="15"/>
                        </a:lnTo>
                        <a:lnTo>
                          <a:pt x="19" y="17"/>
                        </a:lnTo>
                        <a:lnTo>
                          <a:pt x="19" y="20"/>
                        </a:lnTo>
                        <a:lnTo>
                          <a:pt x="17" y="20"/>
                        </a:lnTo>
                        <a:lnTo>
                          <a:pt x="17" y="23"/>
                        </a:lnTo>
                        <a:lnTo>
                          <a:pt x="14" y="23"/>
                        </a:lnTo>
                        <a:lnTo>
                          <a:pt x="11" y="23"/>
                        </a:lnTo>
                        <a:lnTo>
                          <a:pt x="8" y="23"/>
                        </a:lnTo>
                        <a:lnTo>
                          <a:pt x="6" y="23"/>
                        </a:lnTo>
                        <a:lnTo>
                          <a:pt x="3" y="20"/>
                        </a:lnTo>
                        <a:lnTo>
                          <a:pt x="0" y="17"/>
                        </a:lnTo>
                        <a:lnTo>
                          <a:pt x="0" y="15"/>
                        </a:lnTo>
                        <a:lnTo>
                          <a:pt x="0" y="12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3" y="6"/>
                        </a:lnTo>
                        <a:lnTo>
                          <a:pt x="3" y="3"/>
                        </a:lnTo>
                        <a:lnTo>
                          <a:pt x="6" y="3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1" y="3"/>
                        </a:lnTo>
                        <a:lnTo>
                          <a:pt x="14" y="3"/>
                        </a:lnTo>
                        <a:lnTo>
                          <a:pt x="17" y="3"/>
                        </a:lnTo>
                        <a:lnTo>
                          <a:pt x="17" y="6"/>
                        </a:lnTo>
                        <a:lnTo>
                          <a:pt x="19" y="6"/>
                        </a:lnTo>
                        <a:lnTo>
                          <a:pt x="19" y="9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33" name="Oval 1243">
                  <a:extLst>
                    <a:ext uri="{FF2B5EF4-FFF2-40B4-BE49-F238E27FC236}">
                      <a16:creationId xmlns:a16="http://schemas.microsoft.com/office/drawing/2014/main" id="{04F765F4-A183-7C41-3991-AB8166CF98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40300" y="4667250"/>
                  <a:ext cx="79375" cy="82550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4" name="Freeform 1244">
                  <a:extLst>
                    <a:ext uri="{FF2B5EF4-FFF2-40B4-BE49-F238E27FC236}">
                      <a16:creationId xmlns:a16="http://schemas.microsoft.com/office/drawing/2014/main" id="{2AD43083-8701-510D-DD3A-8CE348EA5B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6013" y="4691063"/>
                  <a:ext cx="109537" cy="3968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17"/>
                    </a:cxn>
                    <a:cxn ang="0">
                      <a:pos x="0" y="217"/>
                    </a:cxn>
                    <a:cxn ang="0">
                      <a:pos x="608" y="217"/>
                    </a:cxn>
                    <a:cxn ang="0">
                      <a:pos x="608" y="217"/>
                    </a:cxn>
                    <a:cxn ang="0">
                      <a:pos x="608" y="0"/>
                    </a:cxn>
                    <a:cxn ang="0">
                      <a:pos x="6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8" h="217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217"/>
                      </a:lnTo>
                      <a:cubicBezTo>
                        <a:pt x="0" y="217"/>
                        <a:pt x="0" y="217"/>
                        <a:pt x="0" y="217"/>
                      </a:cubicBezTo>
                      <a:lnTo>
                        <a:pt x="608" y="217"/>
                      </a:lnTo>
                      <a:cubicBezTo>
                        <a:pt x="608" y="217"/>
                        <a:pt x="608" y="217"/>
                        <a:pt x="608" y="217"/>
                      </a:cubicBezTo>
                      <a:lnTo>
                        <a:pt x="608" y="0"/>
                      </a:lnTo>
                      <a:cubicBezTo>
                        <a:pt x="608" y="0"/>
                        <a:pt x="608" y="0"/>
                        <a:pt x="60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35" name="Oval 1245">
                  <a:extLst>
                    <a:ext uri="{FF2B5EF4-FFF2-40B4-BE49-F238E27FC236}">
                      <a16:creationId xmlns:a16="http://schemas.microsoft.com/office/drawing/2014/main" id="{60DB4A92-F9EF-BF37-4C22-A308D3EB77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49825" y="4799013"/>
                  <a:ext cx="36512" cy="39687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6" name="Group 1248">
                  <a:extLst>
                    <a:ext uri="{FF2B5EF4-FFF2-40B4-BE49-F238E27FC236}">
                      <a16:creationId xmlns:a16="http://schemas.microsoft.com/office/drawing/2014/main" id="{70AB3991-5DA3-0D0E-D45F-EAF04F9673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06963" y="4716463"/>
                  <a:ext cx="66675" cy="96837"/>
                  <a:chOff x="3091" y="2971"/>
                  <a:chExt cx="42" cy="61"/>
                </a:xfrm>
              </p:grpSpPr>
              <p:sp>
                <p:nvSpPr>
                  <p:cNvPr id="109" name="Freeform 1246">
                    <a:extLst>
                      <a:ext uri="{FF2B5EF4-FFF2-40B4-BE49-F238E27FC236}">
                        <a16:creationId xmlns:a16="http://schemas.microsoft.com/office/drawing/2014/main" id="{D2B1167C-D929-D496-DB4D-F8198937EB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1" y="2971"/>
                    <a:ext cx="42" cy="61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42" y="49"/>
                      </a:cxn>
                      <a:cxn ang="0">
                        <a:pos x="25" y="61"/>
                      </a:cxn>
                      <a:cxn ang="0">
                        <a:pos x="0" y="8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42" h="61">
                        <a:moveTo>
                          <a:pt x="19" y="0"/>
                        </a:moveTo>
                        <a:lnTo>
                          <a:pt x="42" y="49"/>
                        </a:lnTo>
                        <a:lnTo>
                          <a:pt x="25" y="61"/>
                        </a:lnTo>
                        <a:lnTo>
                          <a:pt x="0" y="8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10" name="Freeform 1247">
                    <a:extLst>
                      <a:ext uri="{FF2B5EF4-FFF2-40B4-BE49-F238E27FC236}">
                        <a16:creationId xmlns:a16="http://schemas.microsoft.com/office/drawing/2014/main" id="{29B702E6-11F6-95B8-6755-F4E7527A03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1" y="2971"/>
                    <a:ext cx="42" cy="61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42" y="49"/>
                      </a:cxn>
                      <a:cxn ang="0">
                        <a:pos x="25" y="61"/>
                      </a:cxn>
                      <a:cxn ang="0">
                        <a:pos x="0" y="8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42" h="61">
                        <a:moveTo>
                          <a:pt x="19" y="0"/>
                        </a:moveTo>
                        <a:lnTo>
                          <a:pt x="42" y="49"/>
                        </a:lnTo>
                        <a:lnTo>
                          <a:pt x="25" y="61"/>
                        </a:lnTo>
                        <a:lnTo>
                          <a:pt x="0" y="8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37" name="Oval 1249">
                  <a:extLst>
                    <a:ext uri="{FF2B5EF4-FFF2-40B4-BE49-F238E27FC236}">
                      <a16:creationId xmlns:a16="http://schemas.microsoft.com/office/drawing/2014/main" id="{FFF736E2-1AB8-5B54-B242-E850B764FB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06963" y="4687888"/>
                  <a:ext cx="36512" cy="31750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38" name="Group 1252">
                  <a:extLst>
                    <a:ext uri="{FF2B5EF4-FFF2-40B4-BE49-F238E27FC236}">
                      <a16:creationId xmlns:a16="http://schemas.microsoft.com/office/drawing/2014/main" id="{C1D260CB-F960-20AF-DF97-7CE5B1897A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00613" y="4695825"/>
                  <a:ext cx="34925" cy="30162"/>
                  <a:chOff x="3087" y="2958"/>
                  <a:chExt cx="22" cy="19"/>
                </a:xfrm>
              </p:grpSpPr>
              <p:sp>
                <p:nvSpPr>
                  <p:cNvPr id="107" name="Freeform 1250">
                    <a:extLst>
                      <a:ext uri="{FF2B5EF4-FFF2-40B4-BE49-F238E27FC236}">
                        <a16:creationId xmlns:a16="http://schemas.microsoft.com/office/drawing/2014/main" id="{E9DEDB3C-4643-D6CE-14B1-E875708C05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7" y="2958"/>
                    <a:ext cx="22" cy="19"/>
                  </a:xfrm>
                  <a:custGeom>
                    <a:avLst/>
                    <a:gdLst/>
                    <a:ahLst/>
                    <a:cxnLst>
                      <a:cxn ang="0">
                        <a:pos x="19" y="6"/>
                      </a:cxn>
                      <a:cxn ang="0">
                        <a:pos x="19" y="6"/>
                      </a:cxn>
                      <a:cxn ang="0">
                        <a:pos x="19" y="8"/>
                      </a:cxn>
                      <a:cxn ang="0">
                        <a:pos x="22" y="11"/>
                      </a:cxn>
                      <a:cxn ang="0">
                        <a:pos x="19" y="11"/>
                      </a:cxn>
                      <a:cxn ang="0">
                        <a:pos x="19" y="14"/>
                      </a:cxn>
                      <a:cxn ang="0">
                        <a:pos x="19" y="17"/>
                      </a:cxn>
                      <a:cxn ang="0">
                        <a:pos x="16" y="17"/>
                      </a:cxn>
                      <a:cxn ang="0">
                        <a:pos x="16" y="19"/>
                      </a:cxn>
                      <a:cxn ang="0">
                        <a:pos x="14" y="19"/>
                      </a:cxn>
                      <a:cxn ang="0">
                        <a:pos x="11" y="19"/>
                      </a:cxn>
                      <a:cxn ang="0">
                        <a:pos x="8" y="19"/>
                      </a:cxn>
                      <a:cxn ang="0">
                        <a:pos x="5" y="19"/>
                      </a:cxn>
                      <a:cxn ang="0">
                        <a:pos x="3" y="17"/>
                      </a:cxn>
                      <a:cxn ang="0">
                        <a:pos x="3" y="14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3" y="8"/>
                      </a:cxn>
                      <a:cxn ang="0">
                        <a:pos x="3" y="6"/>
                      </a:cxn>
                      <a:cxn ang="0">
                        <a:pos x="5" y="3"/>
                      </a:cxn>
                      <a:cxn ang="0">
                        <a:pos x="8" y="3"/>
                      </a:cxn>
                      <a:cxn ang="0">
                        <a:pos x="11" y="0"/>
                      </a:cxn>
                      <a:cxn ang="0">
                        <a:pos x="14" y="3"/>
                      </a:cxn>
                      <a:cxn ang="0">
                        <a:pos x="16" y="3"/>
                      </a:cxn>
                      <a:cxn ang="0">
                        <a:pos x="19" y="3"/>
                      </a:cxn>
                      <a:cxn ang="0">
                        <a:pos x="19" y="6"/>
                      </a:cxn>
                    </a:cxnLst>
                    <a:rect l="0" t="0" r="r" b="b"/>
                    <a:pathLst>
                      <a:path w="22" h="19">
                        <a:moveTo>
                          <a:pt x="19" y="6"/>
                        </a:moveTo>
                        <a:lnTo>
                          <a:pt x="19" y="6"/>
                        </a:lnTo>
                        <a:lnTo>
                          <a:pt x="19" y="8"/>
                        </a:lnTo>
                        <a:lnTo>
                          <a:pt x="22" y="11"/>
                        </a:lnTo>
                        <a:lnTo>
                          <a:pt x="19" y="11"/>
                        </a:lnTo>
                        <a:lnTo>
                          <a:pt x="19" y="14"/>
                        </a:lnTo>
                        <a:lnTo>
                          <a:pt x="19" y="17"/>
                        </a:lnTo>
                        <a:lnTo>
                          <a:pt x="16" y="17"/>
                        </a:lnTo>
                        <a:lnTo>
                          <a:pt x="16" y="19"/>
                        </a:lnTo>
                        <a:lnTo>
                          <a:pt x="14" y="19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5" y="19"/>
                        </a:lnTo>
                        <a:lnTo>
                          <a:pt x="3" y="17"/>
                        </a:lnTo>
                        <a:lnTo>
                          <a:pt x="3" y="14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3" y="8"/>
                        </a:lnTo>
                        <a:lnTo>
                          <a:pt x="3" y="6"/>
                        </a:lnTo>
                        <a:lnTo>
                          <a:pt x="5" y="3"/>
                        </a:lnTo>
                        <a:lnTo>
                          <a:pt x="8" y="3"/>
                        </a:lnTo>
                        <a:lnTo>
                          <a:pt x="11" y="0"/>
                        </a:lnTo>
                        <a:lnTo>
                          <a:pt x="14" y="3"/>
                        </a:lnTo>
                        <a:lnTo>
                          <a:pt x="16" y="3"/>
                        </a:lnTo>
                        <a:lnTo>
                          <a:pt x="19" y="3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8" name="Freeform 1251">
                    <a:extLst>
                      <a:ext uri="{FF2B5EF4-FFF2-40B4-BE49-F238E27FC236}">
                        <a16:creationId xmlns:a16="http://schemas.microsoft.com/office/drawing/2014/main" id="{3FDFED9E-F49D-0AF1-532C-E73A834295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7" y="2958"/>
                    <a:ext cx="22" cy="19"/>
                  </a:xfrm>
                  <a:custGeom>
                    <a:avLst/>
                    <a:gdLst/>
                    <a:ahLst/>
                    <a:cxnLst>
                      <a:cxn ang="0">
                        <a:pos x="19" y="6"/>
                      </a:cxn>
                      <a:cxn ang="0">
                        <a:pos x="19" y="6"/>
                      </a:cxn>
                      <a:cxn ang="0">
                        <a:pos x="19" y="8"/>
                      </a:cxn>
                      <a:cxn ang="0">
                        <a:pos x="22" y="11"/>
                      </a:cxn>
                      <a:cxn ang="0">
                        <a:pos x="19" y="11"/>
                      </a:cxn>
                      <a:cxn ang="0">
                        <a:pos x="19" y="14"/>
                      </a:cxn>
                      <a:cxn ang="0">
                        <a:pos x="19" y="17"/>
                      </a:cxn>
                      <a:cxn ang="0">
                        <a:pos x="16" y="17"/>
                      </a:cxn>
                      <a:cxn ang="0">
                        <a:pos x="16" y="19"/>
                      </a:cxn>
                      <a:cxn ang="0">
                        <a:pos x="14" y="19"/>
                      </a:cxn>
                      <a:cxn ang="0">
                        <a:pos x="11" y="19"/>
                      </a:cxn>
                      <a:cxn ang="0">
                        <a:pos x="8" y="19"/>
                      </a:cxn>
                      <a:cxn ang="0">
                        <a:pos x="5" y="19"/>
                      </a:cxn>
                      <a:cxn ang="0">
                        <a:pos x="3" y="17"/>
                      </a:cxn>
                      <a:cxn ang="0">
                        <a:pos x="3" y="14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3" y="8"/>
                      </a:cxn>
                      <a:cxn ang="0">
                        <a:pos x="3" y="6"/>
                      </a:cxn>
                      <a:cxn ang="0">
                        <a:pos x="5" y="3"/>
                      </a:cxn>
                      <a:cxn ang="0">
                        <a:pos x="8" y="3"/>
                      </a:cxn>
                      <a:cxn ang="0">
                        <a:pos x="11" y="0"/>
                      </a:cxn>
                      <a:cxn ang="0">
                        <a:pos x="14" y="3"/>
                      </a:cxn>
                      <a:cxn ang="0">
                        <a:pos x="16" y="3"/>
                      </a:cxn>
                      <a:cxn ang="0">
                        <a:pos x="19" y="3"/>
                      </a:cxn>
                      <a:cxn ang="0">
                        <a:pos x="19" y="6"/>
                      </a:cxn>
                    </a:cxnLst>
                    <a:rect l="0" t="0" r="r" b="b"/>
                    <a:pathLst>
                      <a:path w="22" h="19">
                        <a:moveTo>
                          <a:pt x="19" y="6"/>
                        </a:moveTo>
                        <a:lnTo>
                          <a:pt x="19" y="6"/>
                        </a:lnTo>
                        <a:lnTo>
                          <a:pt x="19" y="8"/>
                        </a:lnTo>
                        <a:lnTo>
                          <a:pt x="22" y="11"/>
                        </a:lnTo>
                        <a:lnTo>
                          <a:pt x="19" y="11"/>
                        </a:lnTo>
                        <a:lnTo>
                          <a:pt x="19" y="14"/>
                        </a:lnTo>
                        <a:lnTo>
                          <a:pt x="19" y="17"/>
                        </a:lnTo>
                        <a:lnTo>
                          <a:pt x="16" y="17"/>
                        </a:lnTo>
                        <a:lnTo>
                          <a:pt x="16" y="19"/>
                        </a:lnTo>
                        <a:lnTo>
                          <a:pt x="14" y="19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5" y="19"/>
                        </a:lnTo>
                        <a:lnTo>
                          <a:pt x="3" y="17"/>
                        </a:lnTo>
                        <a:lnTo>
                          <a:pt x="3" y="14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3" y="8"/>
                        </a:lnTo>
                        <a:lnTo>
                          <a:pt x="3" y="6"/>
                        </a:lnTo>
                        <a:lnTo>
                          <a:pt x="5" y="3"/>
                        </a:lnTo>
                        <a:lnTo>
                          <a:pt x="8" y="3"/>
                        </a:lnTo>
                        <a:lnTo>
                          <a:pt x="11" y="0"/>
                        </a:lnTo>
                        <a:lnTo>
                          <a:pt x="14" y="3"/>
                        </a:lnTo>
                        <a:lnTo>
                          <a:pt x="16" y="3"/>
                        </a:lnTo>
                        <a:lnTo>
                          <a:pt x="19" y="3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39" name="Freeform 1253">
                  <a:extLst>
                    <a:ext uri="{FF2B5EF4-FFF2-40B4-BE49-F238E27FC236}">
                      <a16:creationId xmlns:a16="http://schemas.microsoft.com/office/drawing/2014/main" id="{A952A9B5-AC2C-35A2-552C-B2D6531475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9675" y="4697413"/>
                  <a:ext cx="74612" cy="101600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47" y="56"/>
                    </a:cxn>
                    <a:cxn ang="0">
                      <a:pos x="25" y="64"/>
                    </a:cxn>
                    <a:cxn ang="0">
                      <a:pos x="0" y="11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47" h="64">
                      <a:moveTo>
                        <a:pt x="19" y="0"/>
                      </a:moveTo>
                      <a:lnTo>
                        <a:pt x="47" y="56"/>
                      </a:lnTo>
                      <a:lnTo>
                        <a:pt x="25" y="64"/>
                      </a:lnTo>
                      <a:lnTo>
                        <a:pt x="0" y="11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0" name="Freeform 1254">
                  <a:extLst>
                    <a:ext uri="{FF2B5EF4-FFF2-40B4-BE49-F238E27FC236}">
                      <a16:creationId xmlns:a16="http://schemas.microsoft.com/office/drawing/2014/main" id="{507913E6-5552-05DE-72C3-E28A4FF87D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9838" y="4773613"/>
                  <a:ext cx="39687" cy="39687"/>
                </a:xfrm>
                <a:custGeom>
                  <a:avLst/>
                  <a:gdLst/>
                  <a:ahLst/>
                  <a:cxnLst>
                    <a:cxn ang="0">
                      <a:pos x="22" y="5"/>
                    </a:cxn>
                    <a:cxn ang="0">
                      <a:pos x="25" y="8"/>
                    </a:cxn>
                    <a:cxn ang="0">
                      <a:pos x="25" y="11"/>
                    </a:cxn>
                    <a:cxn ang="0">
                      <a:pos x="25" y="14"/>
                    </a:cxn>
                    <a:cxn ang="0">
                      <a:pos x="25" y="16"/>
                    </a:cxn>
                    <a:cxn ang="0">
                      <a:pos x="22" y="16"/>
                    </a:cxn>
                    <a:cxn ang="0">
                      <a:pos x="22" y="19"/>
                    </a:cxn>
                    <a:cxn ang="0">
                      <a:pos x="19" y="19"/>
                    </a:cxn>
                    <a:cxn ang="0">
                      <a:pos x="19" y="22"/>
                    </a:cxn>
                    <a:cxn ang="0">
                      <a:pos x="17" y="22"/>
                    </a:cxn>
                    <a:cxn ang="0">
                      <a:pos x="14" y="22"/>
                    </a:cxn>
                    <a:cxn ang="0">
                      <a:pos x="14" y="25"/>
                    </a:cxn>
                    <a:cxn ang="0">
                      <a:pos x="11" y="25"/>
                    </a:cxn>
                    <a:cxn ang="0">
                      <a:pos x="8" y="22"/>
                    </a:cxn>
                    <a:cxn ang="0">
                      <a:pos x="6" y="22"/>
                    </a:cxn>
                    <a:cxn ang="0">
                      <a:pos x="3" y="19"/>
                    </a:cxn>
                    <a:cxn ang="0">
                      <a:pos x="3" y="16"/>
                    </a:cxn>
                    <a:cxn ang="0">
                      <a:pos x="0" y="16"/>
                    </a:cxn>
                    <a:cxn ang="0">
                      <a:pos x="0" y="14"/>
                    </a:cxn>
                    <a:cxn ang="0">
                      <a:pos x="0" y="11"/>
                    </a:cxn>
                    <a:cxn ang="0">
                      <a:pos x="3" y="8"/>
                    </a:cxn>
                    <a:cxn ang="0">
                      <a:pos x="3" y="5"/>
                    </a:cxn>
                    <a:cxn ang="0">
                      <a:pos x="6" y="5"/>
                    </a:cxn>
                    <a:cxn ang="0">
                      <a:pos x="6" y="3"/>
                    </a:cxn>
                    <a:cxn ang="0">
                      <a:pos x="8" y="3"/>
                    </a:cxn>
                    <a:cxn ang="0">
                      <a:pos x="11" y="3"/>
                    </a:cxn>
                    <a:cxn ang="0">
                      <a:pos x="11" y="0"/>
                    </a:cxn>
                    <a:cxn ang="0">
                      <a:pos x="14" y="0"/>
                    </a:cxn>
                    <a:cxn ang="0">
                      <a:pos x="17" y="3"/>
                    </a:cxn>
                    <a:cxn ang="0">
                      <a:pos x="19" y="3"/>
                    </a:cxn>
                    <a:cxn ang="0">
                      <a:pos x="22" y="5"/>
                    </a:cxn>
                  </a:cxnLst>
                  <a:rect l="0" t="0" r="r" b="b"/>
                  <a:pathLst>
                    <a:path w="25" h="25">
                      <a:moveTo>
                        <a:pt x="22" y="5"/>
                      </a:moveTo>
                      <a:lnTo>
                        <a:pt x="25" y="8"/>
                      </a:lnTo>
                      <a:lnTo>
                        <a:pt x="25" y="11"/>
                      </a:lnTo>
                      <a:lnTo>
                        <a:pt x="25" y="14"/>
                      </a:lnTo>
                      <a:lnTo>
                        <a:pt x="25" y="16"/>
                      </a:lnTo>
                      <a:lnTo>
                        <a:pt x="22" y="16"/>
                      </a:lnTo>
                      <a:lnTo>
                        <a:pt x="22" y="19"/>
                      </a:lnTo>
                      <a:lnTo>
                        <a:pt x="19" y="19"/>
                      </a:lnTo>
                      <a:lnTo>
                        <a:pt x="19" y="22"/>
                      </a:lnTo>
                      <a:lnTo>
                        <a:pt x="17" y="22"/>
                      </a:lnTo>
                      <a:lnTo>
                        <a:pt x="14" y="22"/>
                      </a:lnTo>
                      <a:lnTo>
                        <a:pt x="14" y="25"/>
                      </a:lnTo>
                      <a:lnTo>
                        <a:pt x="11" y="25"/>
                      </a:lnTo>
                      <a:lnTo>
                        <a:pt x="8" y="22"/>
                      </a:lnTo>
                      <a:lnTo>
                        <a:pt x="6" y="22"/>
                      </a:lnTo>
                      <a:lnTo>
                        <a:pt x="3" y="19"/>
                      </a:lnTo>
                      <a:lnTo>
                        <a:pt x="3" y="16"/>
                      </a:lnTo>
                      <a:lnTo>
                        <a:pt x="0" y="16"/>
                      </a:lnTo>
                      <a:lnTo>
                        <a:pt x="0" y="14"/>
                      </a:lnTo>
                      <a:lnTo>
                        <a:pt x="0" y="11"/>
                      </a:lnTo>
                      <a:lnTo>
                        <a:pt x="3" y="8"/>
                      </a:lnTo>
                      <a:lnTo>
                        <a:pt x="3" y="5"/>
                      </a:lnTo>
                      <a:lnTo>
                        <a:pt x="6" y="5"/>
                      </a:lnTo>
                      <a:lnTo>
                        <a:pt x="6" y="3"/>
                      </a:lnTo>
                      <a:lnTo>
                        <a:pt x="8" y="3"/>
                      </a:lnTo>
                      <a:lnTo>
                        <a:pt x="11" y="3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3"/>
                      </a:lnTo>
                      <a:lnTo>
                        <a:pt x="19" y="3"/>
                      </a:lnTo>
                      <a:lnTo>
                        <a:pt x="22" y="5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41" name="Group 1257">
                  <a:extLst>
                    <a:ext uri="{FF2B5EF4-FFF2-40B4-BE49-F238E27FC236}">
                      <a16:creationId xmlns:a16="http://schemas.microsoft.com/office/drawing/2014/main" id="{85DB7CCF-25AB-FA37-7295-A213C10A9B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4913" y="4700588"/>
                  <a:ext cx="65087" cy="92075"/>
                  <a:chOff x="3159" y="2961"/>
                  <a:chExt cx="41" cy="58"/>
                </a:xfrm>
              </p:grpSpPr>
              <p:sp>
                <p:nvSpPr>
                  <p:cNvPr id="105" name="Freeform 1255">
                    <a:extLst>
                      <a:ext uri="{FF2B5EF4-FFF2-40B4-BE49-F238E27FC236}">
                        <a16:creationId xmlns:a16="http://schemas.microsoft.com/office/drawing/2014/main" id="{6746A22E-9EC7-7C99-8B0A-39EF49E3C2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9" y="2961"/>
                    <a:ext cx="41" cy="58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41" y="50"/>
                      </a:cxn>
                      <a:cxn ang="0">
                        <a:pos x="25" y="58"/>
                      </a:cxn>
                      <a:cxn ang="0">
                        <a:pos x="0" y="8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41" h="58">
                        <a:moveTo>
                          <a:pt x="19" y="0"/>
                        </a:moveTo>
                        <a:lnTo>
                          <a:pt x="41" y="50"/>
                        </a:lnTo>
                        <a:lnTo>
                          <a:pt x="25" y="58"/>
                        </a:lnTo>
                        <a:lnTo>
                          <a:pt x="0" y="8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6" name="Freeform 1256">
                    <a:extLst>
                      <a:ext uri="{FF2B5EF4-FFF2-40B4-BE49-F238E27FC236}">
                        <a16:creationId xmlns:a16="http://schemas.microsoft.com/office/drawing/2014/main" id="{F34BD33B-A7B4-7D49-B6C7-4535F52EC5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9" y="2961"/>
                    <a:ext cx="41" cy="58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41" y="50"/>
                      </a:cxn>
                      <a:cxn ang="0">
                        <a:pos x="25" y="58"/>
                      </a:cxn>
                      <a:cxn ang="0">
                        <a:pos x="0" y="8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41" h="58">
                        <a:moveTo>
                          <a:pt x="19" y="0"/>
                        </a:moveTo>
                        <a:lnTo>
                          <a:pt x="41" y="50"/>
                        </a:lnTo>
                        <a:lnTo>
                          <a:pt x="25" y="58"/>
                        </a:lnTo>
                        <a:lnTo>
                          <a:pt x="0" y="8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42" name="Oval 1258">
                  <a:extLst>
                    <a:ext uri="{FF2B5EF4-FFF2-40B4-BE49-F238E27FC236}">
                      <a16:creationId xmlns:a16="http://schemas.microsoft.com/office/drawing/2014/main" id="{D2154B8D-8D38-8B7A-A203-F59791F9AC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9363" y="4781550"/>
                  <a:ext cx="34925" cy="31750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43" name="Group 1261">
                  <a:extLst>
                    <a:ext uri="{FF2B5EF4-FFF2-40B4-BE49-F238E27FC236}">
                      <a16:creationId xmlns:a16="http://schemas.microsoft.com/office/drawing/2014/main" id="{0361095B-3D0F-C01D-3003-4BEAB9A042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59363" y="4784725"/>
                  <a:ext cx="30162" cy="31750"/>
                  <a:chOff x="3187" y="3014"/>
                  <a:chExt cx="19" cy="20"/>
                </a:xfrm>
              </p:grpSpPr>
              <p:sp>
                <p:nvSpPr>
                  <p:cNvPr id="103" name="Freeform 1259">
                    <a:extLst>
                      <a:ext uri="{FF2B5EF4-FFF2-40B4-BE49-F238E27FC236}">
                        <a16:creationId xmlns:a16="http://schemas.microsoft.com/office/drawing/2014/main" id="{9BA2BE5D-710E-522D-8227-587C9E9156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7" y="3014"/>
                    <a:ext cx="19" cy="20"/>
                  </a:xfrm>
                  <a:custGeom>
                    <a:avLst/>
                    <a:gdLst/>
                    <a:ahLst/>
                    <a:cxnLst>
                      <a:cxn ang="0">
                        <a:pos x="19" y="3"/>
                      </a:cxn>
                      <a:cxn ang="0">
                        <a:pos x="19" y="6"/>
                      </a:cxn>
                      <a:cxn ang="0">
                        <a:pos x="19" y="9"/>
                      </a:cxn>
                      <a:cxn ang="0">
                        <a:pos x="19" y="12"/>
                      </a:cxn>
                      <a:cxn ang="0">
                        <a:pos x="19" y="15"/>
                      </a:cxn>
                      <a:cxn ang="0">
                        <a:pos x="16" y="15"/>
                      </a:cxn>
                      <a:cxn ang="0">
                        <a:pos x="16" y="18"/>
                      </a:cxn>
                      <a:cxn ang="0">
                        <a:pos x="13" y="18"/>
                      </a:cxn>
                      <a:cxn ang="0">
                        <a:pos x="13" y="20"/>
                      </a:cxn>
                      <a:cxn ang="0">
                        <a:pos x="11" y="20"/>
                      </a:cxn>
                      <a:cxn ang="0">
                        <a:pos x="8" y="20"/>
                      </a:cxn>
                      <a:cxn ang="0">
                        <a:pos x="5" y="20"/>
                      </a:cxn>
                      <a:cxn ang="0">
                        <a:pos x="2" y="18"/>
                      </a:cxn>
                      <a:cxn ang="0">
                        <a:pos x="0" y="15"/>
                      </a:cxn>
                      <a:cxn ang="0">
                        <a:pos x="0" y="12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2" y="6"/>
                      </a:cxn>
                      <a:cxn ang="0">
                        <a:pos x="2" y="3"/>
                      </a:cxn>
                      <a:cxn ang="0">
                        <a:pos x="5" y="3"/>
                      </a:cxn>
                      <a:cxn ang="0">
                        <a:pos x="5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6" y="3"/>
                      </a:cxn>
                      <a:cxn ang="0">
                        <a:pos x="19" y="3"/>
                      </a:cxn>
                    </a:cxnLst>
                    <a:rect l="0" t="0" r="r" b="b"/>
                    <a:pathLst>
                      <a:path w="19" h="20">
                        <a:moveTo>
                          <a:pt x="19" y="3"/>
                        </a:moveTo>
                        <a:lnTo>
                          <a:pt x="19" y="6"/>
                        </a:lnTo>
                        <a:lnTo>
                          <a:pt x="19" y="9"/>
                        </a:lnTo>
                        <a:lnTo>
                          <a:pt x="19" y="12"/>
                        </a:lnTo>
                        <a:lnTo>
                          <a:pt x="19" y="15"/>
                        </a:lnTo>
                        <a:lnTo>
                          <a:pt x="16" y="15"/>
                        </a:lnTo>
                        <a:lnTo>
                          <a:pt x="16" y="18"/>
                        </a:lnTo>
                        <a:lnTo>
                          <a:pt x="13" y="18"/>
                        </a:lnTo>
                        <a:lnTo>
                          <a:pt x="13" y="20"/>
                        </a:lnTo>
                        <a:lnTo>
                          <a:pt x="11" y="20"/>
                        </a:lnTo>
                        <a:lnTo>
                          <a:pt x="8" y="20"/>
                        </a:lnTo>
                        <a:lnTo>
                          <a:pt x="5" y="20"/>
                        </a:lnTo>
                        <a:lnTo>
                          <a:pt x="2" y="18"/>
                        </a:lnTo>
                        <a:lnTo>
                          <a:pt x="0" y="15"/>
                        </a:lnTo>
                        <a:lnTo>
                          <a:pt x="0" y="12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2" y="6"/>
                        </a:lnTo>
                        <a:lnTo>
                          <a:pt x="2" y="3"/>
                        </a:lnTo>
                        <a:lnTo>
                          <a:pt x="5" y="3"/>
                        </a:lnTo>
                        <a:lnTo>
                          <a:pt x="5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6" y="3"/>
                        </a:lnTo>
                        <a:lnTo>
                          <a:pt x="19" y="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4" name="Freeform 1260">
                    <a:extLst>
                      <a:ext uri="{FF2B5EF4-FFF2-40B4-BE49-F238E27FC236}">
                        <a16:creationId xmlns:a16="http://schemas.microsoft.com/office/drawing/2014/main" id="{2DEF07D4-2386-5F97-3355-1035E07467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7" y="3014"/>
                    <a:ext cx="19" cy="20"/>
                  </a:xfrm>
                  <a:custGeom>
                    <a:avLst/>
                    <a:gdLst/>
                    <a:ahLst/>
                    <a:cxnLst>
                      <a:cxn ang="0">
                        <a:pos x="19" y="3"/>
                      </a:cxn>
                      <a:cxn ang="0">
                        <a:pos x="19" y="6"/>
                      </a:cxn>
                      <a:cxn ang="0">
                        <a:pos x="19" y="9"/>
                      </a:cxn>
                      <a:cxn ang="0">
                        <a:pos x="19" y="12"/>
                      </a:cxn>
                      <a:cxn ang="0">
                        <a:pos x="19" y="15"/>
                      </a:cxn>
                      <a:cxn ang="0">
                        <a:pos x="16" y="15"/>
                      </a:cxn>
                      <a:cxn ang="0">
                        <a:pos x="16" y="18"/>
                      </a:cxn>
                      <a:cxn ang="0">
                        <a:pos x="13" y="18"/>
                      </a:cxn>
                      <a:cxn ang="0">
                        <a:pos x="13" y="20"/>
                      </a:cxn>
                      <a:cxn ang="0">
                        <a:pos x="11" y="20"/>
                      </a:cxn>
                      <a:cxn ang="0">
                        <a:pos x="8" y="20"/>
                      </a:cxn>
                      <a:cxn ang="0">
                        <a:pos x="5" y="20"/>
                      </a:cxn>
                      <a:cxn ang="0">
                        <a:pos x="2" y="18"/>
                      </a:cxn>
                      <a:cxn ang="0">
                        <a:pos x="0" y="15"/>
                      </a:cxn>
                      <a:cxn ang="0">
                        <a:pos x="0" y="12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2" y="6"/>
                      </a:cxn>
                      <a:cxn ang="0">
                        <a:pos x="2" y="3"/>
                      </a:cxn>
                      <a:cxn ang="0">
                        <a:pos x="5" y="3"/>
                      </a:cxn>
                      <a:cxn ang="0">
                        <a:pos x="5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6" y="3"/>
                      </a:cxn>
                      <a:cxn ang="0">
                        <a:pos x="19" y="3"/>
                      </a:cxn>
                    </a:cxnLst>
                    <a:rect l="0" t="0" r="r" b="b"/>
                    <a:pathLst>
                      <a:path w="19" h="20">
                        <a:moveTo>
                          <a:pt x="19" y="3"/>
                        </a:moveTo>
                        <a:lnTo>
                          <a:pt x="19" y="6"/>
                        </a:lnTo>
                        <a:lnTo>
                          <a:pt x="19" y="9"/>
                        </a:lnTo>
                        <a:lnTo>
                          <a:pt x="19" y="12"/>
                        </a:lnTo>
                        <a:lnTo>
                          <a:pt x="19" y="15"/>
                        </a:lnTo>
                        <a:lnTo>
                          <a:pt x="16" y="15"/>
                        </a:lnTo>
                        <a:lnTo>
                          <a:pt x="16" y="18"/>
                        </a:lnTo>
                        <a:lnTo>
                          <a:pt x="13" y="18"/>
                        </a:lnTo>
                        <a:lnTo>
                          <a:pt x="13" y="20"/>
                        </a:lnTo>
                        <a:lnTo>
                          <a:pt x="11" y="20"/>
                        </a:lnTo>
                        <a:lnTo>
                          <a:pt x="8" y="20"/>
                        </a:lnTo>
                        <a:lnTo>
                          <a:pt x="5" y="20"/>
                        </a:lnTo>
                        <a:lnTo>
                          <a:pt x="2" y="18"/>
                        </a:lnTo>
                        <a:lnTo>
                          <a:pt x="0" y="15"/>
                        </a:lnTo>
                        <a:lnTo>
                          <a:pt x="0" y="12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2" y="6"/>
                        </a:lnTo>
                        <a:lnTo>
                          <a:pt x="2" y="3"/>
                        </a:lnTo>
                        <a:lnTo>
                          <a:pt x="5" y="3"/>
                        </a:lnTo>
                        <a:lnTo>
                          <a:pt x="5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6" y="3"/>
                        </a:lnTo>
                        <a:lnTo>
                          <a:pt x="19" y="3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44" name="Freeform 1262">
                  <a:extLst>
                    <a:ext uri="{FF2B5EF4-FFF2-40B4-BE49-F238E27FC236}">
                      <a16:creationId xmlns:a16="http://schemas.microsoft.com/office/drawing/2014/main" id="{4E669F94-C642-2178-BB08-41AB0734E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4913" y="4687888"/>
                  <a:ext cx="39687" cy="41275"/>
                </a:xfrm>
                <a:custGeom>
                  <a:avLst/>
                  <a:gdLst/>
                  <a:ahLst/>
                  <a:cxnLst>
                    <a:cxn ang="0">
                      <a:pos x="22" y="6"/>
                    </a:cxn>
                    <a:cxn ang="0">
                      <a:pos x="25" y="9"/>
                    </a:cxn>
                    <a:cxn ang="0">
                      <a:pos x="25" y="12"/>
                    </a:cxn>
                    <a:cxn ang="0">
                      <a:pos x="25" y="15"/>
                    </a:cxn>
                    <a:cxn ang="0">
                      <a:pos x="25" y="18"/>
                    </a:cxn>
                    <a:cxn ang="0">
                      <a:pos x="22" y="18"/>
                    </a:cxn>
                    <a:cxn ang="0">
                      <a:pos x="22" y="20"/>
                    </a:cxn>
                    <a:cxn ang="0">
                      <a:pos x="22" y="23"/>
                    </a:cxn>
                    <a:cxn ang="0">
                      <a:pos x="19" y="23"/>
                    </a:cxn>
                    <a:cxn ang="0">
                      <a:pos x="17" y="26"/>
                    </a:cxn>
                    <a:cxn ang="0">
                      <a:pos x="14" y="26"/>
                    </a:cxn>
                    <a:cxn ang="0">
                      <a:pos x="11" y="26"/>
                    </a:cxn>
                    <a:cxn ang="0">
                      <a:pos x="8" y="26"/>
                    </a:cxn>
                    <a:cxn ang="0">
                      <a:pos x="8" y="23"/>
                    </a:cxn>
                    <a:cxn ang="0">
                      <a:pos x="6" y="23"/>
                    </a:cxn>
                    <a:cxn ang="0">
                      <a:pos x="3" y="23"/>
                    </a:cxn>
                    <a:cxn ang="0">
                      <a:pos x="3" y="20"/>
                    </a:cxn>
                    <a:cxn ang="0">
                      <a:pos x="0" y="18"/>
                    </a:cxn>
                    <a:cxn ang="0">
                      <a:pos x="0" y="15"/>
                    </a:cxn>
                    <a:cxn ang="0">
                      <a:pos x="0" y="12"/>
                    </a:cxn>
                    <a:cxn ang="0">
                      <a:pos x="0" y="9"/>
                    </a:cxn>
                    <a:cxn ang="0">
                      <a:pos x="0" y="6"/>
                    </a:cxn>
                    <a:cxn ang="0">
                      <a:pos x="3" y="6"/>
                    </a:cxn>
                    <a:cxn ang="0">
                      <a:pos x="3" y="3"/>
                    </a:cxn>
                    <a:cxn ang="0">
                      <a:pos x="6" y="0"/>
                    </a:cxn>
                    <a:cxn ang="0">
                      <a:pos x="8" y="0"/>
                    </a:cxn>
                    <a:cxn ang="0">
                      <a:pos x="11" y="0"/>
                    </a:cxn>
                    <a:cxn ang="0">
                      <a:pos x="14" y="0"/>
                    </a:cxn>
                    <a:cxn ang="0">
                      <a:pos x="17" y="0"/>
                    </a:cxn>
                    <a:cxn ang="0">
                      <a:pos x="19" y="3"/>
                    </a:cxn>
                    <a:cxn ang="0">
                      <a:pos x="22" y="6"/>
                    </a:cxn>
                  </a:cxnLst>
                  <a:rect l="0" t="0" r="r" b="b"/>
                  <a:pathLst>
                    <a:path w="25" h="26">
                      <a:moveTo>
                        <a:pt x="22" y="6"/>
                      </a:moveTo>
                      <a:lnTo>
                        <a:pt x="25" y="9"/>
                      </a:lnTo>
                      <a:lnTo>
                        <a:pt x="25" y="12"/>
                      </a:lnTo>
                      <a:lnTo>
                        <a:pt x="25" y="15"/>
                      </a:lnTo>
                      <a:lnTo>
                        <a:pt x="25" y="18"/>
                      </a:lnTo>
                      <a:lnTo>
                        <a:pt x="22" y="18"/>
                      </a:lnTo>
                      <a:lnTo>
                        <a:pt x="22" y="20"/>
                      </a:lnTo>
                      <a:lnTo>
                        <a:pt x="22" y="23"/>
                      </a:lnTo>
                      <a:lnTo>
                        <a:pt x="19" y="23"/>
                      </a:lnTo>
                      <a:lnTo>
                        <a:pt x="17" y="26"/>
                      </a:lnTo>
                      <a:lnTo>
                        <a:pt x="14" y="26"/>
                      </a:lnTo>
                      <a:lnTo>
                        <a:pt x="11" y="26"/>
                      </a:lnTo>
                      <a:lnTo>
                        <a:pt x="8" y="26"/>
                      </a:lnTo>
                      <a:lnTo>
                        <a:pt x="8" y="23"/>
                      </a:lnTo>
                      <a:lnTo>
                        <a:pt x="6" y="23"/>
                      </a:lnTo>
                      <a:lnTo>
                        <a:pt x="3" y="23"/>
                      </a:lnTo>
                      <a:lnTo>
                        <a:pt x="3" y="20"/>
                      </a:lnTo>
                      <a:lnTo>
                        <a:pt x="0" y="18"/>
                      </a:lnTo>
                      <a:lnTo>
                        <a:pt x="0" y="15"/>
                      </a:lnTo>
                      <a:lnTo>
                        <a:pt x="0" y="12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0"/>
                      </a:lnTo>
                      <a:lnTo>
                        <a:pt x="19" y="3"/>
                      </a:lnTo>
                      <a:lnTo>
                        <a:pt x="22" y="6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5" name="Oval 1263">
                  <a:extLst>
                    <a:ext uri="{FF2B5EF4-FFF2-40B4-BE49-F238E27FC236}">
                      <a16:creationId xmlns:a16="http://schemas.microsoft.com/office/drawing/2014/main" id="{13A93AEA-B82D-8CA2-4099-7763BE5DEF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9675" y="4692650"/>
                  <a:ext cx="34925" cy="39687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46" name="Group 1266">
                  <a:extLst>
                    <a:ext uri="{FF2B5EF4-FFF2-40B4-BE49-F238E27FC236}">
                      <a16:creationId xmlns:a16="http://schemas.microsoft.com/office/drawing/2014/main" id="{26DAC3F1-F52E-94A2-24E5-C480D05E05C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4913" y="4692650"/>
                  <a:ext cx="30162" cy="36512"/>
                  <a:chOff x="3159" y="2956"/>
                  <a:chExt cx="19" cy="23"/>
                </a:xfrm>
              </p:grpSpPr>
              <p:sp>
                <p:nvSpPr>
                  <p:cNvPr id="101" name="Freeform 1264">
                    <a:extLst>
                      <a:ext uri="{FF2B5EF4-FFF2-40B4-BE49-F238E27FC236}">
                        <a16:creationId xmlns:a16="http://schemas.microsoft.com/office/drawing/2014/main" id="{1094A499-70CF-240B-D626-AE1311CF3C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9" y="2956"/>
                    <a:ext cx="19" cy="23"/>
                  </a:xfrm>
                  <a:custGeom>
                    <a:avLst/>
                    <a:gdLst/>
                    <a:ahLst/>
                    <a:cxnLst>
                      <a:cxn ang="0">
                        <a:pos x="19" y="9"/>
                      </a:cxn>
                      <a:cxn ang="0">
                        <a:pos x="19" y="12"/>
                      </a:cxn>
                      <a:cxn ang="0">
                        <a:pos x="19" y="15"/>
                      </a:cxn>
                      <a:cxn ang="0">
                        <a:pos x="19" y="17"/>
                      </a:cxn>
                      <a:cxn ang="0">
                        <a:pos x="19" y="20"/>
                      </a:cxn>
                      <a:cxn ang="0">
                        <a:pos x="17" y="20"/>
                      </a:cxn>
                      <a:cxn ang="0">
                        <a:pos x="17" y="23"/>
                      </a:cxn>
                      <a:cxn ang="0">
                        <a:pos x="14" y="23"/>
                      </a:cxn>
                      <a:cxn ang="0">
                        <a:pos x="11" y="23"/>
                      </a:cxn>
                      <a:cxn ang="0">
                        <a:pos x="8" y="23"/>
                      </a:cxn>
                      <a:cxn ang="0">
                        <a:pos x="6" y="23"/>
                      </a:cxn>
                      <a:cxn ang="0">
                        <a:pos x="3" y="20"/>
                      </a:cxn>
                      <a:cxn ang="0">
                        <a:pos x="0" y="17"/>
                      </a:cxn>
                      <a:cxn ang="0">
                        <a:pos x="0" y="15"/>
                      </a:cxn>
                      <a:cxn ang="0">
                        <a:pos x="0" y="12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3" y="6"/>
                      </a:cxn>
                      <a:cxn ang="0">
                        <a:pos x="3" y="3"/>
                      </a:cxn>
                      <a:cxn ang="0">
                        <a:pos x="6" y="3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1" y="3"/>
                      </a:cxn>
                      <a:cxn ang="0">
                        <a:pos x="14" y="3"/>
                      </a:cxn>
                      <a:cxn ang="0">
                        <a:pos x="17" y="3"/>
                      </a:cxn>
                      <a:cxn ang="0">
                        <a:pos x="17" y="6"/>
                      </a:cxn>
                      <a:cxn ang="0">
                        <a:pos x="19" y="6"/>
                      </a:cxn>
                      <a:cxn ang="0">
                        <a:pos x="19" y="9"/>
                      </a:cxn>
                    </a:cxnLst>
                    <a:rect l="0" t="0" r="r" b="b"/>
                    <a:pathLst>
                      <a:path w="19" h="23">
                        <a:moveTo>
                          <a:pt x="19" y="9"/>
                        </a:moveTo>
                        <a:lnTo>
                          <a:pt x="19" y="12"/>
                        </a:lnTo>
                        <a:lnTo>
                          <a:pt x="19" y="15"/>
                        </a:lnTo>
                        <a:lnTo>
                          <a:pt x="19" y="17"/>
                        </a:lnTo>
                        <a:lnTo>
                          <a:pt x="19" y="20"/>
                        </a:lnTo>
                        <a:lnTo>
                          <a:pt x="17" y="20"/>
                        </a:lnTo>
                        <a:lnTo>
                          <a:pt x="17" y="23"/>
                        </a:lnTo>
                        <a:lnTo>
                          <a:pt x="14" y="23"/>
                        </a:lnTo>
                        <a:lnTo>
                          <a:pt x="11" y="23"/>
                        </a:lnTo>
                        <a:lnTo>
                          <a:pt x="8" y="23"/>
                        </a:lnTo>
                        <a:lnTo>
                          <a:pt x="6" y="23"/>
                        </a:lnTo>
                        <a:lnTo>
                          <a:pt x="3" y="20"/>
                        </a:lnTo>
                        <a:lnTo>
                          <a:pt x="0" y="17"/>
                        </a:lnTo>
                        <a:lnTo>
                          <a:pt x="0" y="15"/>
                        </a:lnTo>
                        <a:lnTo>
                          <a:pt x="0" y="12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3" y="6"/>
                        </a:lnTo>
                        <a:lnTo>
                          <a:pt x="3" y="3"/>
                        </a:lnTo>
                        <a:lnTo>
                          <a:pt x="6" y="3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1" y="3"/>
                        </a:lnTo>
                        <a:lnTo>
                          <a:pt x="14" y="3"/>
                        </a:lnTo>
                        <a:lnTo>
                          <a:pt x="17" y="3"/>
                        </a:lnTo>
                        <a:lnTo>
                          <a:pt x="17" y="6"/>
                        </a:lnTo>
                        <a:lnTo>
                          <a:pt x="19" y="6"/>
                        </a:lnTo>
                        <a:lnTo>
                          <a:pt x="19" y="9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" name="Freeform 1265">
                    <a:extLst>
                      <a:ext uri="{FF2B5EF4-FFF2-40B4-BE49-F238E27FC236}">
                        <a16:creationId xmlns:a16="http://schemas.microsoft.com/office/drawing/2014/main" id="{D80AB1F5-6829-61FD-2A75-2B4B2604D2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9" y="2956"/>
                    <a:ext cx="19" cy="23"/>
                  </a:xfrm>
                  <a:custGeom>
                    <a:avLst/>
                    <a:gdLst/>
                    <a:ahLst/>
                    <a:cxnLst>
                      <a:cxn ang="0">
                        <a:pos x="19" y="9"/>
                      </a:cxn>
                      <a:cxn ang="0">
                        <a:pos x="19" y="12"/>
                      </a:cxn>
                      <a:cxn ang="0">
                        <a:pos x="19" y="15"/>
                      </a:cxn>
                      <a:cxn ang="0">
                        <a:pos x="19" y="17"/>
                      </a:cxn>
                      <a:cxn ang="0">
                        <a:pos x="19" y="20"/>
                      </a:cxn>
                      <a:cxn ang="0">
                        <a:pos x="17" y="20"/>
                      </a:cxn>
                      <a:cxn ang="0">
                        <a:pos x="17" y="23"/>
                      </a:cxn>
                      <a:cxn ang="0">
                        <a:pos x="14" y="23"/>
                      </a:cxn>
                      <a:cxn ang="0">
                        <a:pos x="11" y="23"/>
                      </a:cxn>
                      <a:cxn ang="0">
                        <a:pos x="8" y="23"/>
                      </a:cxn>
                      <a:cxn ang="0">
                        <a:pos x="6" y="23"/>
                      </a:cxn>
                      <a:cxn ang="0">
                        <a:pos x="3" y="20"/>
                      </a:cxn>
                      <a:cxn ang="0">
                        <a:pos x="0" y="17"/>
                      </a:cxn>
                      <a:cxn ang="0">
                        <a:pos x="0" y="15"/>
                      </a:cxn>
                      <a:cxn ang="0">
                        <a:pos x="0" y="12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3" y="6"/>
                      </a:cxn>
                      <a:cxn ang="0">
                        <a:pos x="3" y="3"/>
                      </a:cxn>
                      <a:cxn ang="0">
                        <a:pos x="6" y="3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1" y="3"/>
                      </a:cxn>
                      <a:cxn ang="0">
                        <a:pos x="14" y="3"/>
                      </a:cxn>
                      <a:cxn ang="0">
                        <a:pos x="17" y="3"/>
                      </a:cxn>
                      <a:cxn ang="0">
                        <a:pos x="17" y="6"/>
                      </a:cxn>
                      <a:cxn ang="0">
                        <a:pos x="19" y="6"/>
                      </a:cxn>
                      <a:cxn ang="0">
                        <a:pos x="19" y="9"/>
                      </a:cxn>
                    </a:cxnLst>
                    <a:rect l="0" t="0" r="r" b="b"/>
                    <a:pathLst>
                      <a:path w="19" h="23">
                        <a:moveTo>
                          <a:pt x="19" y="9"/>
                        </a:moveTo>
                        <a:lnTo>
                          <a:pt x="19" y="12"/>
                        </a:lnTo>
                        <a:lnTo>
                          <a:pt x="19" y="15"/>
                        </a:lnTo>
                        <a:lnTo>
                          <a:pt x="19" y="17"/>
                        </a:lnTo>
                        <a:lnTo>
                          <a:pt x="19" y="20"/>
                        </a:lnTo>
                        <a:lnTo>
                          <a:pt x="17" y="20"/>
                        </a:lnTo>
                        <a:lnTo>
                          <a:pt x="17" y="23"/>
                        </a:lnTo>
                        <a:lnTo>
                          <a:pt x="14" y="23"/>
                        </a:lnTo>
                        <a:lnTo>
                          <a:pt x="11" y="23"/>
                        </a:lnTo>
                        <a:lnTo>
                          <a:pt x="8" y="23"/>
                        </a:lnTo>
                        <a:lnTo>
                          <a:pt x="6" y="23"/>
                        </a:lnTo>
                        <a:lnTo>
                          <a:pt x="3" y="20"/>
                        </a:lnTo>
                        <a:lnTo>
                          <a:pt x="0" y="17"/>
                        </a:lnTo>
                        <a:lnTo>
                          <a:pt x="0" y="15"/>
                        </a:lnTo>
                        <a:lnTo>
                          <a:pt x="0" y="12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3" y="6"/>
                        </a:lnTo>
                        <a:lnTo>
                          <a:pt x="3" y="3"/>
                        </a:lnTo>
                        <a:lnTo>
                          <a:pt x="6" y="3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1" y="3"/>
                        </a:lnTo>
                        <a:lnTo>
                          <a:pt x="14" y="3"/>
                        </a:lnTo>
                        <a:lnTo>
                          <a:pt x="17" y="3"/>
                        </a:lnTo>
                        <a:lnTo>
                          <a:pt x="17" y="6"/>
                        </a:lnTo>
                        <a:lnTo>
                          <a:pt x="19" y="6"/>
                        </a:lnTo>
                        <a:lnTo>
                          <a:pt x="19" y="9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47" name="Oval 1267">
                  <a:extLst>
                    <a:ext uri="{FF2B5EF4-FFF2-40B4-BE49-F238E27FC236}">
                      <a16:creationId xmlns:a16="http://schemas.microsoft.com/office/drawing/2014/main" id="{811585A7-567D-C23B-E0A7-43C7F73BF8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40300" y="4667250"/>
                  <a:ext cx="79375" cy="82550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8" name="Freeform 1268">
                  <a:extLst>
                    <a:ext uri="{FF2B5EF4-FFF2-40B4-BE49-F238E27FC236}">
                      <a16:creationId xmlns:a16="http://schemas.microsoft.com/office/drawing/2014/main" id="{1BBE3B2E-67B7-E530-6CC2-555F8668F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6013" y="4691063"/>
                  <a:ext cx="109537" cy="3968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17"/>
                    </a:cxn>
                    <a:cxn ang="0">
                      <a:pos x="0" y="217"/>
                    </a:cxn>
                    <a:cxn ang="0">
                      <a:pos x="608" y="217"/>
                    </a:cxn>
                    <a:cxn ang="0">
                      <a:pos x="608" y="217"/>
                    </a:cxn>
                    <a:cxn ang="0">
                      <a:pos x="608" y="0"/>
                    </a:cxn>
                    <a:cxn ang="0">
                      <a:pos x="60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8" h="217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217"/>
                      </a:lnTo>
                      <a:cubicBezTo>
                        <a:pt x="0" y="217"/>
                        <a:pt x="0" y="217"/>
                        <a:pt x="0" y="217"/>
                      </a:cubicBezTo>
                      <a:lnTo>
                        <a:pt x="608" y="217"/>
                      </a:lnTo>
                      <a:cubicBezTo>
                        <a:pt x="608" y="217"/>
                        <a:pt x="608" y="217"/>
                        <a:pt x="608" y="217"/>
                      </a:cubicBezTo>
                      <a:lnTo>
                        <a:pt x="608" y="0"/>
                      </a:lnTo>
                      <a:cubicBezTo>
                        <a:pt x="608" y="0"/>
                        <a:pt x="608" y="0"/>
                        <a:pt x="60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49" name="Oval 1269">
                  <a:extLst>
                    <a:ext uri="{FF2B5EF4-FFF2-40B4-BE49-F238E27FC236}">
                      <a16:creationId xmlns:a16="http://schemas.microsoft.com/office/drawing/2014/main" id="{4D407065-43EE-293D-EDA1-3A98D7D8C1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49825" y="4799013"/>
                  <a:ext cx="36512" cy="39687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50" name="Group 1272">
                  <a:extLst>
                    <a:ext uri="{FF2B5EF4-FFF2-40B4-BE49-F238E27FC236}">
                      <a16:creationId xmlns:a16="http://schemas.microsoft.com/office/drawing/2014/main" id="{7274B6D7-5B56-E616-9736-3E2ED51E790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70463" y="4894263"/>
                  <a:ext cx="57150" cy="101600"/>
                  <a:chOff x="3131" y="3083"/>
                  <a:chExt cx="36" cy="64"/>
                </a:xfrm>
              </p:grpSpPr>
              <p:sp>
                <p:nvSpPr>
                  <p:cNvPr id="99" name="Freeform 1270">
                    <a:extLst>
                      <a:ext uri="{FF2B5EF4-FFF2-40B4-BE49-F238E27FC236}">
                        <a16:creationId xmlns:a16="http://schemas.microsoft.com/office/drawing/2014/main" id="{88D27E4D-87DC-CD90-2071-B6929FA966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31" y="3083"/>
                    <a:ext cx="36" cy="6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558"/>
                      </a:cxn>
                      <a:cxn ang="0">
                        <a:pos x="0" y="558"/>
                      </a:cxn>
                      <a:cxn ang="0">
                        <a:pos x="316" y="558"/>
                      </a:cxn>
                      <a:cxn ang="0">
                        <a:pos x="316" y="558"/>
                      </a:cxn>
                      <a:cxn ang="0">
                        <a:pos x="316" y="0"/>
                      </a:cxn>
                      <a:cxn ang="0">
                        <a:pos x="31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6" h="5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558"/>
                        </a:lnTo>
                        <a:cubicBezTo>
                          <a:pt x="0" y="558"/>
                          <a:pt x="0" y="558"/>
                          <a:pt x="0" y="558"/>
                        </a:cubicBezTo>
                        <a:lnTo>
                          <a:pt x="316" y="558"/>
                        </a:lnTo>
                        <a:cubicBezTo>
                          <a:pt x="316" y="558"/>
                          <a:pt x="316" y="558"/>
                          <a:pt x="316" y="558"/>
                        </a:cubicBezTo>
                        <a:lnTo>
                          <a:pt x="316" y="0"/>
                        </a:lnTo>
                        <a:cubicBezTo>
                          <a:pt x="316" y="0"/>
                          <a:pt x="316" y="0"/>
                          <a:pt x="31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" name="Freeform 1271">
                    <a:extLst>
                      <a:ext uri="{FF2B5EF4-FFF2-40B4-BE49-F238E27FC236}">
                        <a16:creationId xmlns:a16="http://schemas.microsoft.com/office/drawing/2014/main" id="{BE738B70-59ED-72ED-83ED-D869EB4EC0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31" y="3083"/>
                    <a:ext cx="36" cy="6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558"/>
                      </a:cxn>
                      <a:cxn ang="0">
                        <a:pos x="0" y="558"/>
                      </a:cxn>
                      <a:cxn ang="0">
                        <a:pos x="316" y="558"/>
                      </a:cxn>
                      <a:cxn ang="0">
                        <a:pos x="316" y="558"/>
                      </a:cxn>
                      <a:cxn ang="0">
                        <a:pos x="316" y="0"/>
                      </a:cxn>
                      <a:cxn ang="0">
                        <a:pos x="316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6" h="558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558"/>
                        </a:lnTo>
                        <a:cubicBezTo>
                          <a:pt x="0" y="558"/>
                          <a:pt x="0" y="558"/>
                          <a:pt x="0" y="558"/>
                        </a:cubicBezTo>
                        <a:lnTo>
                          <a:pt x="316" y="558"/>
                        </a:lnTo>
                        <a:cubicBezTo>
                          <a:pt x="316" y="558"/>
                          <a:pt x="316" y="558"/>
                          <a:pt x="316" y="558"/>
                        </a:cubicBezTo>
                        <a:lnTo>
                          <a:pt x="316" y="0"/>
                        </a:lnTo>
                        <a:cubicBezTo>
                          <a:pt x="316" y="0"/>
                          <a:pt x="316" y="0"/>
                          <a:pt x="316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51" name="Group 1275">
                  <a:extLst>
                    <a:ext uri="{FF2B5EF4-FFF2-40B4-BE49-F238E27FC236}">
                      <a16:creationId xmlns:a16="http://schemas.microsoft.com/office/drawing/2014/main" id="{EB5F2165-A805-06D1-F542-B59E702718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67288" y="4889500"/>
                  <a:ext cx="65087" cy="106362"/>
                  <a:chOff x="3129" y="3080"/>
                  <a:chExt cx="41" cy="67"/>
                </a:xfrm>
              </p:grpSpPr>
              <p:sp>
                <p:nvSpPr>
                  <p:cNvPr id="97" name="Freeform 1273">
                    <a:extLst>
                      <a:ext uri="{FF2B5EF4-FFF2-40B4-BE49-F238E27FC236}">
                        <a16:creationId xmlns:a16="http://schemas.microsoft.com/office/drawing/2014/main" id="{02AC047F-3B19-322C-FB15-02F2D73535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9" y="3080"/>
                    <a:ext cx="41" cy="67"/>
                  </a:xfrm>
                  <a:custGeom>
                    <a:avLst/>
                    <a:gdLst/>
                    <a:ahLst/>
                    <a:cxnLst>
                      <a:cxn ang="0">
                        <a:pos x="30" y="0"/>
                      </a:cxn>
                      <a:cxn ang="0">
                        <a:pos x="41" y="64"/>
                      </a:cxn>
                      <a:cxn ang="0">
                        <a:pos x="8" y="67"/>
                      </a:cxn>
                      <a:cxn ang="0">
                        <a:pos x="0" y="6"/>
                      </a:cxn>
                      <a:cxn ang="0">
                        <a:pos x="30" y="0"/>
                      </a:cxn>
                    </a:cxnLst>
                    <a:rect l="0" t="0" r="r" b="b"/>
                    <a:pathLst>
                      <a:path w="41" h="67">
                        <a:moveTo>
                          <a:pt x="30" y="0"/>
                        </a:moveTo>
                        <a:lnTo>
                          <a:pt x="41" y="64"/>
                        </a:lnTo>
                        <a:lnTo>
                          <a:pt x="8" y="67"/>
                        </a:lnTo>
                        <a:lnTo>
                          <a:pt x="0" y="6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8" name="Freeform 1274">
                    <a:extLst>
                      <a:ext uri="{FF2B5EF4-FFF2-40B4-BE49-F238E27FC236}">
                        <a16:creationId xmlns:a16="http://schemas.microsoft.com/office/drawing/2014/main" id="{D686CD1F-E6AB-4AE2-036D-5AC72FB493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9" y="3080"/>
                    <a:ext cx="41" cy="67"/>
                  </a:xfrm>
                  <a:custGeom>
                    <a:avLst/>
                    <a:gdLst/>
                    <a:ahLst/>
                    <a:cxnLst>
                      <a:cxn ang="0">
                        <a:pos x="30" y="0"/>
                      </a:cxn>
                      <a:cxn ang="0">
                        <a:pos x="41" y="64"/>
                      </a:cxn>
                      <a:cxn ang="0">
                        <a:pos x="8" y="67"/>
                      </a:cxn>
                      <a:cxn ang="0">
                        <a:pos x="0" y="6"/>
                      </a:cxn>
                      <a:cxn ang="0">
                        <a:pos x="30" y="0"/>
                      </a:cxn>
                    </a:cxnLst>
                    <a:rect l="0" t="0" r="r" b="b"/>
                    <a:pathLst>
                      <a:path w="41" h="67">
                        <a:moveTo>
                          <a:pt x="30" y="0"/>
                        </a:moveTo>
                        <a:lnTo>
                          <a:pt x="41" y="64"/>
                        </a:lnTo>
                        <a:lnTo>
                          <a:pt x="8" y="67"/>
                        </a:lnTo>
                        <a:lnTo>
                          <a:pt x="0" y="6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52" name="Freeform 1276">
                  <a:extLst>
                    <a:ext uri="{FF2B5EF4-FFF2-40B4-BE49-F238E27FC236}">
                      <a16:creationId xmlns:a16="http://schemas.microsoft.com/office/drawing/2014/main" id="{69077A06-39F5-9791-CB77-1596DFDDD7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6650" y="5000625"/>
                  <a:ext cx="80962" cy="9525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51" y="49"/>
                    </a:cxn>
                    <a:cxn ang="0">
                      <a:pos x="31" y="60"/>
                    </a:cxn>
                    <a:cxn ang="0">
                      <a:pos x="0" y="11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1" h="60">
                      <a:moveTo>
                        <a:pt x="23" y="0"/>
                      </a:moveTo>
                      <a:lnTo>
                        <a:pt x="51" y="49"/>
                      </a:lnTo>
                      <a:lnTo>
                        <a:pt x="31" y="60"/>
                      </a:lnTo>
                      <a:lnTo>
                        <a:pt x="0" y="11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3" name="Freeform 1277">
                  <a:extLst>
                    <a:ext uri="{FF2B5EF4-FFF2-40B4-BE49-F238E27FC236}">
                      <a16:creationId xmlns:a16="http://schemas.microsoft.com/office/drawing/2014/main" id="{1CFC1004-855C-E7B9-C5B9-9554B44273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6488" y="4970463"/>
                  <a:ext cx="34925" cy="88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483"/>
                    </a:cxn>
                    <a:cxn ang="0">
                      <a:pos x="0" y="483"/>
                    </a:cxn>
                    <a:cxn ang="0">
                      <a:pos x="192" y="483"/>
                    </a:cxn>
                    <a:cxn ang="0">
                      <a:pos x="192" y="483"/>
                    </a:cxn>
                    <a:cxn ang="0">
                      <a:pos x="192" y="0"/>
                    </a:cxn>
                    <a:cxn ang="0">
                      <a:pos x="19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92" h="483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483"/>
                      </a:lnTo>
                      <a:cubicBezTo>
                        <a:pt x="0" y="483"/>
                        <a:pt x="0" y="483"/>
                        <a:pt x="0" y="483"/>
                      </a:cubicBezTo>
                      <a:lnTo>
                        <a:pt x="192" y="483"/>
                      </a:lnTo>
                      <a:cubicBezTo>
                        <a:pt x="192" y="483"/>
                        <a:pt x="192" y="483"/>
                        <a:pt x="192" y="483"/>
                      </a:cubicBezTo>
                      <a:lnTo>
                        <a:pt x="192" y="0"/>
                      </a:lnTo>
                      <a:cubicBezTo>
                        <a:pt x="192" y="0"/>
                        <a:pt x="192" y="0"/>
                        <a:pt x="19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54" name="Group 1280">
                  <a:extLst>
                    <a:ext uri="{FF2B5EF4-FFF2-40B4-BE49-F238E27FC236}">
                      <a16:creationId xmlns:a16="http://schemas.microsoft.com/office/drawing/2014/main" id="{4935CCFA-12AF-21D4-3D7F-0D95CA609E8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2850" y="4962525"/>
                  <a:ext cx="71437" cy="92075"/>
                  <a:chOff x="3164" y="3126"/>
                  <a:chExt cx="45" cy="58"/>
                </a:xfrm>
              </p:grpSpPr>
              <p:sp>
                <p:nvSpPr>
                  <p:cNvPr id="95" name="Freeform 1278">
                    <a:extLst>
                      <a:ext uri="{FF2B5EF4-FFF2-40B4-BE49-F238E27FC236}">
                        <a16:creationId xmlns:a16="http://schemas.microsoft.com/office/drawing/2014/main" id="{FE480CDE-C928-25CC-ABAD-BA05DD9D61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4" y="3126"/>
                    <a:ext cx="45" cy="58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45" y="50"/>
                      </a:cxn>
                      <a:cxn ang="0">
                        <a:pos x="28" y="58"/>
                      </a:cxn>
                      <a:cxn ang="0">
                        <a:pos x="0" y="11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45" h="58">
                        <a:moveTo>
                          <a:pt x="17" y="0"/>
                        </a:moveTo>
                        <a:lnTo>
                          <a:pt x="45" y="50"/>
                        </a:lnTo>
                        <a:lnTo>
                          <a:pt x="28" y="58"/>
                        </a:lnTo>
                        <a:lnTo>
                          <a:pt x="0" y="11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6" name="Freeform 1279">
                    <a:extLst>
                      <a:ext uri="{FF2B5EF4-FFF2-40B4-BE49-F238E27FC236}">
                        <a16:creationId xmlns:a16="http://schemas.microsoft.com/office/drawing/2014/main" id="{30D1D7A0-1E9F-72DA-A9BF-403D6DD3D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4" y="3126"/>
                    <a:ext cx="45" cy="58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45" y="50"/>
                      </a:cxn>
                      <a:cxn ang="0">
                        <a:pos x="28" y="58"/>
                      </a:cxn>
                      <a:cxn ang="0">
                        <a:pos x="0" y="11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45" h="58">
                        <a:moveTo>
                          <a:pt x="17" y="0"/>
                        </a:moveTo>
                        <a:lnTo>
                          <a:pt x="45" y="50"/>
                        </a:lnTo>
                        <a:lnTo>
                          <a:pt x="28" y="58"/>
                        </a:lnTo>
                        <a:lnTo>
                          <a:pt x="0" y="11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55" name="Oval 1281">
                  <a:extLst>
                    <a:ext uri="{FF2B5EF4-FFF2-40B4-BE49-F238E27FC236}">
                      <a16:creationId xmlns:a16="http://schemas.microsoft.com/office/drawing/2014/main" id="{9BA8BBF4-8E8D-8873-C832-C974D1D6F0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1425" y="5056188"/>
                  <a:ext cx="36512" cy="30162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56" name="Group 1284">
                  <a:extLst>
                    <a:ext uri="{FF2B5EF4-FFF2-40B4-BE49-F238E27FC236}">
                      <a16:creationId xmlns:a16="http://schemas.microsoft.com/office/drawing/2014/main" id="{0450AE8C-3507-D570-5CDD-60DA3BA5DF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21250" y="5054600"/>
                  <a:ext cx="30162" cy="30162"/>
                  <a:chOff x="3100" y="3184"/>
                  <a:chExt cx="19" cy="19"/>
                </a:xfrm>
              </p:grpSpPr>
              <p:sp>
                <p:nvSpPr>
                  <p:cNvPr id="93" name="Freeform 1282">
                    <a:extLst>
                      <a:ext uri="{FF2B5EF4-FFF2-40B4-BE49-F238E27FC236}">
                        <a16:creationId xmlns:a16="http://schemas.microsoft.com/office/drawing/2014/main" id="{BDE4F682-4D88-A4C2-9F4B-7DB454C4DA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0" y="3184"/>
                    <a:ext cx="19" cy="19"/>
                  </a:xfrm>
                  <a:custGeom>
                    <a:avLst/>
                    <a:gdLst/>
                    <a:ahLst/>
                    <a:cxnLst>
                      <a:cxn ang="0">
                        <a:pos x="17" y="2"/>
                      </a:cxn>
                      <a:cxn ang="0">
                        <a:pos x="19" y="2"/>
                      </a:cxn>
                      <a:cxn ang="0">
                        <a:pos x="19" y="5"/>
                      </a:cxn>
                      <a:cxn ang="0">
                        <a:pos x="19" y="8"/>
                      </a:cxn>
                      <a:cxn ang="0">
                        <a:pos x="19" y="11"/>
                      </a:cxn>
                      <a:cxn ang="0">
                        <a:pos x="17" y="13"/>
                      </a:cxn>
                      <a:cxn ang="0">
                        <a:pos x="14" y="16"/>
                      </a:cxn>
                      <a:cxn ang="0">
                        <a:pos x="11" y="16"/>
                      </a:cxn>
                      <a:cxn ang="0">
                        <a:pos x="11" y="19"/>
                      </a:cxn>
                      <a:cxn ang="0">
                        <a:pos x="8" y="19"/>
                      </a:cxn>
                      <a:cxn ang="0">
                        <a:pos x="6" y="19"/>
                      </a:cxn>
                      <a:cxn ang="0">
                        <a:pos x="6" y="16"/>
                      </a:cxn>
                      <a:cxn ang="0">
                        <a:pos x="3" y="16"/>
                      </a:cxn>
                      <a:cxn ang="0">
                        <a:pos x="0" y="13"/>
                      </a:cxn>
                      <a:cxn ang="0">
                        <a:pos x="0" y="11"/>
                      </a:cxn>
                      <a:cxn ang="0">
                        <a:pos x="0" y="8"/>
                      </a:cxn>
                      <a:cxn ang="0">
                        <a:pos x="0" y="5"/>
                      </a:cxn>
                      <a:cxn ang="0">
                        <a:pos x="0" y="2"/>
                      </a:cxn>
                      <a:cxn ang="0">
                        <a:pos x="3" y="2"/>
                      </a:cxn>
                      <a:cxn ang="0">
                        <a:pos x="6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17" y="2"/>
                      </a:cxn>
                    </a:cxnLst>
                    <a:rect l="0" t="0" r="r" b="b"/>
                    <a:pathLst>
                      <a:path w="19" h="19">
                        <a:moveTo>
                          <a:pt x="17" y="2"/>
                        </a:moveTo>
                        <a:lnTo>
                          <a:pt x="19" y="2"/>
                        </a:lnTo>
                        <a:lnTo>
                          <a:pt x="19" y="5"/>
                        </a:lnTo>
                        <a:lnTo>
                          <a:pt x="19" y="8"/>
                        </a:lnTo>
                        <a:lnTo>
                          <a:pt x="19" y="11"/>
                        </a:lnTo>
                        <a:lnTo>
                          <a:pt x="17" y="13"/>
                        </a:lnTo>
                        <a:lnTo>
                          <a:pt x="14" y="16"/>
                        </a:lnTo>
                        <a:lnTo>
                          <a:pt x="11" y="16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6" y="19"/>
                        </a:lnTo>
                        <a:lnTo>
                          <a:pt x="6" y="16"/>
                        </a:lnTo>
                        <a:lnTo>
                          <a:pt x="3" y="16"/>
                        </a:lnTo>
                        <a:lnTo>
                          <a:pt x="0" y="13"/>
                        </a:lnTo>
                        <a:lnTo>
                          <a:pt x="0" y="11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  <a:lnTo>
                          <a:pt x="0" y="2"/>
                        </a:lnTo>
                        <a:lnTo>
                          <a:pt x="3" y="2"/>
                        </a:lnTo>
                        <a:lnTo>
                          <a:pt x="6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17" y="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4" name="Freeform 1283">
                    <a:extLst>
                      <a:ext uri="{FF2B5EF4-FFF2-40B4-BE49-F238E27FC236}">
                        <a16:creationId xmlns:a16="http://schemas.microsoft.com/office/drawing/2014/main" id="{F617E123-3171-6012-1D4F-5FB95D88E7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0" y="3184"/>
                    <a:ext cx="19" cy="19"/>
                  </a:xfrm>
                  <a:custGeom>
                    <a:avLst/>
                    <a:gdLst/>
                    <a:ahLst/>
                    <a:cxnLst>
                      <a:cxn ang="0">
                        <a:pos x="17" y="2"/>
                      </a:cxn>
                      <a:cxn ang="0">
                        <a:pos x="19" y="2"/>
                      </a:cxn>
                      <a:cxn ang="0">
                        <a:pos x="19" y="5"/>
                      </a:cxn>
                      <a:cxn ang="0">
                        <a:pos x="19" y="8"/>
                      </a:cxn>
                      <a:cxn ang="0">
                        <a:pos x="19" y="11"/>
                      </a:cxn>
                      <a:cxn ang="0">
                        <a:pos x="17" y="13"/>
                      </a:cxn>
                      <a:cxn ang="0">
                        <a:pos x="14" y="16"/>
                      </a:cxn>
                      <a:cxn ang="0">
                        <a:pos x="11" y="16"/>
                      </a:cxn>
                      <a:cxn ang="0">
                        <a:pos x="11" y="19"/>
                      </a:cxn>
                      <a:cxn ang="0">
                        <a:pos x="8" y="19"/>
                      </a:cxn>
                      <a:cxn ang="0">
                        <a:pos x="6" y="19"/>
                      </a:cxn>
                      <a:cxn ang="0">
                        <a:pos x="6" y="16"/>
                      </a:cxn>
                      <a:cxn ang="0">
                        <a:pos x="3" y="16"/>
                      </a:cxn>
                      <a:cxn ang="0">
                        <a:pos x="0" y="13"/>
                      </a:cxn>
                      <a:cxn ang="0">
                        <a:pos x="0" y="11"/>
                      </a:cxn>
                      <a:cxn ang="0">
                        <a:pos x="0" y="8"/>
                      </a:cxn>
                      <a:cxn ang="0">
                        <a:pos x="0" y="5"/>
                      </a:cxn>
                      <a:cxn ang="0">
                        <a:pos x="0" y="2"/>
                      </a:cxn>
                      <a:cxn ang="0">
                        <a:pos x="3" y="2"/>
                      </a:cxn>
                      <a:cxn ang="0">
                        <a:pos x="6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17" y="2"/>
                      </a:cxn>
                    </a:cxnLst>
                    <a:rect l="0" t="0" r="r" b="b"/>
                    <a:pathLst>
                      <a:path w="19" h="19">
                        <a:moveTo>
                          <a:pt x="17" y="2"/>
                        </a:moveTo>
                        <a:lnTo>
                          <a:pt x="19" y="2"/>
                        </a:lnTo>
                        <a:lnTo>
                          <a:pt x="19" y="5"/>
                        </a:lnTo>
                        <a:lnTo>
                          <a:pt x="19" y="8"/>
                        </a:lnTo>
                        <a:lnTo>
                          <a:pt x="19" y="11"/>
                        </a:lnTo>
                        <a:lnTo>
                          <a:pt x="17" y="13"/>
                        </a:lnTo>
                        <a:lnTo>
                          <a:pt x="14" y="16"/>
                        </a:lnTo>
                        <a:lnTo>
                          <a:pt x="11" y="16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6" y="19"/>
                        </a:lnTo>
                        <a:lnTo>
                          <a:pt x="6" y="16"/>
                        </a:lnTo>
                        <a:lnTo>
                          <a:pt x="3" y="16"/>
                        </a:lnTo>
                        <a:lnTo>
                          <a:pt x="0" y="13"/>
                        </a:lnTo>
                        <a:lnTo>
                          <a:pt x="0" y="11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  <a:lnTo>
                          <a:pt x="0" y="2"/>
                        </a:lnTo>
                        <a:lnTo>
                          <a:pt x="3" y="2"/>
                        </a:lnTo>
                        <a:lnTo>
                          <a:pt x="6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17" y="2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57" name="Group 1287">
                  <a:extLst>
                    <a:ext uri="{FF2B5EF4-FFF2-40B4-BE49-F238E27FC236}">
                      <a16:creationId xmlns:a16="http://schemas.microsoft.com/office/drawing/2014/main" id="{CBAB9FC9-E8E4-9487-B7B5-A9D0D9DA33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64125" y="5040313"/>
                  <a:ext cx="30162" cy="30162"/>
                  <a:chOff x="3190" y="3175"/>
                  <a:chExt cx="19" cy="19"/>
                </a:xfrm>
              </p:grpSpPr>
              <p:sp>
                <p:nvSpPr>
                  <p:cNvPr id="91" name="Freeform 1285">
                    <a:extLst>
                      <a:ext uri="{FF2B5EF4-FFF2-40B4-BE49-F238E27FC236}">
                        <a16:creationId xmlns:a16="http://schemas.microsoft.com/office/drawing/2014/main" id="{9DF914DF-D0B2-9EB0-2978-0CB9139FB3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0" y="3175"/>
                    <a:ext cx="19" cy="19"/>
                  </a:xfrm>
                  <a:custGeom>
                    <a:avLst/>
                    <a:gdLst/>
                    <a:ahLst/>
                    <a:cxnLst>
                      <a:cxn ang="0">
                        <a:pos x="16" y="3"/>
                      </a:cxn>
                      <a:cxn ang="0">
                        <a:pos x="16" y="3"/>
                      </a:cxn>
                      <a:cxn ang="0">
                        <a:pos x="19" y="6"/>
                      </a:cxn>
                      <a:cxn ang="0">
                        <a:pos x="19" y="8"/>
                      </a:cxn>
                      <a:cxn ang="0">
                        <a:pos x="19" y="11"/>
                      </a:cxn>
                      <a:cxn ang="0">
                        <a:pos x="16" y="11"/>
                      </a:cxn>
                      <a:cxn ang="0">
                        <a:pos x="16" y="14"/>
                      </a:cxn>
                      <a:cxn ang="0">
                        <a:pos x="13" y="16"/>
                      </a:cxn>
                      <a:cxn ang="0">
                        <a:pos x="11" y="16"/>
                      </a:cxn>
                      <a:cxn ang="0">
                        <a:pos x="8" y="16"/>
                      </a:cxn>
                      <a:cxn ang="0">
                        <a:pos x="8" y="19"/>
                      </a:cxn>
                      <a:cxn ang="0">
                        <a:pos x="5" y="19"/>
                      </a:cxn>
                      <a:cxn ang="0">
                        <a:pos x="5" y="16"/>
                      </a:cxn>
                      <a:cxn ang="0">
                        <a:pos x="2" y="16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0" y="8"/>
                      </a:cxn>
                      <a:cxn ang="0">
                        <a:pos x="0" y="6"/>
                      </a:cxn>
                      <a:cxn ang="0">
                        <a:pos x="0" y="3"/>
                      </a:cxn>
                      <a:cxn ang="0">
                        <a:pos x="2" y="3"/>
                      </a:cxn>
                      <a:cxn ang="0">
                        <a:pos x="2" y="0"/>
                      </a:cxn>
                      <a:cxn ang="0">
                        <a:pos x="5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16" y="3"/>
                      </a:cxn>
                    </a:cxnLst>
                    <a:rect l="0" t="0" r="r" b="b"/>
                    <a:pathLst>
                      <a:path w="19" h="19">
                        <a:moveTo>
                          <a:pt x="16" y="3"/>
                        </a:moveTo>
                        <a:lnTo>
                          <a:pt x="16" y="3"/>
                        </a:lnTo>
                        <a:lnTo>
                          <a:pt x="19" y="6"/>
                        </a:lnTo>
                        <a:lnTo>
                          <a:pt x="19" y="8"/>
                        </a:lnTo>
                        <a:lnTo>
                          <a:pt x="19" y="11"/>
                        </a:lnTo>
                        <a:lnTo>
                          <a:pt x="16" y="11"/>
                        </a:lnTo>
                        <a:lnTo>
                          <a:pt x="16" y="14"/>
                        </a:lnTo>
                        <a:lnTo>
                          <a:pt x="13" y="16"/>
                        </a:lnTo>
                        <a:lnTo>
                          <a:pt x="11" y="16"/>
                        </a:lnTo>
                        <a:lnTo>
                          <a:pt x="8" y="16"/>
                        </a:lnTo>
                        <a:lnTo>
                          <a:pt x="8" y="19"/>
                        </a:lnTo>
                        <a:lnTo>
                          <a:pt x="5" y="19"/>
                        </a:lnTo>
                        <a:lnTo>
                          <a:pt x="5" y="16"/>
                        </a:lnTo>
                        <a:lnTo>
                          <a:pt x="2" y="16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2" y="0"/>
                        </a:lnTo>
                        <a:lnTo>
                          <a:pt x="5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16" y="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2" name="Freeform 1286">
                    <a:extLst>
                      <a:ext uri="{FF2B5EF4-FFF2-40B4-BE49-F238E27FC236}">
                        <a16:creationId xmlns:a16="http://schemas.microsoft.com/office/drawing/2014/main" id="{2F851C4B-13AC-3D10-C947-C7E94EBDA8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0" y="3175"/>
                    <a:ext cx="19" cy="19"/>
                  </a:xfrm>
                  <a:custGeom>
                    <a:avLst/>
                    <a:gdLst/>
                    <a:ahLst/>
                    <a:cxnLst>
                      <a:cxn ang="0">
                        <a:pos x="16" y="3"/>
                      </a:cxn>
                      <a:cxn ang="0">
                        <a:pos x="16" y="3"/>
                      </a:cxn>
                      <a:cxn ang="0">
                        <a:pos x="19" y="6"/>
                      </a:cxn>
                      <a:cxn ang="0">
                        <a:pos x="19" y="8"/>
                      </a:cxn>
                      <a:cxn ang="0">
                        <a:pos x="19" y="11"/>
                      </a:cxn>
                      <a:cxn ang="0">
                        <a:pos x="16" y="11"/>
                      </a:cxn>
                      <a:cxn ang="0">
                        <a:pos x="16" y="14"/>
                      </a:cxn>
                      <a:cxn ang="0">
                        <a:pos x="13" y="16"/>
                      </a:cxn>
                      <a:cxn ang="0">
                        <a:pos x="11" y="16"/>
                      </a:cxn>
                      <a:cxn ang="0">
                        <a:pos x="8" y="16"/>
                      </a:cxn>
                      <a:cxn ang="0">
                        <a:pos x="8" y="19"/>
                      </a:cxn>
                      <a:cxn ang="0">
                        <a:pos x="5" y="19"/>
                      </a:cxn>
                      <a:cxn ang="0">
                        <a:pos x="5" y="16"/>
                      </a:cxn>
                      <a:cxn ang="0">
                        <a:pos x="2" y="16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0" y="8"/>
                      </a:cxn>
                      <a:cxn ang="0">
                        <a:pos x="0" y="6"/>
                      </a:cxn>
                      <a:cxn ang="0">
                        <a:pos x="0" y="3"/>
                      </a:cxn>
                      <a:cxn ang="0">
                        <a:pos x="2" y="3"/>
                      </a:cxn>
                      <a:cxn ang="0">
                        <a:pos x="2" y="0"/>
                      </a:cxn>
                      <a:cxn ang="0">
                        <a:pos x="5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16" y="3"/>
                      </a:cxn>
                    </a:cxnLst>
                    <a:rect l="0" t="0" r="r" b="b"/>
                    <a:pathLst>
                      <a:path w="19" h="19">
                        <a:moveTo>
                          <a:pt x="16" y="3"/>
                        </a:moveTo>
                        <a:lnTo>
                          <a:pt x="16" y="3"/>
                        </a:lnTo>
                        <a:lnTo>
                          <a:pt x="19" y="6"/>
                        </a:lnTo>
                        <a:lnTo>
                          <a:pt x="19" y="8"/>
                        </a:lnTo>
                        <a:lnTo>
                          <a:pt x="19" y="11"/>
                        </a:lnTo>
                        <a:lnTo>
                          <a:pt x="16" y="11"/>
                        </a:lnTo>
                        <a:lnTo>
                          <a:pt x="16" y="14"/>
                        </a:lnTo>
                        <a:lnTo>
                          <a:pt x="13" y="16"/>
                        </a:lnTo>
                        <a:lnTo>
                          <a:pt x="11" y="16"/>
                        </a:lnTo>
                        <a:lnTo>
                          <a:pt x="8" y="16"/>
                        </a:lnTo>
                        <a:lnTo>
                          <a:pt x="8" y="19"/>
                        </a:lnTo>
                        <a:lnTo>
                          <a:pt x="5" y="19"/>
                        </a:lnTo>
                        <a:lnTo>
                          <a:pt x="5" y="16"/>
                        </a:lnTo>
                        <a:lnTo>
                          <a:pt x="2" y="16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2" y="0"/>
                        </a:lnTo>
                        <a:lnTo>
                          <a:pt x="5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16" y="3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58" name="Freeform 1288">
                  <a:extLst>
                    <a:ext uri="{FF2B5EF4-FFF2-40B4-BE49-F238E27FC236}">
                      <a16:creationId xmlns:a16="http://schemas.microsoft.com/office/drawing/2014/main" id="{D1C4E7BC-92C6-52DB-2EDD-CF2F1EACC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7925" y="5070475"/>
                  <a:ext cx="39687" cy="39687"/>
                </a:xfrm>
                <a:custGeom>
                  <a:avLst/>
                  <a:gdLst/>
                  <a:ahLst/>
                  <a:cxnLst>
                    <a:cxn ang="0">
                      <a:pos x="25" y="6"/>
                    </a:cxn>
                    <a:cxn ang="0">
                      <a:pos x="25" y="8"/>
                    </a:cxn>
                    <a:cxn ang="0">
                      <a:pos x="25" y="11"/>
                    </a:cxn>
                    <a:cxn ang="0">
                      <a:pos x="25" y="14"/>
                    </a:cxn>
                    <a:cxn ang="0">
                      <a:pos x="25" y="17"/>
                    </a:cxn>
                    <a:cxn ang="0">
                      <a:pos x="25" y="19"/>
                    </a:cxn>
                    <a:cxn ang="0">
                      <a:pos x="22" y="19"/>
                    </a:cxn>
                    <a:cxn ang="0">
                      <a:pos x="22" y="22"/>
                    </a:cxn>
                    <a:cxn ang="0">
                      <a:pos x="19" y="22"/>
                    </a:cxn>
                    <a:cxn ang="0">
                      <a:pos x="17" y="25"/>
                    </a:cxn>
                    <a:cxn ang="0">
                      <a:pos x="14" y="25"/>
                    </a:cxn>
                    <a:cxn ang="0">
                      <a:pos x="11" y="25"/>
                    </a:cxn>
                    <a:cxn ang="0">
                      <a:pos x="8" y="25"/>
                    </a:cxn>
                    <a:cxn ang="0">
                      <a:pos x="8" y="22"/>
                    </a:cxn>
                    <a:cxn ang="0">
                      <a:pos x="6" y="22"/>
                    </a:cxn>
                    <a:cxn ang="0">
                      <a:pos x="6" y="19"/>
                    </a:cxn>
                    <a:cxn ang="0">
                      <a:pos x="3" y="19"/>
                    </a:cxn>
                    <a:cxn ang="0">
                      <a:pos x="3" y="17"/>
                    </a:cxn>
                    <a:cxn ang="0">
                      <a:pos x="3" y="14"/>
                    </a:cxn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3" y="8"/>
                    </a:cxn>
                    <a:cxn ang="0">
                      <a:pos x="3" y="6"/>
                    </a:cxn>
                    <a:cxn ang="0">
                      <a:pos x="3" y="3"/>
                    </a:cxn>
                    <a:cxn ang="0">
                      <a:pos x="6" y="3"/>
                    </a:cxn>
                    <a:cxn ang="0">
                      <a:pos x="8" y="0"/>
                    </a:cxn>
                    <a:cxn ang="0">
                      <a:pos x="11" y="0"/>
                    </a:cxn>
                    <a:cxn ang="0">
                      <a:pos x="14" y="0"/>
                    </a:cxn>
                    <a:cxn ang="0">
                      <a:pos x="17" y="0"/>
                    </a:cxn>
                    <a:cxn ang="0">
                      <a:pos x="19" y="0"/>
                    </a:cxn>
                    <a:cxn ang="0">
                      <a:pos x="22" y="3"/>
                    </a:cxn>
                    <a:cxn ang="0">
                      <a:pos x="22" y="6"/>
                    </a:cxn>
                    <a:cxn ang="0">
                      <a:pos x="25" y="6"/>
                    </a:cxn>
                  </a:cxnLst>
                  <a:rect l="0" t="0" r="r" b="b"/>
                  <a:pathLst>
                    <a:path w="25" h="25">
                      <a:moveTo>
                        <a:pt x="25" y="6"/>
                      </a:moveTo>
                      <a:lnTo>
                        <a:pt x="25" y="8"/>
                      </a:lnTo>
                      <a:lnTo>
                        <a:pt x="25" y="11"/>
                      </a:lnTo>
                      <a:lnTo>
                        <a:pt x="25" y="14"/>
                      </a:lnTo>
                      <a:lnTo>
                        <a:pt x="25" y="17"/>
                      </a:lnTo>
                      <a:lnTo>
                        <a:pt x="25" y="19"/>
                      </a:lnTo>
                      <a:lnTo>
                        <a:pt x="22" y="19"/>
                      </a:lnTo>
                      <a:lnTo>
                        <a:pt x="22" y="22"/>
                      </a:lnTo>
                      <a:lnTo>
                        <a:pt x="19" y="22"/>
                      </a:lnTo>
                      <a:lnTo>
                        <a:pt x="17" y="25"/>
                      </a:lnTo>
                      <a:lnTo>
                        <a:pt x="14" y="25"/>
                      </a:lnTo>
                      <a:lnTo>
                        <a:pt x="11" y="25"/>
                      </a:lnTo>
                      <a:lnTo>
                        <a:pt x="8" y="25"/>
                      </a:lnTo>
                      <a:lnTo>
                        <a:pt x="8" y="22"/>
                      </a:lnTo>
                      <a:lnTo>
                        <a:pt x="6" y="22"/>
                      </a:lnTo>
                      <a:lnTo>
                        <a:pt x="6" y="19"/>
                      </a:lnTo>
                      <a:lnTo>
                        <a:pt x="3" y="19"/>
                      </a:lnTo>
                      <a:lnTo>
                        <a:pt x="3" y="17"/>
                      </a:lnTo>
                      <a:lnTo>
                        <a:pt x="3" y="14"/>
                      </a:lnTo>
                      <a:lnTo>
                        <a:pt x="0" y="11"/>
                      </a:lnTo>
                      <a:lnTo>
                        <a:pt x="0" y="8"/>
                      </a:lnTo>
                      <a:lnTo>
                        <a:pt x="3" y="8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0"/>
                      </a:lnTo>
                      <a:lnTo>
                        <a:pt x="19" y="0"/>
                      </a:lnTo>
                      <a:lnTo>
                        <a:pt x="22" y="3"/>
                      </a:lnTo>
                      <a:lnTo>
                        <a:pt x="22" y="6"/>
                      </a:lnTo>
                      <a:lnTo>
                        <a:pt x="25" y="6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59" name="Oval 1289">
                  <a:extLst>
                    <a:ext uri="{FF2B5EF4-FFF2-40B4-BE49-F238E27FC236}">
                      <a16:creationId xmlns:a16="http://schemas.microsoft.com/office/drawing/2014/main" id="{FBD2090D-4614-A4DE-C4D4-E9C548FA2B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0775" y="5054600"/>
                  <a:ext cx="34925" cy="34925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0" name="Oval 1290">
                  <a:extLst>
                    <a:ext uri="{FF2B5EF4-FFF2-40B4-BE49-F238E27FC236}">
                      <a16:creationId xmlns:a16="http://schemas.microsoft.com/office/drawing/2014/main" id="{F4EB462A-3410-7F5B-7DE6-2C2729F3F6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68875" y="5019675"/>
                  <a:ext cx="77787" cy="80962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1" name="Freeform 1291">
                  <a:extLst>
                    <a:ext uri="{FF2B5EF4-FFF2-40B4-BE49-F238E27FC236}">
                      <a16:creationId xmlns:a16="http://schemas.microsoft.com/office/drawing/2014/main" id="{5EE8B372-4E40-DF84-29FC-4823CA0D3F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1413" y="5054600"/>
                  <a:ext cx="115887" cy="349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92"/>
                    </a:cxn>
                    <a:cxn ang="0">
                      <a:pos x="0" y="192"/>
                    </a:cxn>
                    <a:cxn ang="0">
                      <a:pos x="633" y="192"/>
                    </a:cxn>
                    <a:cxn ang="0">
                      <a:pos x="633" y="192"/>
                    </a:cxn>
                    <a:cxn ang="0">
                      <a:pos x="633" y="0"/>
                    </a:cxn>
                    <a:cxn ang="0">
                      <a:pos x="633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33" h="192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92"/>
                      </a:lnTo>
                      <a:cubicBezTo>
                        <a:pt x="0" y="192"/>
                        <a:pt x="0" y="192"/>
                        <a:pt x="0" y="192"/>
                      </a:cubicBezTo>
                      <a:lnTo>
                        <a:pt x="633" y="192"/>
                      </a:lnTo>
                      <a:cubicBezTo>
                        <a:pt x="633" y="192"/>
                        <a:pt x="633" y="192"/>
                        <a:pt x="633" y="192"/>
                      </a:cubicBezTo>
                      <a:lnTo>
                        <a:pt x="633" y="0"/>
                      </a:lnTo>
                      <a:cubicBezTo>
                        <a:pt x="633" y="0"/>
                        <a:pt x="633" y="0"/>
                        <a:pt x="63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62" name="Group 1294">
                  <a:extLst>
                    <a:ext uri="{FF2B5EF4-FFF2-40B4-BE49-F238E27FC236}">
                      <a16:creationId xmlns:a16="http://schemas.microsoft.com/office/drawing/2014/main" id="{9C48BF25-8B9D-3050-C091-4C2F6D6128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16488" y="4937125"/>
                  <a:ext cx="34925" cy="33337"/>
                  <a:chOff x="3097" y="3110"/>
                  <a:chExt cx="22" cy="21"/>
                </a:xfrm>
              </p:grpSpPr>
              <p:sp>
                <p:nvSpPr>
                  <p:cNvPr id="89" name="Freeform 1292">
                    <a:extLst>
                      <a:ext uri="{FF2B5EF4-FFF2-40B4-BE49-F238E27FC236}">
                        <a16:creationId xmlns:a16="http://schemas.microsoft.com/office/drawing/2014/main" id="{F748BCC2-79A7-5FC6-8572-3ABCB8ED19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7" y="3110"/>
                    <a:ext cx="22" cy="21"/>
                  </a:xfrm>
                  <a:custGeom>
                    <a:avLst/>
                    <a:gdLst/>
                    <a:ahLst/>
                    <a:cxnLst>
                      <a:cxn ang="0">
                        <a:pos x="20" y="5"/>
                      </a:cxn>
                      <a:cxn ang="0">
                        <a:pos x="20" y="8"/>
                      </a:cxn>
                      <a:cxn ang="0">
                        <a:pos x="22" y="8"/>
                      </a:cxn>
                      <a:cxn ang="0">
                        <a:pos x="22" y="10"/>
                      </a:cxn>
                      <a:cxn ang="0">
                        <a:pos x="22" y="13"/>
                      </a:cxn>
                      <a:cxn ang="0">
                        <a:pos x="20" y="16"/>
                      </a:cxn>
                      <a:cxn ang="0">
                        <a:pos x="20" y="19"/>
                      </a:cxn>
                      <a:cxn ang="0">
                        <a:pos x="17" y="19"/>
                      </a:cxn>
                      <a:cxn ang="0">
                        <a:pos x="14" y="21"/>
                      </a:cxn>
                      <a:cxn ang="0">
                        <a:pos x="11" y="21"/>
                      </a:cxn>
                      <a:cxn ang="0">
                        <a:pos x="9" y="21"/>
                      </a:cxn>
                      <a:cxn ang="0">
                        <a:pos x="6" y="19"/>
                      </a:cxn>
                      <a:cxn ang="0">
                        <a:pos x="3" y="16"/>
                      </a:cxn>
                      <a:cxn ang="0">
                        <a:pos x="0" y="13"/>
                      </a:cxn>
                      <a:cxn ang="0">
                        <a:pos x="0" y="10"/>
                      </a:cxn>
                      <a:cxn ang="0">
                        <a:pos x="0" y="8"/>
                      </a:cxn>
                      <a:cxn ang="0">
                        <a:pos x="0" y="5"/>
                      </a:cxn>
                      <a:cxn ang="0">
                        <a:pos x="3" y="5"/>
                      </a:cxn>
                      <a:cxn ang="0">
                        <a:pos x="3" y="2"/>
                      </a:cxn>
                      <a:cxn ang="0">
                        <a:pos x="6" y="0"/>
                      </a:cxn>
                      <a:cxn ang="0">
                        <a:pos x="9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2"/>
                      </a:cxn>
                      <a:cxn ang="0">
                        <a:pos x="20" y="2"/>
                      </a:cxn>
                      <a:cxn ang="0">
                        <a:pos x="20" y="5"/>
                      </a:cxn>
                    </a:cxnLst>
                    <a:rect l="0" t="0" r="r" b="b"/>
                    <a:pathLst>
                      <a:path w="22" h="21">
                        <a:moveTo>
                          <a:pt x="20" y="5"/>
                        </a:moveTo>
                        <a:lnTo>
                          <a:pt x="20" y="8"/>
                        </a:lnTo>
                        <a:lnTo>
                          <a:pt x="22" y="8"/>
                        </a:lnTo>
                        <a:lnTo>
                          <a:pt x="22" y="10"/>
                        </a:lnTo>
                        <a:lnTo>
                          <a:pt x="22" y="13"/>
                        </a:lnTo>
                        <a:lnTo>
                          <a:pt x="20" y="16"/>
                        </a:lnTo>
                        <a:lnTo>
                          <a:pt x="20" y="19"/>
                        </a:lnTo>
                        <a:lnTo>
                          <a:pt x="17" y="19"/>
                        </a:lnTo>
                        <a:lnTo>
                          <a:pt x="14" y="21"/>
                        </a:lnTo>
                        <a:lnTo>
                          <a:pt x="11" y="21"/>
                        </a:lnTo>
                        <a:lnTo>
                          <a:pt x="9" y="21"/>
                        </a:lnTo>
                        <a:lnTo>
                          <a:pt x="6" y="19"/>
                        </a:lnTo>
                        <a:lnTo>
                          <a:pt x="3" y="16"/>
                        </a:lnTo>
                        <a:lnTo>
                          <a:pt x="0" y="13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2"/>
                        </a:lnTo>
                        <a:lnTo>
                          <a:pt x="20" y="2"/>
                        </a:lnTo>
                        <a:lnTo>
                          <a:pt x="20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0" name="Freeform 1293">
                    <a:extLst>
                      <a:ext uri="{FF2B5EF4-FFF2-40B4-BE49-F238E27FC236}">
                        <a16:creationId xmlns:a16="http://schemas.microsoft.com/office/drawing/2014/main" id="{29653003-A1B1-7B7A-1922-837DEC6FE1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7" y="3110"/>
                    <a:ext cx="22" cy="21"/>
                  </a:xfrm>
                  <a:custGeom>
                    <a:avLst/>
                    <a:gdLst/>
                    <a:ahLst/>
                    <a:cxnLst>
                      <a:cxn ang="0">
                        <a:pos x="20" y="5"/>
                      </a:cxn>
                      <a:cxn ang="0">
                        <a:pos x="20" y="8"/>
                      </a:cxn>
                      <a:cxn ang="0">
                        <a:pos x="22" y="8"/>
                      </a:cxn>
                      <a:cxn ang="0">
                        <a:pos x="22" y="10"/>
                      </a:cxn>
                      <a:cxn ang="0">
                        <a:pos x="22" y="13"/>
                      </a:cxn>
                      <a:cxn ang="0">
                        <a:pos x="20" y="16"/>
                      </a:cxn>
                      <a:cxn ang="0">
                        <a:pos x="20" y="19"/>
                      </a:cxn>
                      <a:cxn ang="0">
                        <a:pos x="17" y="19"/>
                      </a:cxn>
                      <a:cxn ang="0">
                        <a:pos x="14" y="21"/>
                      </a:cxn>
                      <a:cxn ang="0">
                        <a:pos x="11" y="21"/>
                      </a:cxn>
                      <a:cxn ang="0">
                        <a:pos x="9" y="21"/>
                      </a:cxn>
                      <a:cxn ang="0">
                        <a:pos x="6" y="19"/>
                      </a:cxn>
                      <a:cxn ang="0">
                        <a:pos x="3" y="16"/>
                      </a:cxn>
                      <a:cxn ang="0">
                        <a:pos x="0" y="13"/>
                      </a:cxn>
                      <a:cxn ang="0">
                        <a:pos x="0" y="10"/>
                      </a:cxn>
                      <a:cxn ang="0">
                        <a:pos x="0" y="8"/>
                      </a:cxn>
                      <a:cxn ang="0">
                        <a:pos x="0" y="5"/>
                      </a:cxn>
                      <a:cxn ang="0">
                        <a:pos x="3" y="5"/>
                      </a:cxn>
                      <a:cxn ang="0">
                        <a:pos x="3" y="2"/>
                      </a:cxn>
                      <a:cxn ang="0">
                        <a:pos x="6" y="0"/>
                      </a:cxn>
                      <a:cxn ang="0">
                        <a:pos x="9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2"/>
                      </a:cxn>
                      <a:cxn ang="0">
                        <a:pos x="20" y="2"/>
                      </a:cxn>
                      <a:cxn ang="0">
                        <a:pos x="20" y="5"/>
                      </a:cxn>
                    </a:cxnLst>
                    <a:rect l="0" t="0" r="r" b="b"/>
                    <a:pathLst>
                      <a:path w="22" h="21">
                        <a:moveTo>
                          <a:pt x="20" y="5"/>
                        </a:moveTo>
                        <a:lnTo>
                          <a:pt x="20" y="8"/>
                        </a:lnTo>
                        <a:lnTo>
                          <a:pt x="22" y="8"/>
                        </a:lnTo>
                        <a:lnTo>
                          <a:pt x="22" y="10"/>
                        </a:lnTo>
                        <a:lnTo>
                          <a:pt x="22" y="13"/>
                        </a:lnTo>
                        <a:lnTo>
                          <a:pt x="20" y="16"/>
                        </a:lnTo>
                        <a:lnTo>
                          <a:pt x="20" y="19"/>
                        </a:lnTo>
                        <a:lnTo>
                          <a:pt x="17" y="19"/>
                        </a:lnTo>
                        <a:lnTo>
                          <a:pt x="14" y="21"/>
                        </a:lnTo>
                        <a:lnTo>
                          <a:pt x="11" y="21"/>
                        </a:lnTo>
                        <a:lnTo>
                          <a:pt x="9" y="21"/>
                        </a:lnTo>
                        <a:lnTo>
                          <a:pt x="6" y="19"/>
                        </a:lnTo>
                        <a:lnTo>
                          <a:pt x="3" y="16"/>
                        </a:lnTo>
                        <a:lnTo>
                          <a:pt x="0" y="13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2"/>
                        </a:lnTo>
                        <a:lnTo>
                          <a:pt x="20" y="2"/>
                        </a:lnTo>
                        <a:lnTo>
                          <a:pt x="20" y="5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63" name="Group 1297">
                  <a:extLst>
                    <a:ext uri="{FF2B5EF4-FFF2-40B4-BE49-F238E27FC236}">
                      <a16:creationId xmlns:a16="http://schemas.microsoft.com/office/drawing/2014/main" id="{D0F17E8B-BB9D-9EC5-B4A2-6890457CEA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1738" y="4937125"/>
                  <a:ext cx="34925" cy="34925"/>
                  <a:chOff x="3157" y="3110"/>
                  <a:chExt cx="22" cy="22"/>
                </a:xfrm>
              </p:grpSpPr>
              <p:sp>
                <p:nvSpPr>
                  <p:cNvPr id="87" name="Freeform 1295">
                    <a:extLst>
                      <a:ext uri="{FF2B5EF4-FFF2-40B4-BE49-F238E27FC236}">
                        <a16:creationId xmlns:a16="http://schemas.microsoft.com/office/drawing/2014/main" id="{600EED98-A4E3-C972-3518-68403AAF8D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7" y="3110"/>
                    <a:ext cx="22" cy="22"/>
                  </a:xfrm>
                  <a:custGeom>
                    <a:avLst/>
                    <a:gdLst/>
                    <a:ahLst/>
                    <a:cxnLst>
                      <a:cxn ang="0">
                        <a:pos x="19" y="6"/>
                      </a:cxn>
                      <a:cxn ang="0">
                        <a:pos x="19" y="9"/>
                      </a:cxn>
                      <a:cxn ang="0">
                        <a:pos x="22" y="9"/>
                      </a:cxn>
                      <a:cxn ang="0">
                        <a:pos x="22" y="11"/>
                      </a:cxn>
                      <a:cxn ang="0">
                        <a:pos x="22" y="14"/>
                      </a:cxn>
                      <a:cxn ang="0">
                        <a:pos x="19" y="14"/>
                      </a:cxn>
                      <a:cxn ang="0">
                        <a:pos x="19" y="17"/>
                      </a:cxn>
                      <a:cxn ang="0">
                        <a:pos x="17" y="20"/>
                      </a:cxn>
                      <a:cxn ang="0">
                        <a:pos x="14" y="22"/>
                      </a:cxn>
                      <a:cxn ang="0">
                        <a:pos x="11" y="22"/>
                      </a:cxn>
                      <a:cxn ang="0">
                        <a:pos x="9" y="22"/>
                      </a:cxn>
                      <a:cxn ang="0">
                        <a:pos x="9" y="20"/>
                      </a:cxn>
                      <a:cxn ang="0">
                        <a:pos x="6" y="20"/>
                      </a:cxn>
                      <a:cxn ang="0">
                        <a:pos x="3" y="20"/>
                      </a:cxn>
                      <a:cxn ang="0">
                        <a:pos x="3" y="17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3" y="3"/>
                      </a:cxn>
                      <a:cxn ang="0">
                        <a:pos x="6" y="0"/>
                      </a:cxn>
                      <a:cxn ang="0">
                        <a:pos x="9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17" y="3"/>
                      </a:cxn>
                      <a:cxn ang="0">
                        <a:pos x="19" y="3"/>
                      </a:cxn>
                      <a:cxn ang="0">
                        <a:pos x="19" y="6"/>
                      </a:cxn>
                    </a:cxnLst>
                    <a:rect l="0" t="0" r="r" b="b"/>
                    <a:pathLst>
                      <a:path w="22" h="22">
                        <a:moveTo>
                          <a:pt x="19" y="6"/>
                        </a:moveTo>
                        <a:lnTo>
                          <a:pt x="19" y="9"/>
                        </a:lnTo>
                        <a:lnTo>
                          <a:pt x="22" y="9"/>
                        </a:lnTo>
                        <a:lnTo>
                          <a:pt x="22" y="11"/>
                        </a:lnTo>
                        <a:lnTo>
                          <a:pt x="22" y="14"/>
                        </a:lnTo>
                        <a:lnTo>
                          <a:pt x="19" y="14"/>
                        </a:lnTo>
                        <a:lnTo>
                          <a:pt x="19" y="17"/>
                        </a:lnTo>
                        <a:lnTo>
                          <a:pt x="17" y="20"/>
                        </a:lnTo>
                        <a:lnTo>
                          <a:pt x="14" y="22"/>
                        </a:lnTo>
                        <a:lnTo>
                          <a:pt x="11" y="22"/>
                        </a:lnTo>
                        <a:lnTo>
                          <a:pt x="9" y="22"/>
                        </a:lnTo>
                        <a:lnTo>
                          <a:pt x="9" y="20"/>
                        </a:lnTo>
                        <a:lnTo>
                          <a:pt x="6" y="20"/>
                        </a:lnTo>
                        <a:lnTo>
                          <a:pt x="3" y="20"/>
                        </a:lnTo>
                        <a:lnTo>
                          <a:pt x="3" y="17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3" y="3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17" y="3"/>
                        </a:lnTo>
                        <a:lnTo>
                          <a:pt x="19" y="3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8" name="Freeform 1296">
                    <a:extLst>
                      <a:ext uri="{FF2B5EF4-FFF2-40B4-BE49-F238E27FC236}">
                        <a16:creationId xmlns:a16="http://schemas.microsoft.com/office/drawing/2014/main" id="{E1181CFA-8027-77D5-BEFB-8093C6FB74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7" y="3110"/>
                    <a:ext cx="22" cy="22"/>
                  </a:xfrm>
                  <a:custGeom>
                    <a:avLst/>
                    <a:gdLst/>
                    <a:ahLst/>
                    <a:cxnLst>
                      <a:cxn ang="0">
                        <a:pos x="19" y="6"/>
                      </a:cxn>
                      <a:cxn ang="0">
                        <a:pos x="19" y="9"/>
                      </a:cxn>
                      <a:cxn ang="0">
                        <a:pos x="22" y="9"/>
                      </a:cxn>
                      <a:cxn ang="0">
                        <a:pos x="22" y="11"/>
                      </a:cxn>
                      <a:cxn ang="0">
                        <a:pos x="22" y="14"/>
                      </a:cxn>
                      <a:cxn ang="0">
                        <a:pos x="19" y="14"/>
                      </a:cxn>
                      <a:cxn ang="0">
                        <a:pos x="19" y="17"/>
                      </a:cxn>
                      <a:cxn ang="0">
                        <a:pos x="17" y="20"/>
                      </a:cxn>
                      <a:cxn ang="0">
                        <a:pos x="14" y="22"/>
                      </a:cxn>
                      <a:cxn ang="0">
                        <a:pos x="11" y="22"/>
                      </a:cxn>
                      <a:cxn ang="0">
                        <a:pos x="9" y="22"/>
                      </a:cxn>
                      <a:cxn ang="0">
                        <a:pos x="9" y="20"/>
                      </a:cxn>
                      <a:cxn ang="0">
                        <a:pos x="6" y="20"/>
                      </a:cxn>
                      <a:cxn ang="0">
                        <a:pos x="3" y="20"/>
                      </a:cxn>
                      <a:cxn ang="0">
                        <a:pos x="3" y="17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3" y="3"/>
                      </a:cxn>
                      <a:cxn ang="0">
                        <a:pos x="6" y="0"/>
                      </a:cxn>
                      <a:cxn ang="0">
                        <a:pos x="9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17" y="3"/>
                      </a:cxn>
                      <a:cxn ang="0">
                        <a:pos x="19" y="3"/>
                      </a:cxn>
                      <a:cxn ang="0">
                        <a:pos x="19" y="6"/>
                      </a:cxn>
                    </a:cxnLst>
                    <a:rect l="0" t="0" r="r" b="b"/>
                    <a:pathLst>
                      <a:path w="22" h="22">
                        <a:moveTo>
                          <a:pt x="19" y="6"/>
                        </a:moveTo>
                        <a:lnTo>
                          <a:pt x="19" y="9"/>
                        </a:lnTo>
                        <a:lnTo>
                          <a:pt x="22" y="9"/>
                        </a:lnTo>
                        <a:lnTo>
                          <a:pt x="22" y="11"/>
                        </a:lnTo>
                        <a:lnTo>
                          <a:pt x="22" y="14"/>
                        </a:lnTo>
                        <a:lnTo>
                          <a:pt x="19" y="14"/>
                        </a:lnTo>
                        <a:lnTo>
                          <a:pt x="19" y="17"/>
                        </a:lnTo>
                        <a:lnTo>
                          <a:pt x="17" y="20"/>
                        </a:lnTo>
                        <a:lnTo>
                          <a:pt x="14" y="22"/>
                        </a:lnTo>
                        <a:lnTo>
                          <a:pt x="11" y="22"/>
                        </a:lnTo>
                        <a:lnTo>
                          <a:pt x="9" y="22"/>
                        </a:lnTo>
                        <a:lnTo>
                          <a:pt x="9" y="20"/>
                        </a:lnTo>
                        <a:lnTo>
                          <a:pt x="6" y="20"/>
                        </a:lnTo>
                        <a:lnTo>
                          <a:pt x="3" y="20"/>
                        </a:lnTo>
                        <a:lnTo>
                          <a:pt x="3" y="17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3" y="3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17" y="3"/>
                        </a:lnTo>
                        <a:lnTo>
                          <a:pt x="19" y="3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64" name="Freeform 1298">
                  <a:extLst>
                    <a:ext uri="{FF2B5EF4-FFF2-40B4-BE49-F238E27FC236}">
                      <a16:creationId xmlns:a16="http://schemas.microsoft.com/office/drawing/2014/main" id="{6F933DAE-D17C-ECF7-DD85-BB933367E2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6650" y="5000625"/>
                  <a:ext cx="80962" cy="9525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51" y="49"/>
                    </a:cxn>
                    <a:cxn ang="0">
                      <a:pos x="31" y="60"/>
                    </a:cxn>
                    <a:cxn ang="0">
                      <a:pos x="0" y="11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51" h="60">
                      <a:moveTo>
                        <a:pt x="23" y="0"/>
                      </a:moveTo>
                      <a:lnTo>
                        <a:pt x="51" y="49"/>
                      </a:lnTo>
                      <a:lnTo>
                        <a:pt x="31" y="60"/>
                      </a:lnTo>
                      <a:lnTo>
                        <a:pt x="0" y="11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5" name="Freeform 1299">
                  <a:extLst>
                    <a:ext uri="{FF2B5EF4-FFF2-40B4-BE49-F238E27FC236}">
                      <a16:creationId xmlns:a16="http://schemas.microsoft.com/office/drawing/2014/main" id="{E51B2C98-B2DC-1C43-D367-FA1F17DDE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6488" y="4970463"/>
                  <a:ext cx="34925" cy="889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483"/>
                    </a:cxn>
                    <a:cxn ang="0">
                      <a:pos x="0" y="483"/>
                    </a:cxn>
                    <a:cxn ang="0">
                      <a:pos x="192" y="483"/>
                    </a:cxn>
                    <a:cxn ang="0">
                      <a:pos x="192" y="483"/>
                    </a:cxn>
                    <a:cxn ang="0">
                      <a:pos x="192" y="0"/>
                    </a:cxn>
                    <a:cxn ang="0">
                      <a:pos x="19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92" h="483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483"/>
                      </a:lnTo>
                      <a:cubicBezTo>
                        <a:pt x="0" y="483"/>
                        <a:pt x="0" y="483"/>
                        <a:pt x="0" y="483"/>
                      </a:cubicBezTo>
                      <a:lnTo>
                        <a:pt x="192" y="483"/>
                      </a:lnTo>
                      <a:cubicBezTo>
                        <a:pt x="192" y="483"/>
                        <a:pt x="192" y="483"/>
                        <a:pt x="192" y="483"/>
                      </a:cubicBezTo>
                      <a:lnTo>
                        <a:pt x="192" y="0"/>
                      </a:lnTo>
                      <a:cubicBezTo>
                        <a:pt x="192" y="0"/>
                        <a:pt x="192" y="0"/>
                        <a:pt x="19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66" name="Group 1302">
                  <a:extLst>
                    <a:ext uri="{FF2B5EF4-FFF2-40B4-BE49-F238E27FC236}">
                      <a16:creationId xmlns:a16="http://schemas.microsoft.com/office/drawing/2014/main" id="{C1E5B360-7613-0FCC-8026-8482F77A740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2850" y="4962525"/>
                  <a:ext cx="71437" cy="92075"/>
                  <a:chOff x="3164" y="3126"/>
                  <a:chExt cx="45" cy="58"/>
                </a:xfrm>
              </p:grpSpPr>
              <p:sp>
                <p:nvSpPr>
                  <p:cNvPr id="85" name="Freeform 1300">
                    <a:extLst>
                      <a:ext uri="{FF2B5EF4-FFF2-40B4-BE49-F238E27FC236}">
                        <a16:creationId xmlns:a16="http://schemas.microsoft.com/office/drawing/2014/main" id="{6B06E52A-1CD4-C2CF-9472-28D801645F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4" y="3126"/>
                    <a:ext cx="45" cy="58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45" y="50"/>
                      </a:cxn>
                      <a:cxn ang="0">
                        <a:pos x="28" y="58"/>
                      </a:cxn>
                      <a:cxn ang="0">
                        <a:pos x="0" y="11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45" h="58">
                        <a:moveTo>
                          <a:pt x="17" y="0"/>
                        </a:moveTo>
                        <a:lnTo>
                          <a:pt x="45" y="50"/>
                        </a:lnTo>
                        <a:lnTo>
                          <a:pt x="28" y="58"/>
                        </a:lnTo>
                        <a:lnTo>
                          <a:pt x="0" y="11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6" name="Freeform 1301">
                    <a:extLst>
                      <a:ext uri="{FF2B5EF4-FFF2-40B4-BE49-F238E27FC236}">
                        <a16:creationId xmlns:a16="http://schemas.microsoft.com/office/drawing/2014/main" id="{9F92273F-EEA4-49CC-1252-3DDBE64588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4" y="3126"/>
                    <a:ext cx="45" cy="58"/>
                  </a:xfrm>
                  <a:custGeom>
                    <a:avLst/>
                    <a:gdLst/>
                    <a:ahLst/>
                    <a:cxnLst>
                      <a:cxn ang="0">
                        <a:pos x="17" y="0"/>
                      </a:cxn>
                      <a:cxn ang="0">
                        <a:pos x="45" y="50"/>
                      </a:cxn>
                      <a:cxn ang="0">
                        <a:pos x="28" y="58"/>
                      </a:cxn>
                      <a:cxn ang="0">
                        <a:pos x="0" y="11"/>
                      </a:cxn>
                      <a:cxn ang="0">
                        <a:pos x="17" y="0"/>
                      </a:cxn>
                    </a:cxnLst>
                    <a:rect l="0" t="0" r="r" b="b"/>
                    <a:pathLst>
                      <a:path w="45" h="58">
                        <a:moveTo>
                          <a:pt x="17" y="0"/>
                        </a:moveTo>
                        <a:lnTo>
                          <a:pt x="45" y="50"/>
                        </a:lnTo>
                        <a:lnTo>
                          <a:pt x="28" y="58"/>
                        </a:lnTo>
                        <a:lnTo>
                          <a:pt x="0" y="11"/>
                        </a:lnTo>
                        <a:lnTo>
                          <a:pt x="17" y="0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67" name="Oval 1303">
                  <a:extLst>
                    <a:ext uri="{FF2B5EF4-FFF2-40B4-BE49-F238E27FC236}">
                      <a16:creationId xmlns:a16="http://schemas.microsoft.com/office/drawing/2014/main" id="{7595BE17-354B-D3CC-DEA5-29FCED170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51425" y="5056188"/>
                  <a:ext cx="36512" cy="30162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68" name="Group 1306">
                  <a:extLst>
                    <a:ext uri="{FF2B5EF4-FFF2-40B4-BE49-F238E27FC236}">
                      <a16:creationId xmlns:a16="http://schemas.microsoft.com/office/drawing/2014/main" id="{6FC7C1C5-71A1-9A2A-DC5C-E8AA089ECC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21250" y="5054600"/>
                  <a:ext cx="30162" cy="30162"/>
                  <a:chOff x="3100" y="3184"/>
                  <a:chExt cx="19" cy="19"/>
                </a:xfrm>
              </p:grpSpPr>
              <p:sp>
                <p:nvSpPr>
                  <p:cNvPr id="83" name="Freeform 1304">
                    <a:extLst>
                      <a:ext uri="{FF2B5EF4-FFF2-40B4-BE49-F238E27FC236}">
                        <a16:creationId xmlns:a16="http://schemas.microsoft.com/office/drawing/2014/main" id="{49E88F0E-11F4-6682-182C-A6D48074B3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0" y="3184"/>
                    <a:ext cx="19" cy="19"/>
                  </a:xfrm>
                  <a:custGeom>
                    <a:avLst/>
                    <a:gdLst/>
                    <a:ahLst/>
                    <a:cxnLst>
                      <a:cxn ang="0">
                        <a:pos x="17" y="2"/>
                      </a:cxn>
                      <a:cxn ang="0">
                        <a:pos x="19" y="2"/>
                      </a:cxn>
                      <a:cxn ang="0">
                        <a:pos x="19" y="5"/>
                      </a:cxn>
                      <a:cxn ang="0">
                        <a:pos x="19" y="8"/>
                      </a:cxn>
                      <a:cxn ang="0">
                        <a:pos x="19" y="11"/>
                      </a:cxn>
                      <a:cxn ang="0">
                        <a:pos x="17" y="13"/>
                      </a:cxn>
                      <a:cxn ang="0">
                        <a:pos x="14" y="16"/>
                      </a:cxn>
                      <a:cxn ang="0">
                        <a:pos x="11" y="16"/>
                      </a:cxn>
                      <a:cxn ang="0">
                        <a:pos x="11" y="19"/>
                      </a:cxn>
                      <a:cxn ang="0">
                        <a:pos x="8" y="19"/>
                      </a:cxn>
                      <a:cxn ang="0">
                        <a:pos x="6" y="19"/>
                      </a:cxn>
                      <a:cxn ang="0">
                        <a:pos x="6" y="16"/>
                      </a:cxn>
                      <a:cxn ang="0">
                        <a:pos x="3" y="16"/>
                      </a:cxn>
                      <a:cxn ang="0">
                        <a:pos x="0" y="13"/>
                      </a:cxn>
                      <a:cxn ang="0">
                        <a:pos x="0" y="11"/>
                      </a:cxn>
                      <a:cxn ang="0">
                        <a:pos x="0" y="8"/>
                      </a:cxn>
                      <a:cxn ang="0">
                        <a:pos x="0" y="5"/>
                      </a:cxn>
                      <a:cxn ang="0">
                        <a:pos x="0" y="2"/>
                      </a:cxn>
                      <a:cxn ang="0">
                        <a:pos x="3" y="2"/>
                      </a:cxn>
                      <a:cxn ang="0">
                        <a:pos x="6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17" y="2"/>
                      </a:cxn>
                    </a:cxnLst>
                    <a:rect l="0" t="0" r="r" b="b"/>
                    <a:pathLst>
                      <a:path w="19" h="19">
                        <a:moveTo>
                          <a:pt x="17" y="2"/>
                        </a:moveTo>
                        <a:lnTo>
                          <a:pt x="19" y="2"/>
                        </a:lnTo>
                        <a:lnTo>
                          <a:pt x="19" y="5"/>
                        </a:lnTo>
                        <a:lnTo>
                          <a:pt x="19" y="8"/>
                        </a:lnTo>
                        <a:lnTo>
                          <a:pt x="19" y="11"/>
                        </a:lnTo>
                        <a:lnTo>
                          <a:pt x="17" y="13"/>
                        </a:lnTo>
                        <a:lnTo>
                          <a:pt x="14" y="16"/>
                        </a:lnTo>
                        <a:lnTo>
                          <a:pt x="11" y="16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6" y="19"/>
                        </a:lnTo>
                        <a:lnTo>
                          <a:pt x="6" y="16"/>
                        </a:lnTo>
                        <a:lnTo>
                          <a:pt x="3" y="16"/>
                        </a:lnTo>
                        <a:lnTo>
                          <a:pt x="0" y="13"/>
                        </a:lnTo>
                        <a:lnTo>
                          <a:pt x="0" y="11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  <a:lnTo>
                          <a:pt x="0" y="2"/>
                        </a:lnTo>
                        <a:lnTo>
                          <a:pt x="3" y="2"/>
                        </a:lnTo>
                        <a:lnTo>
                          <a:pt x="6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17" y="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4" name="Freeform 1305">
                    <a:extLst>
                      <a:ext uri="{FF2B5EF4-FFF2-40B4-BE49-F238E27FC236}">
                        <a16:creationId xmlns:a16="http://schemas.microsoft.com/office/drawing/2014/main" id="{6784D7B9-2B33-A7A2-36B9-5C6F5A40B0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00" y="3184"/>
                    <a:ext cx="19" cy="19"/>
                  </a:xfrm>
                  <a:custGeom>
                    <a:avLst/>
                    <a:gdLst/>
                    <a:ahLst/>
                    <a:cxnLst>
                      <a:cxn ang="0">
                        <a:pos x="17" y="2"/>
                      </a:cxn>
                      <a:cxn ang="0">
                        <a:pos x="19" y="2"/>
                      </a:cxn>
                      <a:cxn ang="0">
                        <a:pos x="19" y="5"/>
                      </a:cxn>
                      <a:cxn ang="0">
                        <a:pos x="19" y="8"/>
                      </a:cxn>
                      <a:cxn ang="0">
                        <a:pos x="19" y="11"/>
                      </a:cxn>
                      <a:cxn ang="0">
                        <a:pos x="17" y="13"/>
                      </a:cxn>
                      <a:cxn ang="0">
                        <a:pos x="14" y="16"/>
                      </a:cxn>
                      <a:cxn ang="0">
                        <a:pos x="11" y="16"/>
                      </a:cxn>
                      <a:cxn ang="0">
                        <a:pos x="11" y="19"/>
                      </a:cxn>
                      <a:cxn ang="0">
                        <a:pos x="8" y="19"/>
                      </a:cxn>
                      <a:cxn ang="0">
                        <a:pos x="6" y="19"/>
                      </a:cxn>
                      <a:cxn ang="0">
                        <a:pos x="6" y="16"/>
                      </a:cxn>
                      <a:cxn ang="0">
                        <a:pos x="3" y="16"/>
                      </a:cxn>
                      <a:cxn ang="0">
                        <a:pos x="0" y="13"/>
                      </a:cxn>
                      <a:cxn ang="0">
                        <a:pos x="0" y="11"/>
                      </a:cxn>
                      <a:cxn ang="0">
                        <a:pos x="0" y="8"/>
                      </a:cxn>
                      <a:cxn ang="0">
                        <a:pos x="0" y="5"/>
                      </a:cxn>
                      <a:cxn ang="0">
                        <a:pos x="0" y="2"/>
                      </a:cxn>
                      <a:cxn ang="0">
                        <a:pos x="3" y="2"/>
                      </a:cxn>
                      <a:cxn ang="0">
                        <a:pos x="6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17" y="2"/>
                      </a:cxn>
                    </a:cxnLst>
                    <a:rect l="0" t="0" r="r" b="b"/>
                    <a:pathLst>
                      <a:path w="19" h="19">
                        <a:moveTo>
                          <a:pt x="17" y="2"/>
                        </a:moveTo>
                        <a:lnTo>
                          <a:pt x="19" y="2"/>
                        </a:lnTo>
                        <a:lnTo>
                          <a:pt x="19" y="5"/>
                        </a:lnTo>
                        <a:lnTo>
                          <a:pt x="19" y="8"/>
                        </a:lnTo>
                        <a:lnTo>
                          <a:pt x="19" y="11"/>
                        </a:lnTo>
                        <a:lnTo>
                          <a:pt x="17" y="13"/>
                        </a:lnTo>
                        <a:lnTo>
                          <a:pt x="14" y="16"/>
                        </a:lnTo>
                        <a:lnTo>
                          <a:pt x="11" y="16"/>
                        </a:lnTo>
                        <a:lnTo>
                          <a:pt x="11" y="19"/>
                        </a:lnTo>
                        <a:lnTo>
                          <a:pt x="8" y="19"/>
                        </a:lnTo>
                        <a:lnTo>
                          <a:pt x="6" y="19"/>
                        </a:lnTo>
                        <a:lnTo>
                          <a:pt x="6" y="16"/>
                        </a:lnTo>
                        <a:lnTo>
                          <a:pt x="3" y="16"/>
                        </a:lnTo>
                        <a:lnTo>
                          <a:pt x="0" y="13"/>
                        </a:lnTo>
                        <a:lnTo>
                          <a:pt x="0" y="11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  <a:lnTo>
                          <a:pt x="0" y="2"/>
                        </a:lnTo>
                        <a:lnTo>
                          <a:pt x="3" y="2"/>
                        </a:lnTo>
                        <a:lnTo>
                          <a:pt x="6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17" y="2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69" name="Group 1309">
                  <a:extLst>
                    <a:ext uri="{FF2B5EF4-FFF2-40B4-BE49-F238E27FC236}">
                      <a16:creationId xmlns:a16="http://schemas.microsoft.com/office/drawing/2014/main" id="{3B9E7CCF-69E2-5556-F09B-5D459A0817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64125" y="5040313"/>
                  <a:ext cx="30162" cy="30162"/>
                  <a:chOff x="3190" y="3175"/>
                  <a:chExt cx="19" cy="19"/>
                </a:xfrm>
              </p:grpSpPr>
              <p:sp>
                <p:nvSpPr>
                  <p:cNvPr id="81" name="Freeform 1307">
                    <a:extLst>
                      <a:ext uri="{FF2B5EF4-FFF2-40B4-BE49-F238E27FC236}">
                        <a16:creationId xmlns:a16="http://schemas.microsoft.com/office/drawing/2014/main" id="{5AAAD069-3627-14BA-3AEF-DEFD107DA8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0" y="3175"/>
                    <a:ext cx="19" cy="19"/>
                  </a:xfrm>
                  <a:custGeom>
                    <a:avLst/>
                    <a:gdLst/>
                    <a:ahLst/>
                    <a:cxnLst>
                      <a:cxn ang="0">
                        <a:pos x="16" y="3"/>
                      </a:cxn>
                      <a:cxn ang="0">
                        <a:pos x="16" y="3"/>
                      </a:cxn>
                      <a:cxn ang="0">
                        <a:pos x="19" y="6"/>
                      </a:cxn>
                      <a:cxn ang="0">
                        <a:pos x="19" y="8"/>
                      </a:cxn>
                      <a:cxn ang="0">
                        <a:pos x="19" y="11"/>
                      </a:cxn>
                      <a:cxn ang="0">
                        <a:pos x="16" y="11"/>
                      </a:cxn>
                      <a:cxn ang="0">
                        <a:pos x="16" y="14"/>
                      </a:cxn>
                      <a:cxn ang="0">
                        <a:pos x="13" y="16"/>
                      </a:cxn>
                      <a:cxn ang="0">
                        <a:pos x="11" y="16"/>
                      </a:cxn>
                      <a:cxn ang="0">
                        <a:pos x="8" y="16"/>
                      </a:cxn>
                      <a:cxn ang="0">
                        <a:pos x="8" y="19"/>
                      </a:cxn>
                      <a:cxn ang="0">
                        <a:pos x="5" y="19"/>
                      </a:cxn>
                      <a:cxn ang="0">
                        <a:pos x="5" y="16"/>
                      </a:cxn>
                      <a:cxn ang="0">
                        <a:pos x="2" y="16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0" y="8"/>
                      </a:cxn>
                      <a:cxn ang="0">
                        <a:pos x="0" y="6"/>
                      </a:cxn>
                      <a:cxn ang="0">
                        <a:pos x="0" y="3"/>
                      </a:cxn>
                      <a:cxn ang="0">
                        <a:pos x="2" y="3"/>
                      </a:cxn>
                      <a:cxn ang="0">
                        <a:pos x="2" y="0"/>
                      </a:cxn>
                      <a:cxn ang="0">
                        <a:pos x="5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16" y="3"/>
                      </a:cxn>
                    </a:cxnLst>
                    <a:rect l="0" t="0" r="r" b="b"/>
                    <a:pathLst>
                      <a:path w="19" h="19">
                        <a:moveTo>
                          <a:pt x="16" y="3"/>
                        </a:moveTo>
                        <a:lnTo>
                          <a:pt x="16" y="3"/>
                        </a:lnTo>
                        <a:lnTo>
                          <a:pt x="19" y="6"/>
                        </a:lnTo>
                        <a:lnTo>
                          <a:pt x="19" y="8"/>
                        </a:lnTo>
                        <a:lnTo>
                          <a:pt x="19" y="11"/>
                        </a:lnTo>
                        <a:lnTo>
                          <a:pt x="16" y="11"/>
                        </a:lnTo>
                        <a:lnTo>
                          <a:pt x="16" y="14"/>
                        </a:lnTo>
                        <a:lnTo>
                          <a:pt x="13" y="16"/>
                        </a:lnTo>
                        <a:lnTo>
                          <a:pt x="11" y="16"/>
                        </a:lnTo>
                        <a:lnTo>
                          <a:pt x="8" y="16"/>
                        </a:lnTo>
                        <a:lnTo>
                          <a:pt x="8" y="19"/>
                        </a:lnTo>
                        <a:lnTo>
                          <a:pt x="5" y="19"/>
                        </a:lnTo>
                        <a:lnTo>
                          <a:pt x="5" y="16"/>
                        </a:lnTo>
                        <a:lnTo>
                          <a:pt x="2" y="16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2" y="0"/>
                        </a:lnTo>
                        <a:lnTo>
                          <a:pt x="5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16" y="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2" name="Freeform 1308">
                    <a:extLst>
                      <a:ext uri="{FF2B5EF4-FFF2-40B4-BE49-F238E27FC236}">
                        <a16:creationId xmlns:a16="http://schemas.microsoft.com/office/drawing/2014/main" id="{F6911C3A-45C3-44E2-D6DF-57588213E8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0" y="3175"/>
                    <a:ext cx="19" cy="19"/>
                  </a:xfrm>
                  <a:custGeom>
                    <a:avLst/>
                    <a:gdLst/>
                    <a:ahLst/>
                    <a:cxnLst>
                      <a:cxn ang="0">
                        <a:pos x="16" y="3"/>
                      </a:cxn>
                      <a:cxn ang="0">
                        <a:pos x="16" y="3"/>
                      </a:cxn>
                      <a:cxn ang="0">
                        <a:pos x="19" y="6"/>
                      </a:cxn>
                      <a:cxn ang="0">
                        <a:pos x="19" y="8"/>
                      </a:cxn>
                      <a:cxn ang="0">
                        <a:pos x="19" y="11"/>
                      </a:cxn>
                      <a:cxn ang="0">
                        <a:pos x="16" y="11"/>
                      </a:cxn>
                      <a:cxn ang="0">
                        <a:pos x="16" y="14"/>
                      </a:cxn>
                      <a:cxn ang="0">
                        <a:pos x="13" y="16"/>
                      </a:cxn>
                      <a:cxn ang="0">
                        <a:pos x="11" y="16"/>
                      </a:cxn>
                      <a:cxn ang="0">
                        <a:pos x="8" y="16"/>
                      </a:cxn>
                      <a:cxn ang="0">
                        <a:pos x="8" y="19"/>
                      </a:cxn>
                      <a:cxn ang="0">
                        <a:pos x="5" y="19"/>
                      </a:cxn>
                      <a:cxn ang="0">
                        <a:pos x="5" y="16"/>
                      </a:cxn>
                      <a:cxn ang="0">
                        <a:pos x="2" y="16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0" y="8"/>
                      </a:cxn>
                      <a:cxn ang="0">
                        <a:pos x="0" y="6"/>
                      </a:cxn>
                      <a:cxn ang="0">
                        <a:pos x="0" y="3"/>
                      </a:cxn>
                      <a:cxn ang="0">
                        <a:pos x="2" y="3"/>
                      </a:cxn>
                      <a:cxn ang="0">
                        <a:pos x="2" y="0"/>
                      </a:cxn>
                      <a:cxn ang="0">
                        <a:pos x="5" y="0"/>
                      </a:cxn>
                      <a:cxn ang="0">
                        <a:pos x="8" y="0"/>
                      </a:cxn>
                      <a:cxn ang="0">
                        <a:pos x="11" y="0"/>
                      </a:cxn>
                      <a:cxn ang="0">
                        <a:pos x="13" y="0"/>
                      </a:cxn>
                      <a:cxn ang="0">
                        <a:pos x="16" y="0"/>
                      </a:cxn>
                      <a:cxn ang="0">
                        <a:pos x="16" y="3"/>
                      </a:cxn>
                    </a:cxnLst>
                    <a:rect l="0" t="0" r="r" b="b"/>
                    <a:pathLst>
                      <a:path w="19" h="19">
                        <a:moveTo>
                          <a:pt x="16" y="3"/>
                        </a:moveTo>
                        <a:lnTo>
                          <a:pt x="16" y="3"/>
                        </a:lnTo>
                        <a:lnTo>
                          <a:pt x="19" y="6"/>
                        </a:lnTo>
                        <a:lnTo>
                          <a:pt x="19" y="8"/>
                        </a:lnTo>
                        <a:lnTo>
                          <a:pt x="19" y="11"/>
                        </a:lnTo>
                        <a:lnTo>
                          <a:pt x="16" y="11"/>
                        </a:lnTo>
                        <a:lnTo>
                          <a:pt x="16" y="14"/>
                        </a:lnTo>
                        <a:lnTo>
                          <a:pt x="13" y="16"/>
                        </a:lnTo>
                        <a:lnTo>
                          <a:pt x="11" y="16"/>
                        </a:lnTo>
                        <a:lnTo>
                          <a:pt x="8" y="16"/>
                        </a:lnTo>
                        <a:lnTo>
                          <a:pt x="8" y="19"/>
                        </a:lnTo>
                        <a:lnTo>
                          <a:pt x="5" y="19"/>
                        </a:lnTo>
                        <a:lnTo>
                          <a:pt x="5" y="16"/>
                        </a:lnTo>
                        <a:lnTo>
                          <a:pt x="2" y="16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0" y="8"/>
                        </a:lnTo>
                        <a:lnTo>
                          <a:pt x="0" y="6"/>
                        </a:lnTo>
                        <a:lnTo>
                          <a:pt x="0" y="3"/>
                        </a:lnTo>
                        <a:lnTo>
                          <a:pt x="2" y="3"/>
                        </a:lnTo>
                        <a:lnTo>
                          <a:pt x="2" y="0"/>
                        </a:lnTo>
                        <a:lnTo>
                          <a:pt x="5" y="0"/>
                        </a:lnTo>
                        <a:lnTo>
                          <a:pt x="8" y="0"/>
                        </a:lnTo>
                        <a:lnTo>
                          <a:pt x="11" y="0"/>
                        </a:lnTo>
                        <a:lnTo>
                          <a:pt x="13" y="0"/>
                        </a:lnTo>
                        <a:lnTo>
                          <a:pt x="16" y="0"/>
                        </a:lnTo>
                        <a:lnTo>
                          <a:pt x="16" y="3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70" name="Freeform 1310">
                  <a:extLst>
                    <a:ext uri="{FF2B5EF4-FFF2-40B4-BE49-F238E27FC236}">
                      <a16:creationId xmlns:a16="http://schemas.microsoft.com/office/drawing/2014/main" id="{80C3AC90-5644-EF88-DD13-2E6494BF7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7925" y="5070475"/>
                  <a:ext cx="39687" cy="39687"/>
                </a:xfrm>
                <a:custGeom>
                  <a:avLst/>
                  <a:gdLst/>
                  <a:ahLst/>
                  <a:cxnLst>
                    <a:cxn ang="0">
                      <a:pos x="25" y="6"/>
                    </a:cxn>
                    <a:cxn ang="0">
                      <a:pos x="25" y="8"/>
                    </a:cxn>
                    <a:cxn ang="0">
                      <a:pos x="25" y="11"/>
                    </a:cxn>
                    <a:cxn ang="0">
                      <a:pos x="25" y="14"/>
                    </a:cxn>
                    <a:cxn ang="0">
                      <a:pos x="25" y="17"/>
                    </a:cxn>
                    <a:cxn ang="0">
                      <a:pos x="25" y="19"/>
                    </a:cxn>
                    <a:cxn ang="0">
                      <a:pos x="22" y="19"/>
                    </a:cxn>
                    <a:cxn ang="0">
                      <a:pos x="22" y="22"/>
                    </a:cxn>
                    <a:cxn ang="0">
                      <a:pos x="19" y="22"/>
                    </a:cxn>
                    <a:cxn ang="0">
                      <a:pos x="17" y="25"/>
                    </a:cxn>
                    <a:cxn ang="0">
                      <a:pos x="14" y="25"/>
                    </a:cxn>
                    <a:cxn ang="0">
                      <a:pos x="11" y="25"/>
                    </a:cxn>
                    <a:cxn ang="0">
                      <a:pos x="8" y="25"/>
                    </a:cxn>
                    <a:cxn ang="0">
                      <a:pos x="8" y="22"/>
                    </a:cxn>
                    <a:cxn ang="0">
                      <a:pos x="6" y="22"/>
                    </a:cxn>
                    <a:cxn ang="0">
                      <a:pos x="6" y="19"/>
                    </a:cxn>
                    <a:cxn ang="0">
                      <a:pos x="3" y="19"/>
                    </a:cxn>
                    <a:cxn ang="0">
                      <a:pos x="3" y="17"/>
                    </a:cxn>
                    <a:cxn ang="0">
                      <a:pos x="3" y="14"/>
                    </a:cxn>
                    <a:cxn ang="0">
                      <a:pos x="0" y="11"/>
                    </a:cxn>
                    <a:cxn ang="0">
                      <a:pos x="0" y="8"/>
                    </a:cxn>
                    <a:cxn ang="0">
                      <a:pos x="3" y="8"/>
                    </a:cxn>
                    <a:cxn ang="0">
                      <a:pos x="3" y="6"/>
                    </a:cxn>
                    <a:cxn ang="0">
                      <a:pos x="3" y="3"/>
                    </a:cxn>
                    <a:cxn ang="0">
                      <a:pos x="6" y="3"/>
                    </a:cxn>
                    <a:cxn ang="0">
                      <a:pos x="8" y="0"/>
                    </a:cxn>
                    <a:cxn ang="0">
                      <a:pos x="11" y="0"/>
                    </a:cxn>
                    <a:cxn ang="0">
                      <a:pos x="14" y="0"/>
                    </a:cxn>
                    <a:cxn ang="0">
                      <a:pos x="17" y="0"/>
                    </a:cxn>
                    <a:cxn ang="0">
                      <a:pos x="19" y="0"/>
                    </a:cxn>
                    <a:cxn ang="0">
                      <a:pos x="22" y="3"/>
                    </a:cxn>
                    <a:cxn ang="0">
                      <a:pos x="22" y="6"/>
                    </a:cxn>
                    <a:cxn ang="0">
                      <a:pos x="25" y="6"/>
                    </a:cxn>
                  </a:cxnLst>
                  <a:rect l="0" t="0" r="r" b="b"/>
                  <a:pathLst>
                    <a:path w="25" h="25">
                      <a:moveTo>
                        <a:pt x="25" y="6"/>
                      </a:moveTo>
                      <a:lnTo>
                        <a:pt x="25" y="8"/>
                      </a:lnTo>
                      <a:lnTo>
                        <a:pt x="25" y="11"/>
                      </a:lnTo>
                      <a:lnTo>
                        <a:pt x="25" y="14"/>
                      </a:lnTo>
                      <a:lnTo>
                        <a:pt x="25" y="17"/>
                      </a:lnTo>
                      <a:lnTo>
                        <a:pt x="25" y="19"/>
                      </a:lnTo>
                      <a:lnTo>
                        <a:pt x="22" y="19"/>
                      </a:lnTo>
                      <a:lnTo>
                        <a:pt x="22" y="22"/>
                      </a:lnTo>
                      <a:lnTo>
                        <a:pt x="19" y="22"/>
                      </a:lnTo>
                      <a:lnTo>
                        <a:pt x="17" y="25"/>
                      </a:lnTo>
                      <a:lnTo>
                        <a:pt x="14" y="25"/>
                      </a:lnTo>
                      <a:lnTo>
                        <a:pt x="11" y="25"/>
                      </a:lnTo>
                      <a:lnTo>
                        <a:pt x="8" y="25"/>
                      </a:lnTo>
                      <a:lnTo>
                        <a:pt x="8" y="22"/>
                      </a:lnTo>
                      <a:lnTo>
                        <a:pt x="6" y="22"/>
                      </a:lnTo>
                      <a:lnTo>
                        <a:pt x="6" y="19"/>
                      </a:lnTo>
                      <a:lnTo>
                        <a:pt x="3" y="19"/>
                      </a:lnTo>
                      <a:lnTo>
                        <a:pt x="3" y="17"/>
                      </a:lnTo>
                      <a:lnTo>
                        <a:pt x="3" y="14"/>
                      </a:lnTo>
                      <a:lnTo>
                        <a:pt x="0" y="11"/>
                      </a:lnTo>
                      <a:lnTo>
                        <a:pt x="0" y="8"/>
                      </a:lnTo>
                      <a:lnTo>
                        <a:pt x="3" y="8"/>
                      </a:lnTo>
                      <a:lnTo>
                        <a:pt x="3" y="6"/>
                      </a:lnTo>
                      <a:lnTo>
                        <a:pt x="3" y="3"/>
                      </a:lnTo>
                      <a:lnTo>
                        <a:pt x="6" y="3"/>
                      </a:lnTo>
                      <a:lnTo>
                        <a:pt x="8" y="0"/>
                      </a:lnTo>
                      <a:lnTo>
                        <a:pt x="11" y="0"/>
                      </a:lnTo>
                      <a:lnTo>
                        <a:pt x="14" y="0"/>
                      </a:lnTo>
                      <a:lnTo>
                        <a:pt x="17" y="0"/>
                      </a:lnTo>
                      <a:lnTo>
                        <a:pt x="19" y="0"/>
                      </a:lnTo>
                      <a:lnTo>
                        <a:pt x="22" y="3"/>
                      </a:lnTo>
                      <a:lnTo>
                        <a:pt x="22" y="6"/>
                      </a:lnTo>
                      <a:lnTo>
                        <a:pt x="25" y="6"/>
                      </a:lnTo>
                      <a:close/>
                    </a:path>
                  </a:pathLst>
                </a:custGeom>
                <a:noFill/>
                <a:ln w="952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1" name="Oval 1311">
                  <a:extLst>
                    <a:ext uri="{FF2B5EF4-FFF2-40B4-BE49-F238E27FC236}">
                      <a16:creationId xmlns:a16="http://schemas.microsoft.com/office/drawing/2014/main" id="{54C6197C-48BB-820B-4C2A-9C03283C8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30775" y="5054600"/>
                  <a:ext cx="34925" cy="34925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2" name="Oval 1312">
                  <a:extLst>
                    <a:ext uri="{FF2B5EF4-FFF2-40B4-BE49-F238E27FC236}">
                      <a16:creationId xmlns:a16="http://schemas.microsoft.com/office/drawing/2014/main" id="{DABACA98-E334-6708-4110-3A25ED0030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68875" y="5019675"/>
                  <a:ext cx="77787" cy="80962"/>
                </a:xfrm>
                <a:prstGeom prst="ellipse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73" name="Freeform 1313">
                  <a:extLst>
                    <a:ext uri="{FF2B5EF4-FFF2-40B4-BE49-F238E27FC236}">
                      <a16:creationId xmlns:a16="http://schemas.microsoft.com/office/drawing/2014/main" id="{4ACC651A-EF6F-A32B-4F19-E7259BFE1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1413" y="5054600"/>
                  <a:ext cx="115887" cy="349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192"/>
                    </a:cxn>
                    <a:cxn ang="0">
                      <a:pos x="0" y="192"/>
                    </a:cxn>
                    <a:cxn ang="0">
                      <a:pos x="633" y="192"/>
                    </a:cxn>
                    <a:cxn ang="0">
                      <a:pos x="633" y="192"/>
                    </a:cxn>
                    <a:cxn ang="0">
                      <a:pos x="633" y="0"/>
                    </a:cxn>
                    <a:cxn ang="0">
                      <a:pos x="633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33" h="192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92"/>
                      </a:lnTo>
                      <a:cubicBezTo>
                        <a:pt x="0" y="192"/>
                        <a:pt x="0" y="192"/>
                        <a:pt x="0" y="192"/>
                      </a:cubicBezTo>
                      <a:lnTo>
                        <a:pt x="633" y="192"/>
                      </a:lnTo>
                      <a:cubicBezTo>
                        <a:pt x="633" y="192"/>
                        <a:pt x="633" y="192"/>
                        <a:pt x="633" y="192"/>
                      </a:cubicBezTo>
                      <a:lnTo>
                        <a:pt x="633" y="0"/>
                      </a:lnTo>
                      <a:cubicBezTo>
                        <a:pt x="633" y="0"/>
                        <a:pt x="633" y="0"/>
                        <a:pt x="633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74" name="Group 1316">
                  <a:extLst>
                    <a:ext uri="{FF2B5EF4-FFF2-40B4-BE49-F238E27FC236}">
                      <a16:creationId xmlns:a16="http://schemas.microsoft.com/office/drawing/2014/main" id="{3C96651D-33F6-2A90-9F24-37503A549B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916488" y="4937125"/>
                  <a:ext cx="34925" cy="33337"/>
                  <a:chOff x="3097" y="3110"/>
                  <a:chExt cx="22" cy="21"/>
                </a:xfrm>
              </p:grpSpPr>
              <p:sp>
                <p:nvSpPr>
                  <p:cNvPr id="79" name="Freeform 1314">
                    <a:extLst>
                      <a:ext uri="{FF2B5EF4-FFF2-40B4-BE49-F238E27FC236}">
                        <a16:creationId xmlns:a16="http://schemas.microsoft.com/office/drawing/2014/main" id="{17EEE772-CA54-6313-1A39-5F87873F1C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7" y="3110"/>
                    <a:ext cx="22" cy="21"/>
                  </a:xfrm>
                  <a:custGeom>
                    <a:avLst/>
                    <a:gdLst/>
                    <a:ahLst/>
                    <a:cxnLst>
                      <a:cxn ang="0">
                        <a:pos x="20" y="5"/>
                      </a:cxn>
                      <a:cxn ang="0">
                        <a:pos x="20" y="8"/>
                      </a:cxn>
                      <a:cxn ang="0">
                        <a:pos x="22" y="8"/>
                      </a:cxn>
                      <a:cxn ang="0">
                        <a:pos x="22" y="10"/>
                      </a:cxn>
                      <a:cxn ang="0">
                        <a:pos x="22" y="13"/>
                      </a:cxn>
                      <a:cxn ang="0">
                        <a:pos x="20" y="16"/>
                      </a:cxn>
                      <a:cxn ang="0">
                        <a:pos x="20" y="19"/>
                      </a:cxn>
                      <a:cxn ang="0">
                        <a:pos x="17" y="19"/>
                      </a:cxn>
                      <a:cxn ang="0">
                        <a:pos x="14" y="21"/>
                      </a:cxn>
                      <a:cxn ang="0">
                        <a:pos x="11" y="21"/>
                      </a:cxn>
                      <a:cxn ang="0">
                        <a:pos x="9" y="21"/>
                      </a:cxn>
                      <a:cxn ang="0">
                        <a:pos x="6" y="19"/>
                      </a:cxn>
                      <a:cxn ang="0">
                        <a:pos x="3" y="16"/>
                      </a:cxn>
                      <a:cxn ang="0">
                        <a:pos x="0" y="13"/>
                      </a:cxn>
                      <a:cxn ang="0">
                        <a:pos x="0" y="10"/>
                      </a:cxn>
                      <a:cxn ang="0">
                        <a:pos x="0" y="8"/>
                      </a:cxn>
                      <a:cxn ang="0">
                        <a:pos x="0" y="5"/>
                      </a:cxn>
                      <a:cxn ang="0">
                        <a:pos x="3" y="5"/>
                      </a:cxn>
                      <a:cxn ang="0">
                        <a:pos x="3" y="2"/>
                      </a:cxn>
                      <a:cxn ang="0">
                        <a:pos x="6" y="0"/>
                      </a:cxn>
                      <a:cxn ang="0">
                        <a:pos x="9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2"/>
                      </a:cxn>
                      <a:cxn ang="0">
                        <a:pos x="20" y="2"/>
                      </a:cxn>
                      <a:cxn ang="0">
                        <a:pos x="20" y="5"/>
                      </a:cxn>
                    </a:cxnLst>
                    <a:rect l="0" t="0" r="r" b="b"/>
                    <a:pathLst>
                      <a:path w="22" h="21">
                        <a:moveTo>
                          <a:pt x="20" y="5"/>
                        </a:moveTo>
                        <a:lnTo>
                          <a:pt x="20" y="8"/>
                        </a:lnTo>
                        <a:lnTo>
                          <a:pt x="22" y="8"/>
                        </a:lnTo>
                        <a:lnTo>
                          <a:pt x="22" y="10"/>
                        </a:lnTo>
                        <a:lnTo>
                          <a:pt x="22" y="13"/>
                        </a:lnTo>
                        <a:lnTo>
                          <a:pt x="20" y="16"/>
                        </a:lnTo>
                        <a:lnTo>
                          <a:pt x="20" y="19"/>
                        </a:lnTo>
                        <a:lnTo>
                          <a:pt x="17" y="19"/>
                        </a:lnTo>
                        <a:lnTo>
                          <a:pt x="14" y="21"/>
                        </a:lnTo>
                        <a:lnTo>
                          <a:pt x="11" y="21"/>
                        </a:lnTo>
                        <a:lnTo>
                          <a:pt x="9" y="21"/>
                        </a:lnTo>
                        <a:lnTo>
                          <a:pt x="6" y="19"/>
                        </a:lnTo>
                        <a:lnTo>
                          <a:pt x="3" y="16"/>
                        </a:lnTo>
                        <a:lnTo>
                          <a:pt x="0" y="13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2"/>
                        </a:lnTo>
                        <a:lnTo>
                          <a:pt x="20" y="2"/>
                        </a:lnTo>
                        <a:lnTo>
                          <a:pt x="20" y="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0" name="Freeform 1315">
                    <a:extLst>
                      <a:ext uri="{FF2B5EF4-FFF2-40B4-BE49-F238E27FC236}">
                        <a16:creationId xmlns:a16="http://schemas.microsoft.com/office/drawing/2014/main" id="{E01A63F2-40A7-511D-8B6C-CE6B497D68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7" y="3110"/>
                    <a:ext cx="22" cy="21"/>
                  </a:xfrm>
                  <a:custGeom>
                    <a:avLst/>
                    <a:gdLst/>
                    <a:ahLst/>
                    <a:cxnLst>
                      <a:cxn ang="0">
                        <a:pos x="20" y="5"/>
                      </a:cxn>
                      <a:cxn ang="0">
                        <a:pos x="20" y="8"/>
                      </a:cxn>
                      <a:cxn ang="0">
                        <a:pos x="22" y="8"/>
                      </a:cxn>
                      <a:cxn ang="0">
                        <a:pos x="22" y="10"/>
                      </a:cxn>
                      <a:cxn ang="0">
                        <a:pos x="22" y="13"/>
                      </a:cxn>
                      <a:cxn ang="0">
                        <a:pos x="20" y="16"/>
                      </a:cxn>
                      <a:cxn ang="0">
                        <a:pos x="20" y="19"/>
                      </a:cxn>
                      <a:cxn ang="0">
                        <a:pos x="17" y="19"/>
                      </a:cxn>
                      <a:cxn ang="0">
                        <a:pos x="14" y="21"/>
                      </a:cxn>
                      <a:cxn ang="0">
                        <a:pos x="11" y="21"/>
                      </a:cxn>
                      <a:cxn ang="0">
                        <a:pos x="9" y="21"/>
                      </a:cxn>
                      <a:cxn ang="0">
                        <a:pos x="6" y="19"/>
                      </a:cxn>
                      <a:cxn ang="0">
                        <a:pos x="3" y="16"/>
                      </a:cxn>
                      <a:cxn ang="0">
                        <a:pos x="0" y="13"/>
                      </a:cxn>
                      <a:cxn ang="0">
                        <a:pos x="0" y="10"/>
                      </a:cxn>
                      <a:cxn ang="0">
                        <a:pos x="0" y="8"/>
                      </a:cxn>
                      <a:cxn ang="0">
                        <a:pos x="0" y="5"/>
                      </a:cxn>
                      <a:cxn ang="0">
                        <a:pos x="3" y="5"/>
                      </a:cxn>
                      <a:cxn ang="0">
                        <a:pos x="3" y="2"/>
                      </a:cxn>
                      <a:cxn ang="0">
                        <a:pos x="6" y="0"/>
                      </a:cxn>
                      <a:cxn ang="0">
                        <a:pos x="9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2"/>
                      </a:cxn>
                      <a:cxn ang="0">
                        <a:pos x="20" y="2"/>
                      </a:cxn>
                      <a:cxn ang="0">
                        <a:pos x="20" y="5"/>
                      </a:cxn>
                    </a:cxnLst>
                    <a:rect l="0" t="0" r="r" b="b"/>
                    <a:pathLst>
                      <a:path w="22" h="21">
                        <a:moveTo>
                          <a:pt x="20" y="5"/>
                        </a:moveTo>
                        <a:lnTo>
                          <a:pt x="20" y="8"/>
                        </a:lnTo>
                        <a:lnTo>
                          <a:pt x="22" y="8"/>
                        </a:lnTo>
                        <a:lnTo>
                          <a:pt x="22" y="10"/>
                        </a:lnTo>
                        <a:lnTo>
                          <a:pt x="22" y="13"/>
                        </a:lnTo>
                        <a:lnTo>
                          <a:pt x="20" y="16"/>
                        </a:lnTo>
                        <a:lnTo>
                          <a:pt x="20" y="19"/>
                        </a:lnTo>
                        <a:lnTo>
                          <a:pt x="17" y="19"/>
                        </a:lnTo>
                        <a:lnTo>
                          <a:pt x="14" y="21"/>
                        </a:lnTo>
                        <a:lnTo>
                          <a:pt x="11" y="21"/>
                        </a:lnTo>
                        <a:lnTo>
                          <a:pt x="9" y="21"/>
                        </a:lnTo>
                        <a:lnTo>
                          <a:pt x="6" y="19"/>
                        </a:lnTo>
                        <a:lnTo>
                          <a:pt x="3" y="16"/>
                        </a:lnTo>
                        <a:lnTo>
                          <a:pt x="0" y="13"/>
                        </a:lnTo>
                        <a:lnTo>
                          <a:pt x="0" y="10"/>
                        </a:lnTo>
                        <a:lnTo>
                          <a:pt x="0" y="8"/>
                        </a:lnTo>
                        <a:lnTo>
                          <a:pt x="0" y="5"/>
                        </a:lnTo>
                        <a:lnTo>
                          <a:pt x="3" y="5"/>
                        </a:lnTo>
                        <a:lnTo>
                          <a:pt x="3" y="2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2"/>
                        </a:lnTo>
                        <a:lnTo>
                          <a:pt x="20" y="2"/>
                        </a:lnTo>
                        <a:lnTo>
                          <a:pt x="20" y="5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75" name="Group 1319">
                  <a:extLst>
                    <a:ext uri="{FF2B5EF4-FFF2-40B4-BE49-F238E27FC236}">
                      <a16:creationId xmlns:a16="http://schemas.microsoft.com/office/drawing/2014/main" id="{1DCCDE3A-ABB5-0A1A-FA0F-F58D23A9D4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11738" y="4937125"/>
                  <a:ext cx="34925" cy="34925"/>
                  <a:chOff x="3157" y="3110"/>
                  <a:chExt cx="22" cy="22"/>
                </a:xfrm>
              </p:grpSpPr>
              <p:sp>
                <p:nvSpPr>
                  <p:cNvPr id="77" name="Freeform 1317">
                    <a:extLst>
                      <a:ext uri="{FF2B5EF4-FFF2-40B4-BE49-F238E27FC236}">
                        <a16:creationId xmlns:a16="http://schemas.microsoft.com/office/drawing/2014/main" id="{9960BE8F-1743-F23C-2161-F9BEB5B25C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7" y="3110"/>
                    <a:ext cx="22" cy="22"/>
                  </a:xfrm>
                  <a:custGeom>
                    <a:avLst/>
                    <a:gdLst/>
                    <a:ahLst/>
                    <a:cxnLst>
                      <a:cxn ang="0">
                        <a:pos x="19" y="6"/>
                      </a:cxn>
                      <a:cxn ang="0">
                        <a:pos x="19" y="9"/>
                      </a:cxn>
                      <a:cxn ang="0">
                        <a:pos x="22" y="9"/>
                      </a:cxn>
                      <a:cxn ang="0">
                        <a:pos x="22" y="11"/>
                      </a:cxn>
                      <a:cxn ang="0">
                        <a:pos x="22" y="14"/>
                      </a:cxn>
                      <a:cxn ang="0">
                        <a:pos x="19" y="14"/>
                      </a:cxn>
                      <a:cxn ang="0">
                        <a:pos x="19" y="17"/>
                      </a:cxn>
                      <a:cxn ang="0">
                        <a:pos x="17" y="20"/>
                      </a:cxn>
                      <a:cxn ang="0">
                        <a:pos x="14" y="22"/>
                      </a:cxn>
                      <a:cxn ang="0">
                        <a:pos x="11" y="22"/>
                      </a:cxn>
                      <a:cxn ang="0">
                        <a:pos x="9" y="22"/>
                      </a:cxn>
                      <a:cxn ang="0">
                        <a:pos x="9" y="20"/>
                      </a:cxn>
                      <a:cxn ang="0">
                        <a:pos x="6" y="20"/>
                      </a:cxn>
                      <a:cxn ang="0">
                        <a:pos x="3" y="20"/>
                      </a:cxn>
                      <a:cxn ang="0">
                        <a:pos x="3" y="17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3" y="3"/>
                      </a:cxn>
                      <a:cxn ang="0">
                        <a:pos x="6" y="0"/>
                      </a:cxn>
                      <a:cxn ang="0">
                        <a:pos x="9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17" y="3"/>
                      </a:cxn>
                      <a:cxn ang="0">
                        <a:pos x="19" y="3"/>
                      </a:cxn>
                      <a:cxn ang="0">
                        <a:pos x="19" y="6"/>
                      </a:cxn>
                    </a:cxnLst>
                    <a:rect l="0" t="0" r="r" b="b"/>
                    <a:pathLst>
                      <a:path w="22" h="22">
                        <a:moveTo>
                          <a:pt x="19" y="6"/>
                        </a:moveTo>
                        <a:lnTo>
                          <a:pt x="19" y="9"/>
                        </a:lnTo>
                        <a:lnTo>
                          <a:pt x="22" y="9"/>
                        </a:lnTo>
                        <a:lnTo>
                          <a:pt x="22" y="11"/>
                        </a:lnTo>
                        <a:lnTo>
                          <a:pt x="22" y="14"/>
                        </a:lnTo>
                        <a:lnTo>
                          <a:pt x="19" y="14"/>
                        </a:lnTo>
                        <a:lnTo>
                          <a:pt x="19" y="17"/>
                        </a:lnTo>
                        <a:lnTo>
                          <a:pt x="17" y="20"/>
                        </a:lnTo>
                        <a:lnTo>
                          <a:pt x="14" y="22"/>
                        </a:lnTo>
                        <a:lnTo>
                          <a:pt x="11" y="22"/>
                        </a:lnTo>
                        <a:lnTo>
                          <a:pt x="9" y="22"/>
                        </a:lnTo>
                        <a:lnTo>
                          <a:pt x="9" y="20"/>
                        </a:lnTo>
                        <a:lnTo>
                          <a:pt x="6" y="20"/>
                        </a:lnTo>
                        <a:lnTo>
                          <a:pt x="3" y="20"/>
                        </a:lnTo>
                        <a:lnTo>
                          <a:pt x="3" y="17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3" y="3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17" y="3"/>
                        </a:lnTo>
                        <a:lnTo>
                          <a:pt x="19" y="3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8" name="Freeform 1318">
                    <a:extLst>
                      <a:ext uri="{FF2B5EF4-FFF2-40B4-BE49-F238E27FC236}">
                        <a16:creationId xmlns:a16="http://schemas.microsoft.com/office/drawing/2014/main" id="{32ED2259-1A67-5EE8-3ABF-1B9982A83C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7" y="3110"/>
                    <a:ext cx="22" cy="22"/>
                  </a:xfrm>
                  <a:custGeom>
                    <a:avLst/>
                    <a:gdLst/>
                    <a:ahLst/>
                    <a:cxnLst>
                      <a:cxn ang="0">
                        <a:pos x="19" y="6"/>
                      </a:cxn>
                      <a:cxn ang="0">
                        <a:pos x="19" y="9"/>
                      </a:cxn>
                      <a:cxn ang="0">
                        <a:pos x="22" y="9"/>
                      </a:cxn>
                      <a:cxn ang="0">
                        <a:pos x="22" y="11"/>
                      </a:cxn>
                      <a:cxn ang="0">
                        <a:pos x="22" y="14"/>
                      </a:cxn>
                      <a:cxn ang="0">
                        <a:pos x="19" y="14"/>
                      </a:cxn>
                      <a:cxn ang="0">
                        <a:pos x="19" y="17"/>
                      </a:cxn>
                      <a:cxn ang="0">
                        <a:pos x="17" y="20"/>
                      </a:cxn>
                      <a:cxn ang="0">
                        <a:pos x="14" y="22"/>
                      </a:cxn>
                      <a:cxn ang="0">
                        <a:pos x="11" y="22"/>
                      </a:cxn>
                      <a:cxn ang="0">
                        <a:pos x="9" y="22"/>
                      </a:cxn>
                      <a:cxn ang="0">
                        <a:pos x="9" y="20"/>
                      </a:cxn>
                      <a:cxn ang="0">
                        <a:pos x="6" y="20"/>
                      </a:cxn>
                      <a:cxn ang="0">
                        <a:pos x="3" y="20"/>
                      </a:cxn>
                      <a:cxn ang="0">
                        <a:pos x="3" y="17"/>
                      </a:cxn>
                      <a:cxn ang="0">
                        <a:pos x="0" y="14"/>
                      </a:cxn>
                      <a:cxn ang="0">
                        <a:pos x="0" y="11"/>
                      </a:cxn>
                      <a:cxn ang="0">
                        <a:pos x="0" y="9"/>
                      </a:cxn>
                      <a:cxn ang="0">
                        <a:pos x="0" y="6"/>
                      </a:cxn>
                      <a:cxn ang="0">
                        <a:pos x="3" y="3"/>
                      </a:cxn>
                      <a:cxn ang="0">
                        <a:pos x="6" y="0"/>
                      </a:cxn>
                      <a:cxn ang="0">
                        <a:pos x="9" y="0"/>
                      </a:cxn>
                      <a:cxn ang="0">
                        <a:pos x="11" y="0"/>
                      </a:cxn>
                      <a:cxn ang="0">
                        <a:pos x="14" y="0"/>
                      </a:cxn>
                      <a:cxn ang="0">
                        <a:pos x="17" y="0"/>
                      </a:cxn>
                      <a:cxn ang="0">
                        <a:pos x="17" y="3"/>
                      </a:cxn>
                      <a:cxn ang="0">
                        <a:pos x="19" y="3"/>
                      </a:cxn>
                      <a:cxn ang="0">
                        <a:pos x="19" y="6"/>
                      </a:cxn>
                    </a:cxnLst>
                    <a:rect l="0" t="0" r="r" b="b"/>
                    <a:pathLst>
                      <a:path w="22" h="22">
                        <a:moveTo>
                          <a:pt x="19" y="6"/>
                        </a:moveTo>
                        <a:lnTo>
                          <a:pt x="19" y="9"/>
                        </a:lnTo>
                        <a:lnTo>
                          <a:pt x="22" y="9"/>
                        </a:lnTo>
                        <a:lnTo>
                          <a:pt x="22" y="11"/>
                        </a:lnTo>
                        <a:lnTo>
                          <a:pt x="22" y="14"/>
                        </a:lnTo>
                        <a:lnTo>
                          <a:pt x="19" y="14"/>
                        </a:lnTo>
                        <a:lnTo>
                          <a:pt x="19" y="17"/>
                        </a:lnTo>
                        <a:lnTo>
                          <a:pt x="17" y="20"/>
                        </a:lnTo>
                        <a:lnTo>
                          <a:pt x="14" y="22"/>
                        </a:lnTo>
                        <a:lnTo>
                          <a:pt x="11" y="22"/>
                        </a:lnTo>
                        <a:lnTo>
                          <a:pt x="9" y="22"/>
                        </a:lnTo>
                        <a:lnTo>
                          <a:pt x="9" y="20"/>
                        </a:lnTo>
                        <a:lnTo>
                          <a:pt x="6" y="20"/>
                        </a:lnTo>
                        <a:lnTo>
                          <a:pt x="3" y="20"/>
                        </a:lnTo>
                        <a:lnTo>
                          <a:pt x="3" y="17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0" y="9"/>
                        </a:lnTo>
                        <a:lnTo>
                          <a:pt x="0" y="6"/>
                        </a:lnTo>
                        <a:lnTo>
                          <a:pt x="3" y="3"/>
                        </a:lnTo>
                        <a:lnTo>
                          <a:pt x="6" y="0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4" y="0"/>
                        </a:lnTo>
                        <a:lnTo>
                          <a:pt x="17" y="0"/>
                        </a:lnTo>
                        <a:lnTo>
                          <a:pt x="17" y="3"/>
                        </a:lnTo>
                        <a:lnTo>
                          <a:pt x="19" y="3"/>
                        </a:lnTo>
                        <a:lnTo>
                          <a:pt x="19" y="6"/>
                        </a:lnTo>
                        <a:close/>
                      </a:path>
                    </a:pathLst>
                  </a:custGeom>
                  <a:noFill/>
                  <a:ln w="9525" cap="rnd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76" name="Oval 1320">
                  <a:extLst>
                    <a:ext uri="{FF2B5EF4-FFF2-40B4-BE49-F238E27FC236}">
                      <a16:creationId xmlns:a16="http://schemas.microsoft.com/office/drawing/2014/main" id="{D6EE1FEA-DAB7-CDAB-0DC8-79C11F9145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6463" y="4619625"/>
                  <a:ext cx="557212" cy="560387"/>
                </a:xfrm>
                <a:prstGeom prst="ellips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232" name="Gruppieren 1849">
                <a:extLst>
                  <a:ext uri="{FF2B5EF4-FFF2-40B4-BE49-F238E27FC236}">
                    <a16:creationId xmlns:a16="http://schemas.microsoft.com/office/drawing/2014/main" id="{17C6281F-FAE4-6EB2-D526-D5DC7CA1625F}"/>
                  </a:ext>
                </a:extLst>
              </p:cNvPr>
              <p:cNvGrpSpPr/>
              <p:nvPr/>
            </p:nvGrpSpPr>
            <p:grpSpPr>
              <a:xfrm>
                <a:off x="3882201" y="3993483"/>
                <a:ext cx="726287" cy="696764"/>
                <a:chOff x="2020172" y="2097397"/>
                <a:chExt cx="754062" cy="754062"/>
              </a:xfrm>
            </p:grpSpPr>
            <p:sp>
              <p:nvSpPr>
                <p:cNvPr id="233" name="Oval 685">
                  <a:extLst>
                    <a:ext uri="{FF2B5EF4-FFF2-40B4-BE49-F238E27FC236}">
                      <a16:creationId xmlns:a16="http://schemas.microsoft.com/office/drawing/2014/main" id="{2C98D311-F1D2-642D-127A-4D720B076D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172" y="2097397"/>
                  <a:ext cx="754062" cy="75406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234" name="Group 2279">
                  <a:extLst>
                    <a:ext uri="{FF2B5EF4-FFF2-40B4-BE49-F238E27FC236}">
                      <a16:creationId xmlns:a16="http://schemas.microsoft.com/office/drawing/2014/main" id="{8B4E4356-292A-71A9-D688-C1DD5BF478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45199" y="2222402"/>
                  <a:ext cx="504058" cy="504056"/>
                  <a:chOff x="2912" y="1269"/>
                  <a:chExt cx="255" cy="247"/>
                </a:xfrm>
              </p:grpSpPr>
              <p:grpSp>
                <p:nvGrpSpPr>
                  <p:cNvPr id="235" name="Group 2066">
                    <a:extLst>
                      <a:ext uri="{FF2B5EF4-FFF2-40B4-BE49-F238E27FC236}">
                        <a16:creationId xmlns:a16="http://schemas.microsoft.com/office/drawing/2014/main" id="{EB066095-13C1-90D5-53DC-2D9F021F7E3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39" y="1303"/>
                    <a:ext cx="204" cy="179"/>
                    <a:chOff x="2939" y="1303"/>
                    <a:chExt cx="204" cy="179"/>
                  </a:xfrm>
                </p:grpSpPr>
                <p:sp>
                  <p:nvSpPr>
                    <p:cNvPr id="448" name="Oval 2064">
                      <a:extLst>
                        <a:ext uri="{FF2B5EF4-FFF2-40B4-BE49-F238E27FC236}">
                          <a16:creationId xmlns:a16="http://schemas.microsoft.com/office/drawing/2014/main" id="{D28B3191-B2BA-3F99-334A-6E7164C30E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9" y="1303"/>
                      <a:ext cx="204" cy="17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49" name="Oval 2065">
                      <a:extLst>
                        <a:ext uri="{FF2B5EF4-FFF2-40B4-BE49-F238E27FC236}">
                          <a16:creationId xmlns:a16="http://schemas.microsoft.com/office/drawing/2014/main" id="{980ADB8C-BCEA-FD51-7745-114CBAB9D6A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9" y="1303"/>
                      <a:ext cx="204" cy="179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36" name="Group 2069">
                    <a:extLst>
                      <a:ext uri="{FF2B5EF4-FFF2-40B4-BE49-F238E27FC236}">
                        <a16:creationId xmlns:a16="http://schemas.microsoft.com/office/drawing/2014/main" id="{3D89409F-6852-68F9-3109-2B4764F7DA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12" y="1372"/>
                    <a:ext cx="33" cy="43"/>
                    <a:chOff x="2912" y="1372"/>
                    <a:chExt cx="33" cy="43"/>
                  </a:xfrm>
                </p:grpSpPr>
                <p:sp>
                  <p:nvSpPr>
                    <p:cNvPr id="446" name="Oval 2067">
                      <a:extLst>
                        <a:ext uri="{FF2B5EF4-FFF2-40B4-BE49-F238E27FC236}">
                          <a16:creationId xmlns:a16="http://schemas.microsoft.com/office/drawing/2014/main" id="{6AC00CDF-203F-6890-F677-CB0082A5D6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2" y="1372"/>
                      <a:ext cx="33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47" name="Oval 2068">
                      <a:extLst>
                        <a:ext uri="{FF2B5EF4-FFF2-40B4-BE49-F238E27FC236}">
                          <a16:creationId xmlns:a16="http://schemas.microsoft.com/office/drawing/2014/main" id="{D87B4B49-ED8E-C7BD-C0B2-0B694FA0EA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2" y="1372"/>
                      <a:ext cx="33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37" name="Group 2072">
                    <a:extLst>
                      <a:ext uri="{FF2B5EF4-FFF2-40B4-BE49-F238E27FC236}">
                        <a16:creationId xmlns:a16="http://schemas.microsoft.com/office/drawing/2014/main" id="{0CB2FB81-B0D7-68F8-213F-F8A32EC4552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2" y="1352"/>
                    <a:ext cx="14" cy="80"/>
                    <a:chOff x="2922" y="1352"/>
                    <a:chExt cx="14" cy="80"/>
                  </a:xfrm>
                </p:grpSpPr>
                <p:sp>
                  <p:nvSpPr>
                    <p:cNvPr id="444" name="Freeform 2070">
                      <a:extLst>
                        <a:ext uri="{FF2B5EF4-FFF2-40B4-BE49-F238E27FC236}">
                          <a16:creationId xmlns:a16="http://schemas.microsoft.com/office/drawing/2014/main" id="{9AC5A7E7-780C-CF91-7FBC-BEA7C05CC29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2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133" y="0"/>
                        </a:cxn>
                        <a:cxn ang="0">
                          <a:pos x="0" y="133"/>
                        </a:cxn>
                        <a:cxn ang="0">
                          <a:pos x="0" y="1375"/>
                        </a:cxn>
                        <a:cxn ang="0">
                          <a:pos x="133" y="1508"/>
                        </a:cxn>
                        <a:cxn ang="0">
                          <a:pos x="266" y="1375"/>
                        </a:cxn>
                        <a:cxn ang="0">
                          <a:pos x="266" y="133"/>
                        </a:cxn>
                        <a:cxn ang="0">
                          <a:pos x="133" y="0"/>
                        </a:cxn>
                      </a:cxnLst>
                      <a:rect l="0" t="0" r="r" b="b"/>
                      <a:pathLst>
                        <a:path w="266" h="1508">
                          <a:moveTo>
                            <a:pt x="133" y="0"/>
                          </a:moveTo>
                          <a:cubicBezTo>
                            <a:pt x="59" y="0"/>
                            <a:pt x="0" y="59"/>
                            <a:pt x="0" y="133"/>
                          </a:cubicBezTo>
                          <a:lnTo>
                            <a:pt x="0" y="1375"/>
                          </a:lnTo>
                          <a:cubicBezTo>
                            <a:pt x="0" y="1448"/>
                            <a:pt x="59" y="1508"/>
                            <a:pt x="133" y="1508"/>
                          </a:cubicBezTo>
                          <a:cubicBezTo>
                            <a:pt x="207" y="1508"/>
                            <a:pt x="266" y="1448"/>
                            <a:pt x="266" y="1375"/>
                          </a:cubicBezTo>
                          <a:lnTo>
                            <a:pt x="266" y="133"/>
                          </a:lnTo>
                          <a:cubicBezTo>
                            <a:pt x="266" y="59"/>
                            <a:pt x="207" y="0"/>
                            <a:pt x="13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45" name="Freeform 2071">
                      <a:extLst>
                        <a:ext uri="{FF2B5EF4-FFF2-40B4-BE49-F238E27FC236}">
                          <a16:creationId xmlns:a16="http://schemas.microsoft.com/office/drawing/2014/main" id="{87CD0BCF-70BE-4C75-D1E0-9D65C765D2F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2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133" y="0"/>
                        </a:cxn>
                        <a:cxn ang="0">
                          <a:pos x="0" y="133"/>
                        </a:cxn>
                        <a:cxn ang="0">
                          <a:pos x="0" y="1375"/>
                        </a:cxn>
                        <a:cxn ang="0">
                          <a:pos x="133" y="1508"/>
                        </a:cxn>
                        <a:cxn ang="0">
                          <a:pos x="266" y="1375"/>
                        </a:cxn>
                        <a:cxn ang="0">
                          <a:pos x="266" y="133"/>
                        </a:cxn>
                        <a:cxn ang="0">
                          <a:pos x="133" y="0"/>
                        </a:cxn>
                      </a:cxnLst>
                      <a:rect l="0" t="0" r="r" b="b"/>
                      <a:pathLst>
                        <a:path w="266" h="1508">
                          <a:moveTo>
                            <a:pt x="133" y="0"/>
                          </a:moveTo>
                          <a:cubicBezTo>
                            <a:pt x="59" y="0"/>
                            <a:pt x="0" y="59"/>
                            <a:pt x="0" y="133"/>
                          </a:cubicBezTo>
                          <a:lnTo>
                            <a:pt x="0" y="1375"/>
                          </a:lnTo>
                          <a:cubicBezTo>
                            <a:pt x="0" y="1448"/>
                            <a:pt x="59" y="1508"/>
                            <a:pt x="133" y="1508"/>
                          </a:cubicBezTo>
                          <a:cubicBezTo>
                            <a:pt x="207" y="1508"/>
                            <a:pt x="266" y="1448"/>
                            <a:pt x="266" y="1375"/>
                          </a:cubicBezTo>
                          <a:lnTo>
                            <a:pt x="266" y="133"/>
                          </a:lnTo>
                          <a:cubicBezTo>
                            <a:pt x="266" y="59"/>
                            <a:pt x="207" y="0"/>
                            <a:pt x="133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38" name="Group 2075">
                    <a:extLst>
                      <a:ext uri="{FF2B5EF4-FFF2-40B4-BE49-F238E27FC236}">
                        <a16:creationId xmlns:a16="http://schemas.microsoft.com/office/drawing/2014/main" id="{48AF6398-7813-196D-2BCA-E28B42A7FA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5" y="1349"/>
                    <a:ext cx="33" cy="14"/>
                    <a:chOff x="2925" y="1349"/>
                    <a:chExt cx="33" cy="14"/>
                  </a:xfrm>
                </p:grpSpPr>
                <p:sp>
                  <p:nvSpPr>
                    <p:cNvPr id="442" name="Freeform 2073">
                      <a:extLst>
                        <a:ext uri="{FF2B5EF4-FFF2-40B4-BE49-F238E27FC236}">
                          <a16:creationId xmlns:a16="http://schemas.microsoft.com/office/drawing/2014/main" id="{A739E9B4-59A0-03CD-A199-D2AB1AA8B9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5" y="1349"/>
                      <a:ext cx="33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86" y="0"/>
                        </a:cxn>
                        <a:cxn ang="0">
                          <a:pos x="0" y="86"/>
                        </a:cxn>
                        <a:cxn ang="0">
                          <a:pos x="0" y="172"/>
                        </a:cxn>
                        <a:cxn ang="0">
                          <a:pos x="86" y="258"/>
                        </a:cxn>
                        <a:cxn ang="0">
                          <a:pos x="539" y="258"/>
                        </a:cxn>
                        <a:cxn ang="0">
                          <a:pos x="625" y="172"/>
                        </a:cxn>
                        <a:cxn ang="0">
                          <a:pos x="625" y="86"/>
                        </a:cxn>
                        <a:cxn ang="0">
                          <a:pos x="539" y="0"/>
                        </a:cxn>
                        <a:cxn ang="0">
                          <a:pos x="86" y="0"/>
                        </a:cxn>
                      </a:cxnLst>
                      <a:rect l="0" t="0" r="r" b="b"/>
                      <a:pathLst>
                        <a:path w="625" h="258">
                          <a:moveTo>
                            <a:pt x="86" y="0"/>
                          </a:moveTo>
                          <a:cubicBezTo>
                            <a:pt x="39" y="0"/>
                            <a:pt x="0" y="38"/>
                            <a:pt x="0" y="86"/>
                          </a:cubicBezTo>
                          <a:lnTo>
                            <a:pt x="0" y="172"/>
                          </a:lnTo>
                          <a:cubicBezTo>
                            <a:pt x="0" y="220"/>
                            <a:pt x="39" y="258"/>
                            <a:pt x="86" y="258"/>
                          </a:cubicBezTo>
                          <a:lnTo>
                            <a:pt x="539" y="258"/>
                          </a:lnTo>
                          <a:cubicBezTo>
                            <a:pt x="587" y="258"/>
                            <a:pt x="625" y="220"/>
                            <a:pt x="625" y="172"/>
                          </a:cubicBezTo>
                          <a:lnTo>
                            <a:pt x="625" y="86"/>
                          </a:lnTo>
                          <a:cubicBezTo>
                            <a:pt x="625" y="38"/>
                            <a:pt x="587" y="0"/>
                            <a:pt x="539" y="0"/>
                          </a:cubicBezTo>
                          <a:lnTo>
                            <a:pt x="8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43" name="Freeform 2074">
                      <a:extLst>
                        <a:ext uri="{FF2B5EF4-FFF2-40B4-BE49-F238E27FC236}">
                          <a16:creationId xmlns:a16="http://schemas.microsoft.com/office/drawing/2014/main" id="{FAB532F6-62EE-9C41-A7B3-7B91096C80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5" y="1349"/>
                      <a:ext cx="33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86" y="0"/>
                        </a:cxn>
                        <a:cxn ang="0">
                          <a:pos x="0" y="86"/>
                        </a:cxn>
                        <a:cxn ang="0">
                          <a:pos x="0" y="172"/>
                        </a:cxn>
                        <a:cxn ang="0">
                          <a:pos x="86" y="258"/>
                        </a:cxn>
                        <a:cxn ang="0">
                          <a:pos x="539" y="258"/>
                        </a:cxn>
                        <a:cxn ang="0">
                          <a:pos x="625" y="172"/>
                        </a:cxn>
                        <a:cxn ang="0">
                          <a:pos x="625" y="86"/>
                        </a:cxn>
                        <a:cxn ang="0">
                          <a:pos x="539" y="0"/>
                        </a:cxn>
                        <a:cxn ang="0">
                          <a:pos x="86" y="0"/>
                        </a:cxn>
                      </a:cxnLst>
                      <a:rect l="0" t="0" r="r" b="b"/>
                      <a:pathLst>
                        <a:path w="625" h="258">
                          <a:moveTo>
                            <a:pt x="86" y="0"/>
                          </a:moveTo>
                          <a:cubicBezTo>
                            <a:pt x="39" y="0"/>
                            <a:pt x="0" y="38"/>
                            <a:pt x="0" y="86"/>
                          </a:cubicBezTo>
                          <a:lnTo>
                            <a:pt x="0" y="172"/>
                          </a:lnTo>
                          <a:cubicBezTo>
                            <a:pt x="0" y="220"/>
                            <a:pt x="39" y="258"/>
                            <a:pt x="86" y="258"/>
                          </a:cubicBezTo>
                          <a:lnTo>
                            <a:pt x="539" y="258"/>
                          </a:lnTo>
                          <a:cubicBezTo>
                            <a:pt x="587" y="258"/>
                            <a:pt x="625" y="220"/>
                            <a:pt x="625" y="172"/>
                          </a:cubicBezTo>
                          <a:lnTo>
                            <a:pt x="625" y="86"/>
                          </a:lnTo>
                          <a:cubicBezTo>
                            <a:pt x="625" y="38"/>
                            <a:pt x="587" y="0"/>
                            <a:pt x="539" y="0"/>
                          </a:cubicBezTo>
                          <a:lnTo>
                            <a:pt x="8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39" name="Group 2078">
                    <a:extLst>
                      <a:ext uri="{FF2B5EF4-FFF2-40B4-BE49-F238E27FC236}">
                        <a16:creationId xmlns:a16="http://schemas.microsoft.com/office/drawing/2014/main" id="{1DBA41E0-9FFF-9DBF-8B96-037B79BA3A2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3" y="1421"/>
                    <a:ext cx="34" cy="16"/>
                    <a:chOff x="2923" y="1421"/>
                    <a:chExt cx="34" cy="16"/>
                  </a:xfrm>
                </p:grpSpPr>
                <p:sp>
                  <p:nvSpPr>
                    <p:cNvPr id="440" name="Freeform 2076">
                      <a:extLst>
                        <a:ext uri="{FF2B5EF4-FFF2-40B4-BE49-F238E27FC236}">
                          <a16:creationId xmlns:a16="http://schemas.microsoft.com/office/drawing/2014/main" id="{B0B15DA5-4BBC-5322-6AFA-9A8A744E65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3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146" y="0"/>
                        </a:cxn>
                        <a:cxn ang="0">
                          <a:pos x="0" y="146"/>
                        </a:cxn>
                        <a:cxn ang="0">
                          <a:pos x="146" y="291"/>
                        </a:cxn>
                        <a:cxn ang="0">
                          <a:pos x="479" y="291"/>
                        </a:cxn>
                        <a:cxn ang="0">
                          <a:pos x="625" y="146"/>
                        </a:cxn>
                        <a:cxn ang="0">
                          <a:pos x="479" y="0"/>
                        </a:cxn>
                        <a:cxn ang="0">
                          <a:pos x="146" y="0"/>
                        </a:cxn>
                      </a:cxnLst>
                      <a:rect l="0" t="0" r="r" b="b"/>
                      <a:pathLst>
                        <a:path w="625" h="291">
                          <a:moveTo>
                            <a:pt x="146" y="0"/>
                          </a:moveTo>
                          <a:cubicBezTo>
                            <a:pt x="65" y="0"/>
                            <a:pt x="0" y="65"/>
                            <a:pt x="0" y="146"/>
                          </a:cubicBezTo>
                          <a:cubicBezTo>
                            <a:pt x="0" y="226"/>
                            <a:pt x="65" y="291"/>
                            <a:pt x="146" y="291"/>
                          </a:cubicBezTo>
                          <a:lnTo>
                            <a:pt x="479" y="291"/>
                          </a:lnTo>
                          <a:cubicBezTo>
                            <a:pt x="560" y="291"/>
                            <a:pt x="625" y="226"/>
                            <a:pt x="625" y="146"/>
                          </a:cubicBezTo>
                          <a:cubicBezTo>
                            <a:pt x="625" y="65"/>
                            <a:pt x="560" y="0"/>
                            <a:pt x="479" y="0"/>
                          </a:cubicBezTo>
                          <a:lnTo>
                            <a:pt x="14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41" name="Freeform 2077">
                      <a:extLst>
                        <a:ext uri="{FF2B5EF4-FFF2-40B4-BE49-F238E27FC236}">
                          <a16:creationId xmlns:a16="http://schemas.microsoft.com/office/drawing/2014/main" id="{9E590834-A80E-FC54-6A1D-AE2AE7B2901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3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146" y="0"/>
                        </a:cxn>
                        <a:cxn ang="0">
                          <a:pos x="0" y="146"/>
                        </a:cxn>
                        <a:cxn ang="0">
                          <a:pos x="146" y="291"/>
                        </a:cxn>
                        <a:cxn ang="0">
                          <a:pos x="479" y="291"/>
                        </a:cxn>
                        <a:cxn ang="0">
                          <a:pos x="625" y="146"/>
                        </a:cxn>
                        <a:cxn ang="0">
                          <a:pos x="479" y="0"/>
                        </a:cxn>
                        <a:cxn ang="0">
                          <a:pos x="146" y="0"/>
                        </a:cxn>
                      </a:cxnLst>
                      <a:rect l="0" t="0" r="r" b="b"/>
                      <a:pathLst>
                        <a:path w="625" h="291">
                          <a:moveTo>
                            <a:pt x="146" y="0"/>
                          </a:moveTo>
                          <a:cubicBezTo>
                            <a:pt x="65" y="0"/>
                            <a:pt x="0" y="65"/>
                            <a:pt x="0" y="146"/>
                          </a:cubicBezTo>
                          <a:cubicBezTo>
                            <a:pt x="0" y="226"/>
                            <a:pt x="65" y="291"/>
                            <a:pt x="146" y="291"/>
                          </a:cubicBezTo>
                          <a:lnTo>
                            <a:pt x="479" y="291"/>
                          </a:lnTo>
                          <a:cubicBezTo>
                            <a:pt x="560" y="291"/>
                            <a:pt x="625" y="226"/>
                            <a:pt x="625" y="146"/>
                          </a:cubicBezTo>
                          <a:cubicBezTo>
                            <a:pt x="625" y="65"/>
                            <a:pt x="560" y="0"/>
                            <a:pt x="479" y="0"/>
                          </a:cubicBezTo>
                          <a:lnTo>
                            <a:pt x="14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0" name="Group 2081">
                    <a:extLst>
                      <a:ext uri="{FF2B5EF4-FFF2-40B4-BE49-F238E27FC236}">
                        <a16:creationId xmlns:a16="http://schemas.microsoft.com/office/drawing/2014/main" id="{0B000165-E597-94D3-D8F8-424C2CB3092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33" y="1372"/>
                    <a:ext cx="34" cy="43"/>
                    <a:chOff x="3133" y="1372"/>
                    <a:chExt cx="34" cy="43"/>
                  </a:xfrm>
                </p:grpSpPr>
                <p:sp>
                  <p:nvSpPr>
                    <p:cNvPr id="438" name="Oval 2079">
                      <a:extLst>
                        <a:ext uri="{FF2B5EF4-FFF2-40B4-BE49-F238E27FC236}">
                          <a16:creationId xmlns:a16="http://schemas.microsoft.com/office/drawing/2014/main" id="{BEFFE689-C447-FAB7-87E2-E38565DE36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3" y="1372"/>
                      <a:ext cx="34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39" name="Oval 2080">
                      <a:extLst>
                        <a:ext uri="{FF2B5EF4-FFF2-40B4-BE49-F238E27FC236}">
                          <a16:creationId xmlns:a16="http://schemas.microsoft.com/office/drawing/2014/main" id="{DAAEFBC0-3E8E-2110-84F9-01C816BE8F9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3" y="1372"/>
                      <a:ext cx="34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1" name="Group 2084">
                    <a:extLst>
                      <a:ext uri="{FF2B5EF4-FFF2-40B4-BE49-F238E27FC236}">
                        <a16:creationId xmlns:a16="http://schemas.microsoft.com/office/drawing/2014/main" id="{E499B89A-CA3B-4011-6C02-D81D7638E6C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43" y="1352"/>
                    <a:ext cx="14" cy="80"/>
                    <a:chOff x="3143" y="1352"/>
                    <a:chExt cx="14" cy="80"/>
                  </a:xfrm>
                </p:grpSpPr>
                <p:sp>
                  <p:nvSpPr>
                    <p:cNvPr id="436" name="Freeform 2082">
                      <a:extLst>
                        <a:ext uri="{FF2B5EF4-FFF2-40B4-BE49-F238E27FC236}">
                          <a16:creationId xmlns:a16="http://schemas.microsoft.com/office/drawing/2014/main" id="{8A26EB00-5967-1135-FF11-B6BC9FB472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43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67" y="0"/>
                        </a:cxn>
                        <a:cxn ang="0">
                          <a:pos x="0" y="66"/>
                        </a:cxn>
                        <a:cxn ang="0">
                          <a:pos x="0" y="687"/>
                        </a:cxn>
                        <a:cxn ang="0">
                          <a:pos x="67" y="754"/>
                        </a:cxn>
                        <a:cxn ang="0">
                          <a:pos x="133" y="687"/>
                        </a:cxn>
                        <a:cxn ang="0">
                          <a:pos x="133" y="66"/>
                        </a:cxn>
                        <a:cxn ang="0">
                          <a:pos x="67" y="0"/>
                        </a:cxn>
                      </a:cxnLst>
                      <a:rect l="0" t="0" r="r" b="b"/>
                      <a:pathLst>
                        <a:path w="133" h="754">
                          <a:moveTo>
                            <a:pt x="67" y="0"/>
                          </a:moveTo>
                          <a:cubicBezTo>
                            <a:pt x="30" y="0"/>
                            <a:pt x="0" y="29"/>
                            <a:pt x="0" y="66"/>
                          </a:cubicBezTo>
                          <a:lnTo>
                            <a:pt x="0" y="687"/>
                          </a:lnTo>
                          <a:cubicBezTo>
                            <a:pt x="0" y="724"/>
                            <a:pt x="30" y="754"/>
                            <a:pt x="67" y="754"/>
                          </a:cubicBezTo>
                          <a:cubicBezTo>
                            <a:pt x="103" y="754"/>
                            <a:pt x="133" y="724"/>
                            <a:pt x="133" y="687"/>
                          </a:cubicBezTo>
                          <a:lnTo>
                            <a:pt x="133" y="66"/>
                          </a:lnTo>
                          <a:cubicBezTo>
                            <a:pt x="133" y="29"/>
                            <a:pt x="103" y="0"/>
                            <a:pt x="67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37" name="Freeform 2083">
                      <a:extLst>
                        <a:ext uri="{FF2B5EF4-FFF2-40B4-BE49-F238E27FC236}">
                          <a16:creationId xmlns:a16="http://schemas.microsoft.com/office/drawing/2014/main" id="{183C3EEE-FEA0-7210-7CD5-A3795C3D4C6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43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67" y="0"/>
                        </a:cxn>
                        <a:cxn ang="0">
                          <a:pos x="0" y="66"/>
                        </a:cxn>
                        <a:cxn ang="0">
                          <a:pos x="0" y="687"/>
                        </a:cxn>
                        <a:cxn ang="0">
                          <a:pos x="67" y="754"/>
                        </a:cxn>
                        <a:cxn ang="0">
                          <a:pos x="133" y="687"/>
                        </a:cxn>
                        <a:cxn ang="0">
                          <a:pos x="133" y="66"/>
                        </a:cxn>
                        <a:cxn ang="0">
                          <a:pos x="67" y="0"/>
                        </a:cxn>
                      </a:cxnLst>
                      <a:rect l="0" t="0" r="r" b="b"/>
                      <a:pathLst>
                        <a:path w="133" h="754">
                          <a:moveTo>
                            <a:pt x="67" y="0"/>
                          </a:moveTo>
                          <a:cubicBezTo>
                            <a:pt x="30" y="0"/>
                            <a:pt x="0" y="29"/>
                            <a:pt x="0" y="66"/>
                          </a:cubicBezTo>
                          <a:lnTo>
                            <a:pt x="0" y="687"/>
                          </a:lnTo>
                          <a:cubicBezTo>
                            <a:pt x="0" y="724"/>
                            <a:pt x="30" y="754"/>
                            <a:pt x="67" y="754"/>
                          </a:cubicBezTo>
                          <a:cubicBezTo>
                            <a:pt x="103" y="754"/>
                            <a:pt x="133" y="724"/>
                            <a:pt x="133" y="687"/>
                          </a:cubicBezTo>
                          <a:lnTo>
                            <a:pt x="133" y="66"/>
                          </a:lnTo>
                          <a:cubicBezTo>
                            <a:pt x="133" y="29"/>
                            <a:pt x="103" y="0"/>
                            <a:pt x="67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2" name="Group 2087">
                    <a:extLst>
                      <a:ext uri="{FF2B5EF4-FFF2-40B4-BE49-F238E27FC236}">
                        <a16:creationId xmlns:a16="http://schemas.microsoft.com/office/drawing/2014/main" id="{2DCE8086-FD40-FE09-35A1-BF8F2505E0F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20" y="1421"/>
                    <a:ext cx="34" cy="16"/>
                    <a:chOff x="3120" y="1421"/>
                    <a:chExt cx="34" cy="16"/>
                  </a:xfrm>
                </p:grpSpPr>
                <p:sp>
                  <p:nvSpPr>
                    <p:cNvPr id="434" name="Freeform 2085">
                      <a:extLst>
                        <a:ext uri="{FF2B5EF4-FFF2-40B4-BE49-F238E27FC236}">
                          <a16:creationId xmlns:a16="http://schemas.microsoft.com/office/drawing/2014/main" id="{6A2B95DE-72DE-EA01-9157-8A8BEFA736D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73" y="0"/>
                        </a:cxn>
                        <a:cxn ang="0">
                          <a:pos x="0" y="73"/>
                        </a:cxn>
                        <a:cxn ang="0">
                          <a:pos x="73" y="145"/>
                        </a:cxn>
                        <a:cxn ang="0">
                          <a:pos x="239" y="145"/>
                        </a:cxn>
                        <a:cxn ang="0">
                          <a:pos x="312" y="73"/>
                        </a:cxn>
                        <a:cxn ang="0">
                          <a:pos x="239" y="0"/>
                        </a:cxn>
                        <a:cxn ang="0">
                          <a:pos x="73" y="0"/>
                        </a:cxn>
                      </a:cxnLst>
                      <a:rect l="0" t="0" r="r" b="b"/>
                      <a:pathLst>
                        <a:path w="312" h="145">
                          <a:moveTo>
                            <a:pt x="73" y="0"/>
                          </a:moveTo>
                          <a:cubicBezTo>
                            <a:pt x="32" y="0"/>
                            <a:pt x="0" y="32"/>
                            <a:pt x="0" y="73"/>
                          </a:cubicBezTo>
                          <a:cubicBezTo>
                            <a:pt x="0" y="113"/>
                            <a:pt x="32" y="145"/>
                            <a:pt x="73" y="145"/>
                          </a:cubicBezTo>
                          <a:lnTo>
                            <a:pt x="239" y="145"/>
                          </a:lnTo>
                          <a:cubicBezTo>
                            <a:pt x="279" y="145"/>
                            <a:pt x="312" y="113"/>
                            <a:pt x="312" y="73"/>
                          </a:cubicBezTo>
                          <a:cubicBezTo>
                            <a:pt x="312" y="32"/>
                            <a:pt x="279" y="0"/>
                            <a:pt x="239" y="0"/>
                          </a:cubicBezTo>
                          <a:lnTo>
                            <a:pt x="73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35" name="Freeform 2086">
                      <a:extLst>
                        <a:ext uri="{FF2B5EF4-FFF2-40B4-BE49-F238E27FC236}">
                          <a16:creationId xmlns:a16="http://schemas.microsoft.com/office/drawing/2014/main" id="{95E5F3BA-0B1D-F505-1716-B8731E07AA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73" y="0"/>
                        </a:cxn>
                        <a:cxn ang="0">
                          <a:pos x="0" y="73"/>
                        </a:cxn>
                        <a:cxn ang="0">
                          <a:pos x="73" y="145"/>
                        </a:cxn>
                        <a:cxn ang="0">
                          <a:pos x="239" y="145"/>
                        </a:cxn>
                        <a:cxn ang="0">
                          <a:pos x="312" y="73"/>
                        </a:cxn>
                        <a:cxn ang="0">
                          <a:pos x="239" y="0"/>
                        </a:cxn>
                        <a:cxn ang="0">
                          <a:pos x="73" y="0"/>
                        </a:cxn>
                      </a:cxnLst>
                      <a:rect l="0" t="0" r="r" b="b"/>
                      <a:pathLst>
                        <a:path w="312" h="145">
                          <a:moveTo>
                            <a:pt x="73" y="0"/>
                          </a:moveTo>
                          <a:cubicBezTo>
                            <a:pt x="32" y="0"/>
                            <a:pt x="0" y="32"/>
                            <a:pt x="0" y="73"/>
                          </a:cubicBezTo>
                          <a:cubicBezTo>
                            <a:pt x="0" y="113"/>
                            <a:pt x="32" y="145"/>
                            <a:pt x="73" y="145"/>
                          </a:cubicBezTo>
                          <a:lnTo>
                            <a:pt x="239" y="145"/>
                          </a:lnTo>
                          <a:cubicBezTo>
                            <a:pt x="279" y="145"/>
                            <a:pt x="312" y="113"/>
                            <a:pt x="312" y="73"/>
                          </a:cubicBezTo>
                          <a:cubicBezTo>
                            <a:pt x="312" y="32"/>
                            <a:pt x="279" y="0"/>
                            <a:pt x="239" y="0"/>
                          </a:cubicBezTo>
                          <a:lnTo>
                            <a:pt x="73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3" name="Group 2090">
                    <a:extLst>
                      <a:ext uri="{FF2B5EF4-FFF2-40B4-BE49-F238E27FC236}">
                        <a16:creationId xmlns:a16="http://schemas.microsoft.com/office/drawing/2014/main" id="{090B37D0-498E-91A4-CF82-06DDEB8C18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20" y="1349"/>
                    <a:ext cx="34" cy="14"/>
                    <a:chOff x="3120" y="1349"/>
                    <a:chExt cx="34" cy="14"/>
                  </a:xfrm>
                </p:grpSpPr>
                <p:sp>
                  <p:nvSpPr>
                    <p:cNvPr id="432" name="Freeform 2088">
                      <a:extLst>
                        <a:ext uri="{FF2B5EF4-FFF2-40B4-BE49-F238E27FC236}">
                          <a16:creationId xmlns:a16="http://schemas.microsoft.com/office/drawing/2014/main" id="{7ED992DD-160E-4496-5FD2-1FBA6F6990A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349"/>
                      <a:ext cx="3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0"/>
                        </a:cxn>
                        <a:cxn ang="0">
                          <a:pos x="0" y="64"/>
                        </a:cxn>
                        <a:cxn ang="0">
                          <a:pos x="64" y="129"/>
                        </a:cxn>
                        <a:cxn ang="0">
                          <a:pos x="248" y="129"/>
                        </a:cxn>
                        <a:cxn ang="0">
                          <a:pos x="312" y="64"/>
                        </a:cxn>
                        <a:cxn ang="0">
                          <a:pos x="248" y="0"/>
                        </a:cxn>
                        <a:cxn ang="0">
                          <a:pos x="64" y="0"/>
                        </a:cxn>
                      </a:cxnLst>
                      <a:rect l="0" t="0" r="r" b="b"/>
                      <a:pathLst>
                        <a:path w="312" h="129">
                          <a:moveTo>
                            <a:pt x="64" y="0"/>
                          </a:moveTo>
                          <a:cubicBezTo>
                            <a:pt x="29" y="0"/>
                            <a:pt x="0" y="29"/>
                            <a:pt x="0" y="64"/>
                          </a:cubicBezTo>
                          <a:cubicBezTo>
                            <a:pt x="0" y="100"/>
                            <a:pt x="29" y="129"/>
                            <a:pt x="64" y="129"/>
                          </a:cubicBezTo>
                          <a:lnTo>
                            <a:pt x="248" y="129"/>
                          </a:lnTo>
                          <a:cubicBezTo>
                            <a:pt x="283" y="129"/>
                            <a:pt x="312" y="100"/>
                            <a:pt x="312" y="64"/>
                          </a:cubicBezTo>
                          <a:cubicBezTo>
                            <a:pt x="312" y="29"/>
                            <a:pt x="283" y="0"/>
                            <a:pt x="248" y="0"/>
                          </a:cubicBezTo>
                          <a:lnTo>
                            <a:pt x="6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33" name="Freeform 2089">
                      <a:extLst>
                        <a:ext uri="{FF2B5EF4-FFF2-40B4-BE49-F238E27FC236}">
                          <a16:creationId xmlns:a16="http://schemas.microsoft.com/office/drawing/2014/main" id="{60BCDFE4-B90E-BEBF-0CCA-9AB2F20E749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349"/>
                      <a:ext cx="3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0"/>
                        </a:cxn>
                        <a:cxn ang="0">
                          <a:pos x="0" y="64"/>
                        </a:cxn>
                        <a:cxn ang="0">
                          <a:pos x="64" y="129"/>
                        </a:cxn>
                        <a:cxn ang="0">
                          <a:pos x="248" y="129"/>
                        </a:cxn>
                        <a:cxn ang="0">
                          <a:pos x="312" y="64"/>
                        </a:cxn>
                        <a:cxn ang="0">
                          <a:pos x="248" y="0"/>
                        </a:cxn>
                        <a:cxn ang="0">
                          <a:pos x="64" y="0"/>
                        </a:cxn>
                      </a:cxnLst>
                      <a:rect l="0" t="0" r="r" b="b"/>
                      <a:pathLst>
                        <a:path w="312" h="129">
                          <a:moveTo>
                            <a:pt x="64" y="0"/>
                          </a:moveTo>
                          <a:cubicBezTo>
                            <a:pt x="29" y="0"/>
                            <a:pt x="0" y="29"/>
                            <a:pt x="0" y="64"/>
                          </a:cubicBezTo>
                          <a:cubicBezTo>
                            <a:pt x="0" y="100"/>
                            <a:pt x="29" y="129"/>
                            <a:pt x="64" y="129"/>
                          </a:cubicBezTo>
                          <a:lnTo>
                            <a:pt x="248" y="129"/>
                          </a:lnTo>
                          <a:cubicBezTo>
                            <a:pt x="283" y="129"/>
                            <a:pt x="312" y="100"/>
                            <a:pt x="312" y="64"/>
                          </a:cubicBezTo>
                          <a:cubicBezTo>
                            <a:pt x="312" y="29"/>
                            <a:pt x="283" y="0"/>
                            <a:pt x="248" y="0"/>
                          </a:cubicBezTo>
                          <a:lnTo>
                            <a:pt x="64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4" name="Group 2093">
                    <a:extLst>
                      <a:ext uri="{FF2B5EF4-FFF2-40B4-BE49-F238E27FC236}">
                        <a16:creationId xmlns:a16="http://schemas.microsoft.com/office/drawing/2014/main" id="{58D87B0B-080A-0A6A-5684-EADEE45D41E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2" y="1269"/>
                    <a:ext cx="34" cy="43"/>
                    <a:chOff x="3022" y="1269"/>
                    <a:chExt cx="34" cy="43"/>
                  </a:xfrm>
                </p:grpSpPr>
                <p:sp>
                  <p:nvSpPr>
                    <p:cNvPr id="430" name="Oval 2091">
                      <a:extLst>
                        <a:ext uri="{FF2B5EF4-FFF2-40B4-BE49-F238E27FC236}">
                          <a16:creationId xmlns:a16="http://schemas.microsoft.com/office/drawing/2014/main" id="{96A7AB5B-681C-CE23-A979-AC05E56023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269"/>
                      <a:ext cx="34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31" name="Oval 2092">
                      <a:extLst>
                        <a:ext uri="{FF2B5EF4-FFF2-40B4-BE49-F238E27FC236}">
                          <a16:creationId xmlns:a16="http://schemas.microsoft.com/office/drawing/2014/main" id="{BDB50A18-89E7-D6E6-2D77-8976A331FFE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269"/>
                      <a:ext cx="34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5" name="Group 2096">
                    <a:extLst>
                      <a:ext uri="{FF2B5EF4-FFF2-40B4-BE49-F238E27FC236}">
                        <a16:creationId xmlns:a16="http://schemas.microsoft.com/office/drawing/2014/main" id="{62BF2E63-F2FB-A85C-1FC2-F9FFBBE9D65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280"/>
                    <a:ext cx="66" cy="20"/>
                    <a:chOff x="3008" y="1280"/>
                    <a:chExt cx="66" cy="20"/>
                  </a:xfrm>
                </p:grpSpPr>
                <p:sp>
                  <p:nvSpPr>
                    <p:cNvPr id="428" name="Freeform 2094">
                      <a:extLst>
                        <a:ext uri="{FF2B5EF4-FFF2-40B4-BE49-F238E27FC236}">
                          <a16:creationId xmlns:a16="http://schemas.microsoft.com/office/drawing/2014/main" id="{1FC9119D-6BA3-6D6E-5049-805FE2FF5F3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0"/>
                      <a:ext cx="66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96" y="0"/>
                        </a:cxn>
                        <a:cxn ang="0">
                          <a:pos x="0" y="95"/>
                        </a:cxn>
                        <a:cxn ang="0">
                          <a:pos x="96" y="191"/>
                        </a:cxn>
                        <a:cxn ang="0">
                          <a:pos x="516" y="191"/>
                        </a:cxn>
                        <a:cxn ang="0">
                          <a:pos x="612" y="95"/>
                        </a:cxn>
                        <a:cxn ang="0">
                          <a:pos x="516" y="0"/>
                        </a:cxn>
                        <a:cxn ang="0">
                          <a:pos x="96" y="0"/>
                        </a:cxn>
                      </a:cxnLst>
                      <a:rect l="0" t="0" r="r" b="b"/>
                      <a:pathLst>
                        <a:path w="612" h="191">
                          <a:moveTo>
                            <a:pt x="96" y="0"/>
                          </a:moveTo>
                          <a:cubicBezTo>
                            <a:pt x="43" y="0"/>
                            <a:pt x="0" y="43"/>
                            <a:pt x="0" y="95"/>
                          </a:cubicBezTo>
                          <a:cubicBezTo>
                            <a:pt x="0" y="148"/>
                            <a:pt x="43" y="191"/>
                            <a:pt x="96" y="191"/>
                          </a:cubicBezTo>
                          <a:lnTo>
                            <a:pt x="516" y="191"/>
                          </a:lnTo>
                          <a:cubicBezTo>
                            <a:pt x="569" y="191"/>
                            <a:pt x="612" y="148"/>
                            <a:pt x="612" y="95"/>
                          </a:cubicBezTo>
                          <a:cubicBezTo>
                            <a:pt x="612" y="43"/>
                            <a:pt x="569" y="0"/>
                            <a:pt x="516" y="0"/>
                          </a:cubicBezTo>
                          <a:lnTo>
                            <a:pt x="9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29" name="Freeform 2095">
                      <a:extLst>
                        <a:ext uri="{FF2B5EF4-FFF2-40B4-BE49-F238E27FC236}">
                          <a16:creationId xmlns:a16="http://schemas.microsoft.com/office/drawing/2014/main" id="{FA6A4E95-2CCE-7DC4-2254-1E4EA5D450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0"/>
                      <a:ext cx="66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96" y="0"/>
                        </a:cxn>
                        <a:cxn ang="0">
                          <a:pos x="0" y="95"/>
                        </a:cxn>
                        <a:cxn ang="0">
                          <a:pos x="96" y="191"/>
                        </a:cxn>
                        <a:cxn ang="0">
                          <a:pos x="516" y="191"/>
                        </a:cxn>
                        <a:cxn ang="0">
                          <a:pos x="612" y="95"/>
                        </a:cxn>
                        <a:cxn ang="0">
                          <a:pos x="516" y="0"/>
                        </a:cxn>
                        <a:cxn ang="0">
                          <a:pos x="96" y="0"/>
                        </a:cxn>
                      </a:cxnLst>
                      <a:rect l="0" t="0" r="r" b="b"/>
                      <a:pathLst>
                        <a:path w="612" h="191">
                          <a:moveTo>
                            <a:pt x="96" y="0"/>
                          </a:moveTo>
                          <a:cubicBezTo>
                            <a:pt x="43" y="0"/>
                            <a:pt x="0" y="43"/>
                            <a:pt x="0" y="95"/>
                          </a:cubicBezTo>
                          <a:cubicBezTo>
                            <a:pt x="0" y="148"/>
                            <a:pt x="43" y="191"/>
                            <a:pt x="96" y="191"/>
                          </a:cubicBezTo>
                          <a:lnTo>
                            <a:pt x="516" y="191"/>
                          </a:lnTo>
                          <a:cubicBezTo>
                            <a:pt x="569" y="191"/>
                            <a:pt x="612" y="148"/>
                            <a:pt x="612" y="95"/>
                          </a:cubicBezTo>
                          <a:cubicBezTo>
                            <a:pt x="612" y="43"/>
                            <a:pt x="569" y="0"/>
                            <a:pt x="516" y="0"/>
                          </a:cubicBezTo>
                          <a:lnTo>
                            <a:pt x="9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6" name="Group 2099">
                    <a:extLst>
                      <a:ext uri="{FF2B5EF4-FFF2-40B4-BE49-F238E27FC236}">
                        <a16:creationId xmlns:a16="http://schemas.microsoft.com/office/drawing/2014/main" id="{5E14D06F-86AA-FB12-2CE3-E756337E251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63" y="1287"/>
                    <a:ext cx="11" cy="40"/>
                    <a:chOff x="3063" y="1287"/>
                    <a:chExt cx="11" cy="40"/>
                  </a:xfrm>
                </p:grpSpPr>
                <p:sp>
                  <p:nvSpPr>
                    <p:cNvPr id="426" name="Freeform 2097">
                      <a:extLst>
                        <a:ext uri="{FF2B5EF4-FFF2-40B4-BE49-F238E27FC236}">
                          <a16:creationId xmlns:a16="http://schemas.microsoft.com/office/drawing/2014/main" id="{B2BBD258-AD2C-A815-E4F8-C0DF6FC480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27"/>
                        </a:cxn>
                        <a:cxn ang="0">
                          <a:pos x="52" y="379"/>
                        </a:cxn>
                        <a:cxn ang="0">
                          <a:pos x="104" y="327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379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27"/>
                          </a:lnTo>
                          <a:cubicBezTo>
                            <a:pt x="0" y="356"/>
                            <a:pt x="23" y="379"/>
                            <a:pt x="52" y="379"/>
                          </a:cubicBezTo>
                          <a:cubicBezTo>
                            <a:pt x="81" y="379"/>
                            <a:pt x="104" y="356"/>
                            <a:pt x="104" y="327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27" name="Freeform 2098">
                      <a:extLst>
                        <a:ext uri="{FF2B5EF4-FFF2-40B4-BE49-F238E27FC236}">
                          <a16:creationId xmlns:a16="http://schemas.microsoft.com/office/drawing/2014/main" id="{2269E33A-6AB6-AAD9-5886-D180381026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27"/>
                        </a:cxn>
                        <a:cxn ang="0">
                          <a:pos x="52" y="379"/>
                        </a:cxn>
                        <a:cxn ang="0">
                          <a:pos x="104" y="327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379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27"/>
                          </a:lnTo>
                          <a:cubicBezTo>
                            <a:pt x="0" y="356"/>
                            <a:pt x="23" y="379"/>
                            <a:pt x="52" y="379"/>
                          </a:cubicBezTo>
                          <a:cubicBezTo>
                            <a:pt x="81" y="379"/>
                            <a:pt x="104" y="356"/>
                            <a:pt x="104" y="327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7" name="Group 2102">
                    <a:extLst>
                      <a:ext uri="{FF2B5EF4-FFF2-40B4-BE49-F238E27FC236}">
                        <a16:creationId xmlns:a16="http://schemas.microsoft.com/office/drawing/2014/main" id="{3CA5C41F-26D2-630E-9B67-087A7091B8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287"/>
                    <a:ext cx="11" cy="40"/>
                    <a:chOff x="3008" y="1287"/>
                    <a:chExt cx="11" cy="40"/>
                  </a:xfrm>
                </p:grpSpPr>
                <p:sp>
                  <p:nvSpPr>
                    <p:cNvPr id="424" name="Freeform 2100">
                      <a:extLst>
                        <a:ext uri="{FF2B5EF4-FFF2-40B4-BE49-F238E27FC236}">
                          <a16:creationId xmlns:a16="http://schemas.microsoft.com/office/drawing/2014/main" id="{B7FE1210-867A-7B20-6E04-4D14ED87B5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4"/>
                        </a:cxn>
                        <a:cxn ang="0">
                          <a:pos x="0" y="654"/>
                        </a:cxn>
                        <a:cxn ang="0">
                          <a:pos x="104" y="758"/>
                        </a:cxn>
                        <a:cxn ang="0">
                          <a:pos x="208" y="654"/>
                        </a:cxn>
                        <a:cxn ang="0">
                          <a:pos x="208" y="104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758">
                          <a:moveTo>
                            <a:pt x="104" y="0"/>
                          </a:moveTo>
                          <a:cubicBezTo>
                            <a:pt x="47" y="0"/>
                            <a:pt x="0" y="46"/>
                            <a:pt x="0" y="104"/>
                          </a:cubicBezTo>
                          <a:lnTo>
                            <a:pt x="0" y="654"/>
                          </a:lnTo>
                          <a:cubicBezTo>
                            <a:pt x="0" y="712"/>
                            <a:pt x="47" y="758"/>
                            <a:pt x="104" y="758"/>
                          </a:cubicBezTo>
                          <a:cubicBezTo>
                            <a:pt x="162" y="758"/>
                            <a:pt x="208" y="712"/>
                            <a:pt x="208" y="654"/>
                          </a:cubicBezTo>
                          <a:lnTo>
                            <a:pt x="208" y="104"/>
                          </a:lnTo>
                          <a:cubicBezTo>
                            <a:pt x="208" y="46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25" name="Freeform 2101">
                      <a:extLst>
                        <a:ext uri="{FF2B5EF4-FFF2-40B4-BE49-F238E27FC236}">
                          <a16:creationId xmlns:a16="http://schemas.microsoft.com/office/drawing/2014/main" id="{73B64DD1-96E7-6903-0642-65216AFB8FF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4"/>
                        </a:cxn>
                        <a:cxn ang="0">
                          <a:pos x="0" y="654"/>
                        </a:cxn>
                        <a:cxn ang="0">
                          <a:pos x="104" y="758"/>
                        </a:cxn>
                        <a:cxn ang="0">
                          <a:pos x="208" y="654"/>
                        </a:cxn>
                        <a:cxn ang="0">
                          <a:pos x="208" y="104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758">
                          <a:moveTo>
                            <a:pt x="104" y="0"/>
                          </a:moveTo>
                          <a:cubicBezTo>
                            <a:pt x="47" y="0"/>
                            <a:pt x="0" y="46"/>
                            <a:pt x="0" y="104"/>
                          </a:cubicBezTo>
                          <a:lnTo>
                            <a:pt x="0" y="654"/>
                          </a:lnTo>
                          <a:cubicBezTo>
                            <a:pt x="0" y="712"/>
                            <a:pt x="47" y="758"/>
                            <a:pt x="104" y="758"/>
                          </a:cubicBezTo>
                          <a:cubicBezTo>
                            <a:pt x="162" y="758"/>
                            <a:pt x="208" y="712"/>
                            <a:pt x="208" y="654"/>
                          </a:cubicBezTo>
                          <a:lnTo>
                            <a:pt x="208" y="104"/>
                          </a:lnTo>
                          <a:cubicBezTo>
                            <a:pt x="208" y="46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8" name="Group 2105">
                    <a:extLst>
                      <a:ext uri="{FF2B5EF4-FFF2-40B4-BE49-F238E27FC236}">
                        <a16:creationId xmlns:a16="http://schemas.microsoft.com/office/drawing/2014/main" id="{C199ADFA-CCD2-9871-CC3B-34F433D3D2E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5" y="1474"/>
                    <a:ext cx="34" cy="42"/>
                    <a:chOff x="3025" y="1474"/>
                    <a:chExt cx="34" cy="42"/>
                  </a:xfrm>
                </p:grpSpPr>
                <p:sp>
                  <p:nvSpPr>
                    <p:cNvPr id="422" name="Oval 2103">
                      <a:extLst>
                        <a:ext uri="{FF2B5EF4-FFF2-40B4-BE49-F238E27FC236}">
                          <a16:creationId xmlns:a16="http://schemas.microsoft.com/office/drawing/2014/main" id="{A88C5D20-A541-151A-6622-C26EC4757F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74"/>
                      <a:ext cx="34" cy="42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23" name="Oval 2104">
                      <a:extLst>
                        <a:ext uri="{FF2B5EF4-FFF2-40B4-BE49-F238E27FC236}">
                          <a16:creationId xmlns:a16="http://schemas.microsoft.com/office/drawing/2014/main" id="{41D0F959-E30E-2534-8EA9-B5F4CDA25E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74"/>
                      <a:ext cx="34" cy="42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49" name="Group 2108">
                    <a:extLst>
                      <a:ext uri="{FF2B5EF4-FFF2-40B4-BE49-F238E27FC236}">
                        <a16:creationId xmlns:a16="http://schemas.microsoft.com/office/drawing/2014/main" id="{86A7B483-6794-CEC7-0449-B118321AC3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5" y="1474"/>
                    <a:ext cx="32" cy="40"/>
                    <a:chOff x="3025" y="1474"/>
                    <a:chExt cx="32" cy="40"/>
                  </a:xfrm>
                </p:grpSpPr>
                <p:sp>
                  <p:nvSpPr>
                    <p:cNvPr id="420" name="Freeform 2106">
                      <a:extLst>
                        <a:ext uri="{FF2B5EF4-FFF2-40B4-BE49-F238E27FC236}">
                          <a16:creationId xmlns:a16="http://schemas.microsoft.com/office/drawing/2014/main" id="{EE5E853D-14C2-5956-FC0C-307B71E5B0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474"/>
                      <a:ext cx="32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0" y="15"/>
                        </a:cxn>
                        <a:cxn ang="0">
                          <a:pos x="0" y="13"/>
                        </a:cxn>
                        <a:cxn ang="0">
                          <a:pos x="2" y="9"/>
                        </a:cxn>
                        <a:cxn ang="0">
                          <a:pos x="3" y="6"/>
                        </a:cxn>
                        <a:cxn ang="0">
                          <a:pos x="5" y="4"/>
                        </a:cxn>
                        <a:cxn ang="0">
                          <a:pos x="8" y="2"/>
                        </a:cxn>
                        <a:cxn ang="0">
                          <a:pos x="10" y="0"/>
                        </a:cxn>
                        <a:cxn ang="0">
                          <a:pos x="13" y="0"/>
                        </a:cxn>
                        <a:cxn ang="0">
                          <a:pos x="16" y="0"/>
                        </a:cxn>
                        <a:cxn ang="0">
                          <a:pos x="19" y="0"/>
                        </a:cxn>
                        <a:cxn ang="0">
                          <a:pos x="21" y="0"/>
                        </a:cxn>
                        <a:cxn ang="0">
                          <a:pos x="24" y="2"/>
                        </a:cxn>
                        <a:cxn ang="0">
                          <a:pos x="27" y="4"/>
                        </a:cxn>
                        <a:cxn ang="0">
                          <a:pos x="29" y="6"/>
                        </a:cxn>
                        <a:cxn ang="0">
                          <a:pos x="30" y="9"/>
                        </a:cxn>
                        <a:cxn ang="0">
                          <a:pos x="32" y="13"/>
                        </a:cxn>
                        <a:cxn ang="0">
                          <a:pos x="32" y="15"/>
                        </a:cxn>
                        <a:cxn ang="0">
                          <a:pos x="32" y="20"/>
                        </a:cxn>
                        <a:cxn ang="0">
                          <a:pos x="32" y="24"/>
                        </a:cxn>
                        <a:cxn ang="0">
                          <a:pos x="32" y="27"/>
                        </a:cxn>
                        <a:cxn ang="0">
                          <a:pos x="30" y="31"/>
                        </a:cxn>
                        <a:cxn ang="0">
                          <a:pos x="29" y="33"/>
                        </a:cxn>
                        <a:cxn ang="0">
                          <a:pos x="27" y="36"/>
                        </a:cxn>
                        <a:cxn ang="0">
                          <a:pos x="24" y="38"/>
                        </a:cxn>
                        <a:cxn ang="0">
                          <a:pos x="21" y="40"/>
                        </a:cxn>
                        <a:cxn ang="0">
                          <a:pos x="19" y="40"/>
                        </a:cxn>
                        <a:cxn ang="0">
                          <a:pos x="16" y="40"/>
                        </a:cxn>
                        <a:cxn ang="0">
                          <a:pos x="13" y="40"/>
                        </a:cxn>
                        <a:cxn ang="0">
                          <a:pos x="10" y="40"/>
                        </a:cxn>
                        <a:cxn ang="0">
                          <a:pos x="8" y="38"/>
                        </a:cxn>
                        <a:cxn ang="0">
                          <a:pos x="5" y="36"/>
                        </a:cxn>
                        <a:cxn ang="0">
                          <a:pos x="3" y="33"/>
                        </a:cxn>
                        <a:cxn ang="0">
                          <a:pos x="2" y="31"/>
                        </a:cxn>
                        <a:cxn ang="0">
                          <a:pos x="0" y="27"/>
                        </a:cxn>
                        <a:cxn ang="0">
                          <a:pos x="0" y="24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32" h="40">
                          <a:moveTo>
                            <a:pt x="0" y="20"/>
                          </a:moveTo>
                          <a:lnTo>
                            <a:pt x="0" y="15"/>
                          </a:lnTo>
                          <a:lnTo>
                            <a:pt x="0" y="13"/>
                          </a:lnTo>
                          <a:lnTo>
                            <a:pt x="2" y="9"/>
                          </a:lnTo>
                          <a:lnTo>
                            <a:pt x="3" y="6"/>
                          </a:lnTo>
                          <a:lnTo>
                            <a:pt x="5" y="4"/>
                          </a:lnTo>
                          <a:lnTo>
                            <a:pt x="8" y="2"/>
                          </a:lnTo>
                          <a:lnTo>
                            <a:pt x="10" y="0"/>
                          </a:lnTo>
                          <a:lnTo>
                            <a:pt x="13" y="0"/>
                          </a:lnTo>
                          <a:lnTo>
                            <a:pt x="16" y="0"/>
                          </a:lnTo>
                          <a:lnTo>
                            <a:pt x="19" y="0"/>
                          </a:lnTo>
                          <a:lnTo>
                            <a:pt x="21" y="0"/>
                          </a:lnTo>
                          <a:lnTo>
                            <a:pt x="24" y="2"/>
                          </a:lnTo>
                          <a:lnTo>
                            <a:pt x="27" y="4"/>
                          </a:lnTo>
                          <a:lnTo>
                            <a:pt x="29" y="6"/>
                          </a:lnTo>
                          <a:lnTo>
                            <a:pt x="30" y="9"/>
                          </a:lnTo>
                          <a:lnTo>
                            <a:pt x="32" y="13"/>
                          </a:lnTo>
                          <a:lnTo>
                            <a:pt x="32" y="15"/>
                          </a:lnTo>
                          <a:lnTo>
                            <a:pt x="32" y="20"/>
                          </a:lnTo>
                          <a:lnTo>
                            <a:pt x="32" y="24"/>
                          </a:lnTo>
                          <a:lnTo>
                            <a:pt x="32" y="27"/>
                          </a:lnTo>
                          <a:lnTo>
                            <a:pt x="30" y="31"/>
                          </a:lnTo>
                          <a:lnTo>
                            <a:pt x="29" y="33"/>
                          </a:lnTo>
                          <a:lnTo>
                            <a:pt x="27" y="36"/>
                          </a:lnTo>
                          <a:lnTo>
                            <a:pt x="24" y="38"/>
                          </a:lnTo>
                          <a:lnTo>
                            <a:pt x="21" y="40"/>
                          </a:lnTo>
                          <a:lnTo>
                            <a:pt x="19" y="40"/>
                          </a:lnTo>
                          <a:lnTo>
                            <a:pt x="16" y="40"/>
                          </a:lnTo>
                          <a:lnTo>
                            <a:pt x="13" y="40"/>
                          </a:lnTo>
                          <a:lnTo>
                            <a:pt x="10" y="40"/>
                          </a:lnTo>
                          <a:lnTo>
                            <a:pt x="8" y="38"/>
                          </a:lnTo>
                          <a:lnTo>
                            <a:pt x="5" y="36"/>
                          </a:lnTo>
                          <a:lnTo>
                            <a:pt x="3" y="33"/>
                          </a:lnTo>
                          <a:lnTo>
                            <a:pt x="2" y="31"/>
                          </a:lnTo>
                          <a:lnTo>
                            <a:pt x="0" y="27"/>
                          </a:lnTo>
                          <a:lnTo>
                            <a:pt x="0" y="24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21" name="Freeform 2107">
                      <a:extLst>
                        <a:ext uri="{FF2B5EF4-FFF2-40B4-BE49-F238E27FC236}">
                          <a16:creationId xmlns:a16="http://schemas.microsoft.com/office/drawing/2014/main" id="{F19F8E7E-70C2-3B27-3F45-1CF60CDFA55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474"/>
                      <a:ext cx="32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0" y="15"/>
                        </a:cxn>
                        <a:cxn ang="0">
                          <a:pos x="0" y="13"/>
                        </a:cxn>
                        <a:cxn ang="0">
                          <a:pos x="2" y="9"/>
                        </a:cxn>
                        <a:cxn ang="0">
                          <a:pos x="3" y="6"/>
                        </a:cxn>
                        <a:cxn ang="0">
                          <a:pos x="5" y="4"/>
                        </a:cxn>
                        <a:cxn ang="0">
                          <a:pos x="8" y="2"/>
                        </a:cxn>
                        <a:cxn ang="0">
                          <a:pos x="10" y="0"/>
                        </a:cxn>
                        <a:cxn ang="0">
                          <a:pos x="13" y="0"/>
                        </a:cxn>
                        <a:cxn ang="0">
                          <a:pos x="16" y="0"/>
                        </a:cxn>
                        <a:cxn ang="0">
                          <a:pos x="19" y="0"/>
                        </a:cxn>
                        <a:cxn ang="0">
                          <a:pos x="21" y="0"/>
                        </a:cxn>
                        <a:cxn ang="0">
                          <a:pos x="24" y="2"/>
                        </a:cxn>
                        <a:cxn ang="0">
                          <a:pos x="27" y="4"/>
                        </a:cxn>
                        <a:cxn ang="0">
                          <a:pos x="29" y="6"/>
                        </a:cxn>
                        <a:cxn ang="0">
                          <a:pos x="30" y="9"/>
                        </a:cxn>
                        <a:cxn ang="0">
                          <a:pos x="32" y="13"/>
                        </a:cxn>
                        <a:cxn ang="0">
                          <a:pos x="32" y="15"/>
                        </a:cxn>
                        <a:cxn ang="0">
                          <a:pos x="32" y="20"/>
                        </a:cxn>
                        <a:cxn ang="0">
                          <a:pos x="32" y="24"/>
                        </a:cxn>
                        <a:cxn ang="0">
                          <a:pos x="32" y="27"/>
                        </a:cxn>
                        <a:cxn ang="0">
                          <a:pos x="30" y="31"/>
                        </a:cxn>
                        <a:cxn ang="0">
                          <a:pos x="29" y="33"/>
                        </a:cxn>
                        <a:cxn ang="0">
                          <a:pos x="27" y="36"/>
                        </a:cxn>
                        <a:cxn ang="0">
                          <a:pos x="24" y="38"/>
                        </a:cxn>
                        <a:cxn ang="0">
                          <a:pos x="21" y="40"/>
                        </a:cxn>
                        <a:cxn ang="0">
                          <a:pos x="19" y="40"/>
                        </a:cxn>
                        <a:cxn ang="0">
                          <a:pos x="16" y="40"/>
                        </a:cxn>
                        <a:cxn ang="0">
                          <a:pos x="13" y="40"/>
                        </a:cxn>
                        <a:cxn ang="0">
                          <a:pos x="10" y="40"/>
                        </a:cxn>
                        <a:cxn ang="0">
                          <a:pos x="8" y="38"/>
                        </a:cxn>
                        <a:cxn ang="0">
                          <a:pos x="5" y="36"/>
                        </a:cxn>
                        <a:cxn ang="0">
                          <a:pos x="3" y="33"/>
                        </a:cxn>
                        <a:cxn ang="0">
                          <a:pos x="2" y="31"/>
                        </a:cxn>
                        <a:cxn ang="0">
                          <a:pos x="0" y="27"/>
                        </a:cxn>
                        <a:cxn ang="0">
                          <a:pos x="0" y="24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32" h="40">
                          <a:moveTo>
                            <a:pt x="0" y="20"/>
                          </a:moveTo>
                          <a:lnTo>
                            <a:pt x="0" y="15"/>
                          </a:lnTo>
                          <a:lnTo>
                            <a:pt x="0" y="13"/>
                          </a:lnTo>
                          <a:lnTo>
                            <a:pt x="2" y="9"/>
                          </a:lnTo>
                          <a:lnTo>
                            <a:pt x="3" y="6"/>
                          </a:lnTo>
                          <a:lnTo>
                            <a:pt x="5" y="4"/>
                          </a:lnTo>
                          <a:lnTo>
                            <a:pt x="8" y="2"/>
                          </a:lnTo>
                          <a:lnTo>
                            <a:pt x="10" y="0"/>
                          </a:lnTo>
                          <a:lnTo>
                            <a:pt x="13" y="0"/>
                          </a:lnTo>
                          <a:lnTo>
                            <a:pt x="16" y="0"/>
                          </a:lnTo>
                          <a:lnTo>
                            <a:pt x="19" y="0"/>
                          </a:lnTo>
                          <a:lnTo>
                            <a:pt x="21" y="0"/>
                          </a:lnTo>
                          <a:lnTo>
                            <a:pt x="24" y="2"/>
                          </a:lnTo>
                          <a:lnTo>
                            <a:pt x="27" y="4"/>
                          </a:lnTo>
                          <a:lnTo>
                            <a:pt x="29" y="6"/>
                          </a:lnTo>
                          <a:lnTo>
                            <a:pt x="30" y="9"/>
                          </a:lnTo>
                          <a:lnTo>
                            <a:pt x="32" y="13"/>
                          </a:lnTo>
                          <a:lnTo>
                            <a:pt x="32" y="15"/>
                          </a:lnTo>
                          <a:lnTo>
                            <a:pt x="32" y="20"/>
                          </a:lnTo>
                          <a:lnTo>
                            <a:pt x="32" y="24"/>
                          </a:lnTo>
                          <a:lnTo>
                            <a:pt x="32" y="27"/>
                          </a:lnTo>
                          <a:lnTo>
                            <a:pt x="30" y="31"/>
                          </a:lnTo>
                          <a:lnTo>
                            <a:pt x="29" y="33"/>
                          </a:lnTo>
                          <a:lnTo>
                            <a:pt x="27" y="36"/>
                          </a:lnTo>
                          <a:lnTo>
                            <a:pt x="24" y="38"/>
                          </a:lnTo>
                          <a:lnTo>
                            <a:pt x="21" y="40"/>
                          </a:lnTo>
                          <a:lnTo>
                            <a:pt x="19" y="40"/>
                          </a:lnTo>
                          <a:lnTo>
                            <a:pt x="16" y="40"/>
                          </a:lnTo>
                          <a:lnTo>
                            <a:pt x="13" y="40"/>
                          </a:lnTo>
                          <a:lnTo>
                            <a:pt x="10" y="40"/>
                          </a:lnTo>
                          <a:lnTo>
                            <a:pt x="8" y="38"/>
                          </a:lnTo>
                          <a:lnTo>
                            <a:pt x="5" y="36"/>
                          </a:lnTo>
                          <a:lnTo>
                            <a:pt x="3" y="33"/>
                          </a:lnTo>
                          <a:lnTo>
                            <a:pt x="2" y="31"/>
                          </a:lnTo>
                          <a:lnTo>
                            <a:pt x="0" y="27"/>
                          </a:lnTo>
                          <a:lnTo>
                            <a:pt x="0" y="24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50" name="Group 2111">
                    <a:extLst>
                      <a:ext uri="{FF2B5EF4-FFF2-40B4-BE49-F238E27FC236}">
                        <a16:creationId xmlns:a16="http://schemas.microsoft.com/office/drawing/2014/main" id="{F27862DF-EADF-1174-323A-241A7E60A7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486"/>
                    <a:ext cx="66" cy="18"/>
                    <a:chOff x="3008" y="1486"/>
                    <a:chExt cx="66" cy="18"/>
                  </a:xfrm>
                </p:grpSpPr>
                <p:sp>
                  <p:nvSpPr>
                    <p:cNvPr id="418" name="Freeform 2109">
                      <a:extLst>
                        <a:ext uri="{FF2B5EF4-FFF2-40B4-BE49-F238E27FC236}">
                          <a16:creationId xmlns:a16="http://schemas.microsoft.com/office/drawing/2014/main" id="{AA03D240-D034-5F1E-FA4E-536A8689E6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86"/>
                      <a:ext cx="66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83" y="0"/>
                        </a:cxn>
                        <a:cxn ang="0">
                          <a:pos x="0" y="83"/>
                        </a:cxn>
                        <a:cxn ang="0">
                          <a:pos x="83" y="167"/>
                        </a:cxn>
                        <a:cxn ang="0">
                          <a:pos x="529" y="167"/>
                        </a:cxn>
                        <a:cxn ang="0">
                          <a:pos x="612" y="83"/>
                        </a:cxn>
                        <a:cxn ang="0">
                          <a:pos x="529" y="0"/>
                        </a:cxn>
                        <a:cxn ang="0">
                          <a:pos x="83" y="0"/>
                        </a:cxn>
                      </a:cxnLst>
                      <a:rect l="0" t="0" r="r" b="b"/>
                      <a:pathLst>
                        <a:path w="612" h="167">
                          <a:moveTo>
                            <a:pt x="83" y="0"/>
                          </a:moveTo>
                          <a:cubicBezTo>
                            <a:pt x="37" y="0"/>
                            <a:pt x="0" y="37"/>
                            <a:pt x="0" y="83"/>
                          </a:cubicBezTo>
                          <a:cubicBezTo>
                            <a:pt x="0" y="129"/>
                            <a:pt x="37" y="167"/>
                            <a:pt x="83" y="167"/>
                          </a:cubicBezTo>
                          <a:lnTo>
                            <a:pt x="529" y="167"/>
                          </a:lnTo>
                          <a:cubicBezTo>
                            <a:pt x="575" y="167"/>
                            <a:pt x="612" y="129"/>
                            <a:pt x="612" y="83"/>
                          </a:cubicBezTo>
                          <a:cubicBezTo>
                            <a:pt x="612" y="37"/>
                            <a:pt x="575" y="0"/>
                            <a:pt x="529" y="0"/>
                          </a:cubicBezTo>
                          <a:lnTo>
                            <a:pt x="83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9" name="Freeform 2110">
                      <a:extLst>
                        <a:ext uri="{FF2B5EF4-FFF2-40B4-BE49-F238E27FC236}">
                          <a16:creationId xmlns:a16="http://schemas.microsoft.com/office/drawing/2014/main" id="{EE4CB689-2D12-9DB6-4816-DFB9FCF9EB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86"/>
                      <a:ext cx="66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83" y="0"/>
                        </a:cxn>
                        <a:cxn ang="0">
                          <a:pos x="0" y="83"/>
                        </a:cxn>
                        <a:cxn ang="0">
                          <a:pos x="83" y="167"/>
                        </a:cxn>
                        <a:cxn ang="0">
                          <a:pos x="529" y="167"/>
                        </a:cxn>
                        <a:cxn ang="0">
                          <a:pos x="612" y="83"/>
                        </a:cxn>
                        <a:cxn ang="0">
                          <a:pos x="529" y="0"/>
                        </a:cxn>
                        <a:cxn ang="0">
                          <a:pos x="83" y="0"/>
                        </a:cxn>
                      </a:cxnLst>
                      <a:rect l="0" t="0" r="r" b="b"/>
                      <a:pathLst>
                        <a:path w="612" h="167">
                          <a:moveTo>
                            <a:pt x="83" y="0"/>
                          </a:moveTo>
                          <a:cubicBezTo>
                            <a:pt x="37" y="0"/>
                            <a:pt x="0" y="37"/>
                            <a:pt x="0" y="83"/>
                          </a:cubicBezTo>
                          <a:cubicBezTo>
                            <a:pt x="0" y="129"/>
                            <a:pt x="37" y="167"/>
                            <a:pt x="83" y="167"/>
                          </a:cubicBezTo>
                          <a:lnTo>
                            <a:pt x="529" y="167"/>
                          </a:lnTo>
                          <a:cubicBezTo>
                            <a:pt x="575" y="167"/>
                            <a:pt x="612" y="129"/>
                            <a:pt x="612" y="83"/>
                          </a:cubicBezTo>
                          <a:cubicBezTo>
                            <a:pt x="612" y="37"/>
                            <a:pt x="575" y="0"/>
                            <a:pt x="529" y="0"/>
                          </a:cubicBezTo>
                          <a:lnTo>
                            <a:pt x="83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51" name="Group 2114">
                    <a:extLst>
                      <a:ext uri="{FF2B5EF4-FFF2-40B4-BE49-F238E27FC236}">
                        <a16:creationId xmlns:a16="http://schemas.microsoft.com/office/drawing/2014/main" id="{5B44FF6E-7335-BFA8-ECDC-EEF3F92CA2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457"/>
                    <a:ext cx="11" cy="42"/>
                    <a:chOff x="3008" y="1457"/>
                    <a:chExt cx="11" cy="42"/>
                  </a:xfrm>
                </p:grpSpPr>
                <p:sp>
                  <p:nvSpPr>
                    <p:cNvPr id="416" name="Freeform 2112">
                      <a:extLst>
                        <a:ext uri="{FF2B5EF4-FFF2-40B4-BE49-F238E27FC236}">
                          <a16:creationId xmlns:a16="http://schemas.microsoft.com/office/drawing/2014/main" id="{0B6A6627-BA05-EDC4-8A90-B7F02911F4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57"/>
                      <a:ext cx="11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5"/>
                        </a:cxn>
                        <a:cxn ang="0">
                          <a:pos x="0" y="696"/>
                        </a:cxn>
                        <a:cxn ang="0">
                          <a:pos x="104" y="800"/>
                        </a:cxn>
                        <a:cxn ang="0">
                          <a:pos x="208" y="696"/>
                        </a:cxn>
                        <a:cxn ang="0">
                          <a:pos x="208" y="105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800">
                          <a:moveTo>
                            <a:pt x="104" y="0"/>
                          </a:moveTo>
                          <a:cubicBezTo>
                            <a:pt x="47" y="0"/>
                            <a:pt x="0" y="47"/>
                            <a:pt x="0" y="105"/>
                          </a:cubicBezTo>
                          <a:lnTo>
                            <a:pt x="0" y="696"/>
                          </a:lnTo>
                          <a:cubicBezTo>
                            <a:pt x="0" y="754"/>
                            <a:pt x="47" y="800"/>
                            <a:pt x="104" y="800"/>
                          </a:cubicBezTo>
                          <a:cubicBezTo>
                            <a:pt x="162" y="800"/>
                            <a:pt x="208" y="754"/>
                            <a:pt x="208" y="696"/>
                          </a:cubicBezTo>
                          <a:lnTo>
                            <a:pt x="208" y="105"/>
                          </a:lnTo>
                          <a:cubicBezTo>
                            <a:pt x="208" y="47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7" name="Freeform 2113">
                      <a:extLst>
                        <a:ext uri="{FF2B5EF4-FFF2-40B4-BE49-F238E27FC236}">
                          <a16:creationId xmlns:a16="http://schemas.microsoft.com/office/drawing/2014/main" id="{4BACC240-24D8-8917-E738-2E30086CA3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57"/>
                      <a:ext cx="11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5"/>
                        </a:cxn>
                        <a:cxn ang="0">
                          <a:pos x="0" y="696"/>
                        </a:cxn>
                        <a:cxn ang="0">
                          <a:pos x="104" y="800"/>
                        </a:cxn>
                        <a:cxn ang="0">
                          <a:pos x="208" y="696"/>
                        </a:cxn>
                        <a:cxn ang="0">
                          <a:pos x="208" y="105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800">
                          <a:moveTo>
                            <a:pt x="104" y="0"/>
                          </a:moveTo>
                          <a:cubicBezTo>
                            <a:pt x="47" y="0"/>
                            <a:pt x="0" y="47"/>
                            <a:pt x="0" y="105"/>
                          </a:cubicBezTo>
                          <a:lnTo>
                            <a:pt x="0" y="696"/>
                          </a:lnTo>
                          <a:cubicBezTo>
                            <a:pt x="0" y="754"/>
                            <a:pt x="47" y="800"/>
                            <a:pt x="104" y="800"/>
                          </a:cubicBezTo>
                          <a:cubicBezTo>
                            <a:pt x="162" y="800"/>
                            <a:pt x="208" y="754"/>
                            <a:pt x="208" y="696"/>
                          </a:cubicBezTo>
                          <a:lnTo>
                            <a:pt x="208" y="105"/>
                          </a:lnTo>
                          <a:cubicBezTo>
                            <a:pt x="208" y="47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52" name="Group 2117">
                    <a:extLst>
                      <a:ext uri="{FF2B5EF4-FFF2-40B4-BE49-F238E27FC236}">
                        <a16:creationId xmlns:a16="http://schemas.microsoft.com/office/drawing/2014/main" id="{5086684B-E848-A63D-A602-8DB5633AF27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63" y="1457"/>
                    <a:ext cx="11" cy="43"/>
                    <a:chOff x="3063" y="1457"/>
                    <a:chExt cx="11" cy="43"/>
                  </a:xfrm>
                </p:grpSpPr>
                <p:sp>
                  <p:nvSpPr>
                    <p:cNvPr id="414" name="Freeform 2115">
                      <a:extLst>
                        <a:ext uri="{FF2B5EF4-FFF2-40B4-BE49-F238E27FC236}">
                          <a16:creationId xmlns:a16="http://schemas.microsoft.com/office/drawing/2014/main" id="{E052208B-0BB9-C265-8637-EE28D1C1584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457"/>
                      <a:ext cx="11" cy="43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48"/>
                        </a:cxn>
                        <a:cxn ang="0">
                          <a:pos x="52" y="400"/>
                        </a:cxn>
                        <a:cxn ang="0">
                          <a:pos x="104" y="348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400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48"/>
                          </a:lnTo>
                          <a:cubicBezTo>
                            <a:pt x="0" y="377"/>
                            <a:pt x="23" y="400"/>
                            <a:pt x="52" y="400"/>
                          </a:cubicBezTo>
                          <a:cubicBezTo>
                            <a:pt x="81" y="400"/>
                            <a:pt x="104" y="377"/>
                            <a:pt x="104" y="348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5" name="Freeform 2116">
                      <a:extLst>
                        <a:ext uri="{FF2B5EF4-FFF2-40B4-BE49-F238E27FC236}">
                          <a16:creationId xmlns:a16="http://schemas.microsoft.com/office/drawing/2014/main" id="{DC21787C-4F86-AA29-646A-A4E5F79F65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457"/>
                      <a:ext cx="11" cy="43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48"/>
                        </a:cxn>
                        <a:cxn ang="0">
                          <a:pos x="52" y="400"/>
                        </a:cxn>
                        <a:cxn ang="0">
                          <a:pos x="104" y="348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400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48"/>
                          </a:lnTo>
                          <a:cubicBezTo>
                            <a:pt x="0" y="377"/>
                            <a:pt x="23" y="400"/>
                            <a:pt x="52" y="400"/>
                          </a:cubicBezTo>
                          <a:cubicBezTo>
                            <a:pt x="81" y="400"/>
                            <a:pt x="104" y="377"/>
                            <a:pt x="104" y="348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53" name="Group 2120">
                    <a:extLst>
                      <a:ext uri="{FF2B5EF4-FFF2-40B4-BE49-F238E27FC236}">
                        <a16:creationId xmlns:a16="http://schemas.microsoft.com/office/drawing/2014/main" id="{165044CC-ABFB-8186-DC0F-812A233BBCA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39" y="1303"/>
                    <a:ext cx="204" cy="179"/>
                    <a:chOff x="2939" y="1303"/>
                    <a:chExt cx="204" cy="179"/>
                  </a:xfrm>
                </p:grpSpPr>
                <p:sp>
                  <p:nvSpPr>
                    <p:cNvPr id="412" name="Oval 2118">
                      <a:extLst>
                        <a:ext uri="{FF2B5EF4-FFF2-40B4-BE49-F238E27FC236}">
                          <a16:creationId xmlns:a16="http://schemas.microsoft.com/office/drawing/2014/main" id="{ED180D77-B846-6016-710B-C024EC6258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9" y="1303"/>
                      <a:ext cx="204" cy="17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3" name="Oval 2119">
                      <a:extLst>
                        <a:ext uri="{FF2B5EF4-FFF2-40B4-BE49-F238E27FC236}">
                          <a16:creationId xmlns:a16="http://schemas.microsoft.com/office/drawing/2014/main" id="{09F99477-E284-1DA1-8C53-D513D512CA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9" y="1303"/>
                      <a:ext cx="204" cy="179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54" name="Group 2123">
                    <a:extLst>
                      <a:ext uri="{FF2B5EF4-FFF2-40B4-BE49-F238E27FC236}">
                        <a16:creationId xmlns:a16="http://schemas.microsoft.com/office/drawing/2014/main" id="{C7DAA103-51D3-9FEF-9204-7555FD2C6C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12" y="1372"/>
                    <a:ext cx="33" cy="43"/>
                    <a:chOff x="2912" y="1372"/>
                    <a:chExt cx="33" cy="43"/>
                  </a:xfrm>
                </p:grpSpPr>
                <p:sp>
                  <p:nvSpPr>
                    <p:cNvPr id="410" name="Oval 2121">
                      <a:extLst>
                        <a:ext uri="{FF2B5EF4-FFF2-40B4-BE49-F238E27FC236}">
                          <a16:creationId xmlns:a16="http://schemas.microsoft.com/office/drawing/2014/main" id="{7E03E508-B65C-A158-1041-4591F05F353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2" y="1372"/>
                      <a:ext cx="33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11" name="Oval 2122">
                      <a:extLst>
                        <a:ext uri="{FF2B5EF4-FFF2-40B4-BE49-F238E27FC236}">
                          <a16:creationId xmlns:a16="http://schemas.microsoft.com/office/drawing/2014/main" id="{6CC7CB97-CB5D-359D-BCA1-AD1B880A21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2" y="1372"/>
                      <a:ext cx="33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55" name="Group 2126">
                    <a:extLst>
                      <a:ext uri="{FF2B5EF4-FFF2-40B4-BE49-F238E27FC236}">
                        <a16:creationId xmlns:a16="http://schemas.microsoft.com/office/drawing/2014/main" id="{F02584AB-EDB3-FCAE-1E0D-77D6F0B4B39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2" y="1352"/>
                    <a:ext cx="14" cy="80"/>
                    <a:chOff x="2922" y="1352"/>
                    <a:chExt cx="14" cy="80"/>
                  </a:xfrm>
                </p:grpSpPr>
                <p:sp>
                  <p:nvSpPr>
                    <p:cNvPr id="408" name="Freeform 2124">
                      <a:extLst>
                        <a:ext uri="{FF2B5EF4-FFF2-40B4-BE49-F238E27FC236}">
                          <a16:creationId xmlns:a16="http://schemas.microsoft.com/office/drawing/2014/main" id="{F7E15AD0-29B4-24F3-E95C-77F34E5F8AF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2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133" y="0"/>
                        </a:cxn>
                        <a:cxn ang="0">
                          <a:pos x="0" y="133"/>
                        </a:cxn>
                        <a:cxn ang="0">
                          <a:pos x="0" y="1375"/>
                        </a:cxn>
                        <a:cxn ang="0">
                          <a:pos x="133" y="1508"/>
                        </a:cxn>
                        <a:cxn ang="0">
                          <a:pos x="266" y="1375"/>
                        </a:cxn>
                        <a:cxn ang="0">
                          <a:pos x="266" y="133"/>
                        </a:cxn>
                        <a:cxn ang="0">
                          <a:pos x="133" y="0"/>
                        </a:cxn>
                      </a:cxnLst>
                      <a:rect l="0" t="0" r="r" b="b"/>
                      <a:pathLst>
                        <a:path w="266" h="1508">
                          <a:moveTo>
                            <a:pt x="133" y="0"/>
                          </a:moveTo>
                          <a:cubicBezTo>
                            <a:pt x="59" y="0"/>
                            <a:pt x="0" y="59"/>
                            <a:pt x="0" y="133"/>
                          </a:cubicBezTo>
                          <a:lnTo>
                            <a:pt x="0" y="1375"/>
                          </a:lnTo>
                          <a:cubicBezTo>
                            <a:pt x="0" y="1448"/>
                            <a:pt x="59" y="1508"/>
                            <a:pt x="133" y="1508"/>
                          </a:cubicBezTo>
                          <a:cubicBezTo>
                            <a:pt x="207" y="1508"/>
                            <a:pt x="266" y="1448"/>
                            <a:pt x="266" y="1375"/>
                          </a:cubicBezTo>
                          <a:lnTo>
                            <a:pt x="266" y="133"/>
                          </a:lnTo>
                          <a:cubicBezTo>
                            <a:pt x="266" y="59"/>
                            <a:pt x="207" y="0"/>
                            <a:pt x="13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09" name="Freeform 2125">
                      <a:extLst>
                        <a:ext uri="{FF2B5EF4-FFF2-40B4-BE49-F238E27FC236}">
                          <a16:creationId xmlns:a16="http://schemas.microsoft.com/office/drawing/2014/main" id="{68F95EB0-8CCE-BF99-97ED-3CAE3A8D2C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2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133" y="0"/>
                        </a:cxn>
                        <a:cxn ang="0">
                          <a:pos x="0" y="133"/>
                        </a:cxn>
                        <a:cxn ang="0">
                          <a:pos x="0" y="1375"/>
                        </a:cxn>
                        <a:cxn ang="0">
                          <a:pos x="133" y="1508"/>
                        </a:cxn>
                        <a:cxn ang="0">
                          <a:pos x="266" y="1375"/>
                        </a:cxn>
                        <a:cxn ang="0">
                          <a:pos x="266" y="133"/>
                        </a:cxn>
                        <a:cxn ang="0">
                          <a:pos x="133" y="0"/>
                        </a:cxn>
                      </a:cxnLst>
                      <a:rect l="0" t="0" r="r" b="b"/>
                      <a:pathLst>
                        <a:path w="266" h="1508">
                          <a:moveTo>
                            <a:pt x="133" y="0"/>
                          </a:moveTo>
                          <a:cubicBezTo>
                            <a:pt x="59" y="0"/>
                            <a:pt x="0" y="59"/>
                            <a:pt x="0" y="133"/>
                          </a:cubicBezTo>
                          <a:lnTo>
                            <a:pt x="0" y="1375"/>
                          </a:lnTo>
                          <a:cubicBezTo>
                            <a:pt x="0" y="1448"/>
                            <a:pt x="59" y="1508"/>
                            <a:pt x="133" y="1508"/>
                          </a:cubicBezTo>
                          <a:cubicBezTo>
                            <a:pt x="207" y="1508"/>
                            <a:pt x="266" y="1448"/>
                            <a:pt x="266" y="1375"/>
                          </a:cubicBezTo>
                          <a:lnTo>
                            <a:pt x="266" y="133"/>
                          </a:lnTo>
                          <a:cubicBezTo>
                            <a:pt x="266" y="59"/>
                            <a:pt x="207" y="0"/>
                            <a:pt x="133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56" name="Group 2129">
                    <a:extLst>
                      <a:ext uri="{FF2B5EF4-FFF2-40B4-BE49-F238E27FC236}">
                        <a16:creationId xmlns:a16="http://schemas.microsoft.com/office/drawing/2014/main" id="{D7DEFBD3-4D97-36BA-C5F0-EE7A6DBCF6F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5" y="1349"/>
                    <a:ext cx="33" cy="14"/>
                    <a:chOff x="2925" y="1349"/>
                    <a:chExt cx="33" cy="14"/>
                  </a:xfrm>
                </p:grpSpPr>
                <p:sp>
                  <p:nvSpPr>
                    <p:cNvPr id="406" name="Freeform 2127">
                      <a:extLst>
                        <a:ext uri="{FF2B5EF4-FFF2-40B4-BE49-F238E27FC236}">
                          <a16:creationId xmlns:a16="http://schemas.microsoft.com/office/drawing/2014/main" id="{31E2D094-EC76-BAD2-EBBF-0386E6695B9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5" y="1349"/>
                      <a:ext cx="33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86" y="0"/>
                        </a:cxn>
                        <a:cxn ang="0">
                          <a:pos x="0" y="86"/>
                        </a:cxn>
                        <a:cxn ang="0">
                          <a:pos x="0" y="172"/>
                        </a:cxn>
                        <a:cxn ang="0">
                          <a:pos x="86" y="258"/>
                        </a:cxn>
                        <a:cxn ang="0">
                          <a:pos x="539" y="258"/>
                        </a:cxn>
                        <a:cxn ang="0">
                          <a:pos x="625" y="172"/>
                        </a:cxn>
                        <a:cxn ang="0">
                          <a:pos x="625" y="86"/>
                        </a:cxn>
                        <a:cxn ang="0">
                          <a:pos x="539" y="0"/>
                        </a:cxn>
                        <a:cxn ang="0">
                          <a:pos x="86" y="0"/>
                        </a:cxn>
                      </a:cxnLst>
                      <a:rect l="0" t="0" r="r" b="b"/>
                      <a:pathLst>
                        <a:path w="625" h="258">
                          <a:moveTo>
                            <a:pt x="86" y="0"/>
                          </a:moveTo>
                          <a:cubicBezTo>
                            <a:pt x="39" y="0"/>
                            <a:pt x="0" y="38"/>
                            <a:pt x="0" y="86"/>
                          </a:cubicBezTo>
                          <a:lnTo>
                            <a:pt x="0" y="172"/>
                          </a:lnTo>
                          <a:cubicBezTo>
                            <a:pt x="0" y="220"/>
                            <a:pt x="39" y="258"/>
                            <a:pt x="86" y="258"/>
                          </a:cubicBezTo>
                          <a:lnTo>
                            <a:pt x="539" y="258"/>
                          </a:lnTo>
                          <a:cubicBezTo>
                            <a:pt x="587" y="258"/>
                            <a:pt x="625" y="220"/>
                            <a:pt x="625" y="172"/>
                          </a:cubicBezTo>
                          <a:lnTo>
                            <a:pt x="625" y="86"/>
                          </a:lnTo>
                          <a:cubicBezTo>
                            <a:pt x="625" y="38"/>
                            <a:pt x="587" y="0"/>
                            <a:pt x="539" y="0"/>
                          </a:cubicBezTo>
                          <a:lnTo>
                            <a:pt x="8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07" name="Freeform 2128">
                      <a:extLst>
                        <a:ext uri="{FF2B5EF4-FFF2-40B4-BE49-F238E27FC236}">
                          <a16:creationId xmlns:a16="http://schemas.microsoft.com/office/drawing/2014/main" id="{433FEDC5-3688-366F-FDBD-ECB7F270A3C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5" y="1349"/>
                      <a:ext cx="33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86" y="0"/>
                        </a:cxn>
                        <a:cxn ang="0">
                          <a:pos x="0" y="86"/>
                        </a:cxn>
                        <a:cxn ang="0">
                          <a:pos x="0" y="172"/>
                        </a:cxn>
                        <a:cxn ang="0">
                          <a:pos x="86" y="258"/>
                        </a:cxn>
                        <a:cxn ang="0">
                          <a:pos x="539" y="258"/>
                        </a:cxn>
                        <a:cxn ang="0">
                          <a:pos x="625" y="172"/>
                        </a:cxn>
                        <a:cxn ang="0">
                          <a:pos x="625" y="86"/>
                        </a:cxn>
                        <a:cxn ang="0">
                          <a:pos x="539" y="0"/>
                        </a:cxn>
                        <a:cxn ang="0">
                          <a:pos x="86" y="0"/>
                        </a:cxn>
                      </a:cxnLst>
                      <a:rect l="0" t="0" r="r" b="b"/>
                      <a:pathLst>
                        <a:path w="625" h="258">
                          <a:moveTo>
                            <a:pt x="86" y="0"/>
                          </a:moveTo>
                          <a:cubicBezTo>
                            <a:pt x="39" y="0"/>
                            <a:pt x="0" y="38"/>
                            <a:pt x="0" y="86"/>
                          </a:cubicBezTo>
                          <a:lnTo>
                            <a:pt x="0" y="172"/>
                          </a:lnTo>
                          <a:cubicBezTo>
                            <a:pt x="0" y="220"/>
                            <a:pt x="39" y="258"/>
                            <a:pt x="86" y="258"/>
                          </a:cubicBezTo>
                          <a:lnTo>
                            <a:pt x="539" y="258"/>
                          </a:lnTo>
                          <a:cubicBezTo>
                            <a:pt x="587" y="258"/>
                            <a:pt x="625" y="220"/>
                            <a:pt x="625" y="172"/>
                          </a:cubicBezTo>
                          <a:lnTo>
                            <a:pt x="625" y="86"/>
                          </a:lnTo>
                          <a:cubicBezTo>
                            <a:pt x="625" y="38"/>
                            <a:pt x="587" y="0"/>
                            <a:pt x="539" y="0"/>
                          </a:cubicBezTo>
                          <a:lnTo>
                            <a:pt x="8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57" name="Group 2132">
                    <a:extLst>
                      <a:ext uri="{FF2B5EF4-FFF2-40B4-BE49-F238E27FC236}">
                        <a16:creationId xmlns:a16="http://schemas.microsoft.com/office/drawing/2014/main" id="{14D86CA6-4A54-645C-B047-3D384CB39F2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3" y="1421"/>
                    <a:ext cx="34" cy="16"/>
                    <a:chOff x="2923" y="1421"/>
                    <a:chExt cx="34" cy="16"/>
                  </a:xfrm>
                </p:grpSpPr>
                <p:sp>
                  <p:nvSpPr>
                    <p:cNvPr id="404" name="Freeform 2130">
                      <a:extLst>
                        <a:ext uri="{FF2B5EF4-FFF2-40B4-BE49-F238E27FC236}">
                          <a16:creationId xmlns:a16="http://schemas.microsoft.com/office/drawing/2014/main" id="{BCE71065-1B6A-0EBB-88A6-444BAECA087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3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146" y="0"/>
                        </a:cxn>
                        <a:cxn ang="0">
                          <a:pos x="0" y="146"/>
                        </a:cxn>
                        <a:cxn ang="0">
                          <a:pos x="146" y="291"/>
                        </a:cxn>
                        <a:cxn ang="0">
                          <a:pos x="479" y="291"/>
                        </a:cxn>
                        <a:cxn ang="0">
                          <a:pos x="625" y="146"/>
                        </a:cxn>
                        <a:cxn ang="0">
                          <a:pos x="479" y="0"/>
                        </a:cxn>
                        <a:cxn ang="0">
                          <a:pos x="146" y="0"/>
                        </a:cxn>
                      </a:cxnLst>
                      <a:rect l="0" t="0" r="r" b="b"/>
                      <a:pathLst>
                        <a:path w="625" h="291">
                          <a:moveTo>
                            <a:pt x="146" y="0"/>
                          </a:moveTo>
                          <a:cubicBezTo>
                            <a:pt x="65" y="0"/>
                            <a:pt x="0" y="65"/>
                            <a:pt x="0" y="146"/>
                          </a:cubicBezTo>
                          <a:cubicBezTo>
                            <a:pt x="0" y="226"/>
                            <a:pt x="65" y="291"/>
                            <a:pt x="146" y="291"/>
                          </a:cubicBezTo>
                          <a:lnTo>
                            <a:pt x="479" y="291"/>
                          </a:lnTo>
                          <a:cubicBezTo>
                            <a:pt x="560" y="291"/>
                            <a:pt x="625" y="226"/>
                            <a:pt x="625" y="146"/>
                          </a:cubicBezTo>
                          <a:cubicBezTo>
                            <a:pt x="625" y="65"/>
                            <a:pt x="560" y="0"/>
                            <a:pt x="479" y="0"/>
                          </a:cubicBezTo>
                          <a:lnTo>
                            <a:pt x="14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05" name="Freeform 2131">
                      <a:extLst>
                        <a:ext uri="{FF2B5EF4-FFF2-40B4-BE49-F238E27FC236}">
                          <a16:creationId xmlns:a16="http://schemas.microsoft.com/office/drawing/2014/main" id="{25BCAB75-0A1C-1A89-FBC2-D00F3BE894C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3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146" y="0"/>
                        </a:cxn>
                        <a:cxn ang="0">
                          <a:pos x="0" y="146"/>
                        </a:cxn>
                        <a:cxn ang="0">
                          <a:pos x="146" y="291"/>
                        </a:cxn>
                        <a:cxn ang="0">
                          <a:pos x="479" y="291"/>
                        </a:cxn>
                        <a:cxn ang="0">
                          <a:pos x="625" y="146"/>
                        </a:cxn>
                        <a:cxn ang="0">
                          <a:pos x="479" y="0"/>
                        </a:cxn>
                        <a:cxn ang="0">
                          <a:pos x="146" y="0"/>
                        </a:cxn>
                      </a:cxnLst>
                      <a:rect l="0" t="0" r="r" b="b"/>
                      <a:pathLst>
                        <a:path w="625" h="291">
                          <a:moveTo>
                            <a:pt x="146" y="0"/>
                          </a:moveTo>
                          <a:cubicBezTo>
                            <a:pt x="65" y="0"/>
                            <a:pt x="0" y="65"/>
                            <a:pt x="0" y="146"/>
                          </a:cubicBezTo>
                          <a:cubicBezTo>
                            <a:pt x="0" y="226"/>
                            <a:pt x="65" y="291"/>
                            <a:pt x="146" y="291"/>
                          </a:cubicBezTo>
                          <a:lnTo>
                            <a:pt x="479" y="291"/>
                          </a:lnTo>
                          <a:cubicBezTo>
                            <a:pt x="560" y="291"/>
                            <a:pt x="625" y="226"/>
                            <a:pt x="625" y="146"/>
                          </a:cubicBezTo>
                          <a:cubicBezTo>
                            <a:pt x="625" y="65"/>
                            <a:pt x="560" y="0"/>
                            <a:pt x="479" y="0"/>
                          </a:cubicBezTo>
                          <a:lnTo>
                            <a:pt x="14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58" name="Group 2135">
                    <a:extLst>
                      <a:ext uri="{FF2B5EF4-FFF2-40B4-BE49-F238E27FC236}">
                        <a16:creationId xmlns:a16="http://schemas.microsoft.com/office/drawing/2014/main" id="{771C84A4-A447-2171-58BB-4F83958F536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33" y="1372"/>
                    <a:ext cx="34" cy="43"/>
                    <a:chOff x="3133" y="1372"/>
                    <a:chExt cx="34" cy="43"/>
                  </a:xfrm>
                </p:grpSpPr>
                <p:sp>
                  <p:nvSpPr>
                    <p:cNvPr id="402" name="Oval 2133">
                      <a:extLst>
                        <a:ext uri="{FF2B5EF4-FFF2-40B4-BE49-F238E27FC236}">
                          <a16:creationId xmlns:a16="http://schemas.microsoft.com/office/drawing/2014/main" id="{AC050E29-FC7D-367F-FBF7-114F3E5D34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3" y="1372"/>
                      <a:ext cx="34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03" name="Oval 2134">
                      <a:extLst>
                        <a:ext uri="{FF2B5EF4-FFF2-40B4-BE49-F238E27FC236}">
                          <a16:creationId xmlns:a16="http://schemas.microsoft.com/office/drawing/2014/main" id="{0B86A2F3-A9A4-2015-DE8F-C4306B893C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3" y="1372"/>
                      <a:ext cx="34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59" name="Group 2138">
                    <a:extLst>
                      <a:ext uri="{FF2B5EF4-FFF2-40B4-BE49-F238E27FC236}">
                        <a16:creationId xmlns:a16="http://schemas.microsoft.com/office/drawing/2014/main" id="{F674490B-5A3E-9C31-6F3D-795883D7F98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43" y="1352"/>
                    <a:ext cx="14" cy="80"/>
                    <a:chOff x="3143" y="1352"/>
                    <a:chExt cx="14" cy="80"/>
                  </a:xfrm>
                </p:grpSpPr>
                <p:sp>
                  <p:nvSpPr>
                    <p:cNvPr id="400" name="Freeform 2136">
                      <a:extLst>
                        <a:ext uri="{FF2B5EF4-FFF2-40B4-BE49-F238E27FC236}">
                          <a16:creationId xmlns:a16="http://schemas.microsoft.com/office/drawing/2014/main" id="{E1E9DC8A-602A-19D6-3A9B-C6FC393936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43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67" y="0"/>
                        </a:cxn>
                        <a:cxn ang="0">
                          <a:pos x="0" y="66"/>
                        </a:cxn>
                        <a:cxn ang="0">
                          <a:pos x="0" y="687"/>
                        </a:cxn>
                        <a:cxn ang="0">
                          <a:pos x="67" y="754"/>
                        </a:cxn>
                        <a:cxn ang="0">
                          <a:pos x="133" y="687"/>
                        </a:cxn>
                        <a:cxn ang="0">
                          <a:pos x="133" y="66"/>
                        </a:cxn>
                        <a:cxn ang="0">
                          <a:pos x="67" y="0"/>
                        </a:cxn>
                      </a:cxnLst>
                      <a:rect l="0" t="0" r="r" b="b"/>
                      <a:pathLst>
                        <a:path w="133" h="754">
                          <a:moveTo>
                            <a:pt x="67" y="0"/>
                          </a:moveTo>
                          <a:cubicBezTo>
                            <a:pt x="30" y="0"/>
                            <a:pt x="0" y="29"/>
                            <a:pt x="0" y="66"/>
                          </a:cubicBezTo>
                          <a:lnTo>
                            <a:pt x="0" y="687"/>
                          </a:lnTo>
                          <a:cubicBezTo>
                            <a:pt x="0" y="724"/>
                            <a:pt x="30" y="754"/>
                            <a:pt x="67" y="754"/>
                          </a:cubicBezTo>
                          <a:cubicBezTo>
                            <a:pt x="103" y="754"/>
                            <a:pt x="133" y="724"/>
                            <a:pt x="133" y="687"/>
                          </a:cubicBezTo>
                          <a:lnTo>
                            <a:pt x="133" y="66"/>
                          </a:lnTo>
                          <a:cubicBezTo>
                            <a:pt x="133" y="29"/>
                            <a:pt x="103" y="0"/>
                            <a:pt x="67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01" name="Freeform 2137">
                      <a:extLst>
                        <a:ext uri="{FF2B5EF4-FFF2-40B4-BE49-F238E27FC236}">
                          <a16:creationId xmlns:a16="http://schemas.microsoft.com/office/drawing/2014/main" id="{44CB3323-1272-C2C9-1E28-B4C886909C6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43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67" y="0"/>
                        </a:cxn>
                        <a:cxn ang="0">
                          <a:pos x="0" y="66"/>
                        </a:cxn>
                        <a:cxn ang="0">
                          <a:pos x="0" y="687"/>
                        </a:cxn>
                        <a:cxn ang="0">
                          <a:pos x="67" y="754"/>
                        </a:cxn>
                        <a:cxn ang="0">
                          <a:pos x="133" y="687"/>
                        </a:cxn>
                        <a:cxn ang="0">
                          <a:pos x="133" y="66"/>
                        </a:cxn>
                        <a:cxn ang="0">
                          <a:pos x="67" y="0"/>
                        </a:cxn>
                      </a:cxnLst>
                      <a:rect l="0" t="0" r="r" b="b"/>
                      <a:pathLst>
                        <a:path w="133" h="754">
                          <a:moveTo>
                            <a:pt x="67" y="0"/>
                          </a:moveTo>
                          <a:cubicBezTo>
                            <a:pt x="30" y="0"/>
                            <a:pt x="0" y="29"/>
                            <a:pt x="0" y="66"/>
                          </a:cubicBezTo>
                          <a:lnTo>
                            <a:pt x="0" y="687"/>
                          </a:lnTo>
                          <a:cubicBezTo>
                            <a:pt x="0" y="724"/>
                            <a:pt x="30" y="754"/>
                            <a:pt x="67" y="754"/>
                          </a:cubicBezTo>
                          <a:cubicBezTo>
                            <a:pt x="103" y="754"/>
                            <a:pt x="133" y="724"/>
                            <a:pt x="133" y="687"/>
                          </a:cubicBezTo>
                          <a:lnTo>
                            <a:pt x="133" y="66"/>
                          </a:lnTo>
                          <a:cubicBezTo>
                            <a:pt x="133" y="29"/>
                            <a:pt x="103" y="0"/>
                            <a:pt x="67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60" name="Group 2141">
                    <a:extLst>
                      <a:ext uri="{FF2B5EF4-FFF2-40B4-BE49-F238E27FC236}">
                        <a16:creationId xmlns:a16="http://schemas.microsoft.com/office/drawing/2014/main" id="{A5374706-FB74-8BE4-8CFA-D1A88CC559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20" y="1421"/>
                    <a:ext cx="34" cy="16"/>
                    <a:chOff x="3120" y="1421"/>
                    <a:chExt cx="34" cy="16"/>
                  </a:xfrm>
                </p:grpSpPr>
                <p:sp>
                  <p:nvSpPr>
                    <p:cNvPr id="398" name="Freeform 2139">
                      <a:extLst>
                        <a:ext uri="{FF2B5EF4-FFF2-40B4-BE49-F238E27FC236}">
                          <a16:creationId xmlns:a16="http://schemas.microsoft.com/office/drawing/2014/main" id="{9BE25175-406E-E636-1E4D-5F6EC76D060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73" y="0"/>
                        </a:cxn>
                        <a:cxn ang="0">
                          <a:pos x="0" y="73"/>
                        </a:cxn>
                        <a:cxn ang="0">
                          <a:pos x="73" y="145"/>
                        </a:cxn>
                        <a:cxn ang="0">
                          <a:pos x="239" y="145"/>
                        </a:cxn>
                        <a:cxn ang="0">
                          <a:pos x="312" y="73"/>
                        </a:cxn>
                        <a:cxn ang="0">
                          <a:pos x="239" y="0"/>
                        </a:cxn>
                        <a:cxn ang="0">
                          <a:pos x="73" y="0"/>
                        </a:cxn>
                      </a:cxnLst>
                      <a:rect l="0" t="0" r="r" b="b"/>
                      <a:pathLst>
                        <a:path w="312" h="145">
                          <a:moveTo>
                            <a:pt x="73" y="0"/>
                          </a:moveTo>
                          <a:cubicBezTo>
                            <a:pt x="32" y="0"/>
                            <a:pt x="0" y="32"/>
                            <a:pt x="0" y="73"/>
                          </a:cubicBezTo>
                          <a:cubicBezTo>
                            <a:pt x="0" y="113"/>
                            <a:pt x="32" y="145"/>
                            <a:pt x="73" y="145"/>
                          </a:cubicBezTo>
                          <a:lnTo>
                            <a:pt x="239" y="145"/>
                          </a:lnTo>
                          <a:cubicBezTo>
                            <a:pt x="279" y="145"/>
                            <a:pt x="312" y="113"/>
                            <a:pt x="312" y="73"/>
                          </a:cubicBezTo>
                          <a:cubicBezTo>
                            <a:pt x="312" y="32"/>
                            <a:pt x="279" y="0"/>
                            <a:pt x="239" y="0"/>
                          </a:cubicBezTo>
                          <a:lnTo>
                            <a:pt x="73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99" name="Freeform 2140">
                      <a:extLst>
                        <a:ext uri="{FF2B5EF4-FFF2-40B4-BE49-F238E27FC236}">
                          <a16:creationId xmlns:a16="http://schemas.microsoft.com/office/drawing/2014/main" id="{7C85B072-5BC7-E372-847A-44774FEC21E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73" y="0"/>
                        </a:cxn>
                        <a:cxn ang="0">
                          <a:pos x="0" y="73"/>
                        </a:cxn>
                        <a:cxn ang="0">
                          <a:pos x="73" y="145"/>
                        </a:cxn>
                        <a:cxn ang="0">
                          <a:pos x="239" y="145"/>
                        </a:cxn>
                        <a:cxn ang="0">
                          <a:pos x="312" y="73"/>
                        </a:cxn>
                        <a:cxn ang="0">
                          <a:pos x="239" y="0"/>
                        </a:cxn>
                        <a:cxn ang="0">
                          <a:pos x="73" y="0"/>
                        </a:cxn>
                      </a:cxnLst>
                      <a:rect l="0" t="0" r="r" b="b"/>
                      <a:pathLst>
                        <a:path w="312" h="145">
                          <a:moveTo>
                            <a:pt x="73" y="0"/>
                          </a:moveTo>
                          <a:cubicBezTo>
                            <a:pt x="32" y="0"/>
                            <a:pt x="0" y="32"/>
                            <a:pt x="0" y="73"/>
                          </a:cubicBezTo>
                          <a:cubicBezTo>
                            <a:pt x="0" y="113"/>
                            <a:pt x="32" y="145"/>
                            <a:pt x="73" y="145"/>
                          </a:cubicBezTo>
                          <a:lnTo>
                            <a:pt x="239" y="145"/>
                          </a:lnTo>
                          <a:cubicBezTo>
                            <a:pt x="279" y="145"/>
                            <a:pt x="312" y="113"/>
                            <a:pt x="312" y="73"/>
                          </a:cubicBezTo>
                          <a:cubicBezTo>
                            <a:pt x="312" y="32"/>
                            <a:pt x="279" y="0"/>
                            <a:pt x="239" y="0"/>
                          </a:cubicBezTo>
                          <a:lnTo>
                            <a:pt x="73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61" name="Group 2144">
                    <a:extLst>
                      <a:ext uri="{FF2B5EF4-FFF2-40B4-BE49-F238E27FC236}">
                        <a16:creationId xmlns:a16="http://schemas.microsoft.com/office/drawing/2014/main" id="{3BDC50E0-AD89-0E06-C6FB-5894AF7035C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20" y="1349"/>
                    <a:ext cx="34" cy="14"/>
                    <a:chOff x="3120" y="1349"/>
                    <a:chExt cx="34" cy="14"/>
                  </a:xfrm>
                </p:grpSpPr>
                <p:sp>
                  <p:nvSpPr>
                    <p:cNvPr id="396" name="Freeform 2142">
                      <a:extLst>
                        <a:ext uri="{FF2B5EF4-FFF2-40B4-BE49-F238E27FC236}">
                          <a16:creationId xmlns:a16="http://schemas.microsoft.com/office/drawing/2014/main" id="{3F2C3C5C-A431-2FFB-1945-572E0CEC845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349"/>
                      <a:ext cx="3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0"/>
                        </a:cxn>
                        <a:cxn ang="0">
                          <a:pos x="0" y="64"/>
                        </a:cxn>
                        <a:cxn ang="0">
                          <a:pos x="64" y="129"/>
                        </a:cxn>
                        <a:cxn ang="0">
                          <a:pos x="248" y="129"/>
                        </a:cxn>
                        <a:cxn ang="0">
                          <a:pos x="312" y="64"/>
                        </a:cxn>
                        <a:cxn ang="0">
                          <a:pos x="248" y="0"/>
                        </a:cxn>
                        <a:cxn ang="0">
                          <a:pos x="64" y="0"/>
                        </a:cxn>
                      </a:cxnLst>
                      <a:rect l="0" t="0" r="r" b="b"/>
                      <a:pathLst>
                        <a:path w="312" h="129">
                          <a:moveTo>
                            <a:pt x="64" y="0"/>
                          </a:moveTo>
                          <a:cubicBezTo>
                            <a:pt x="29" y="0"/>
                            <a:pt x="0" y="29"/>
                            <a:pt x="0" y="64"/>
                          </a:cubicBezTo>
                          <a:cubicBezTo>
                            <a:pt x="0" y="100"/>
                            <a:pt x="29" y="129"/>
                            <a:pt x="64" y="129"/>
                          </a:cubicBezTo>
                          <a:lnTo>
                            <a:pt x="248" y="129"/>
                          </a:lnTo>
                          <a:cubicBezTo>
                            <a:pt x="283" y="129"/>
                            <a:pt x="312" y="100"/>
                            <a:pt x="312" y="64"/>
                          </a:cubicBezTo>
                          <a:cubicBezTo>
                            <a:pt x="312" y="29"/>
                            <a:pt x="283" y="0"/>
                            <a:pt x="248" y="0"/>
                          </a:cubicBezTo>
                          <a:lnTo>
                            <a:pt x="6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97" name="Freeform 2143">
                      <a:extLst>
                        <a:ext uri="{FF2B5EF4-FFF2-40B4-BE49-F238E27FC236}">
                          <a16:creationId xmlns:a16="http://schemas.microsoft.com/office/drawing/2014/main" id="{93C03483-62C8-8528-BB06-9851AE537D5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349"/>
                      <a:ext cx="3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0"/>
                        </a:cxn>
                        <a:cxn ang="0">
                          <a:pos x="0" y="64"/>
                        </a:cxn>
                        <a:cxn ang="0">
                          <a:pos x="64" y="129"/>
                        </a:cxn>
                        <a:cxn ang="0">
                          <a:pos x="248" y="129"/>
                        </a:cxn>
                        <a:cxn ang="0">
                          <a:pos x="312" y="64"/>
                        </a:cxn>
                        <a:cxn ang="0">
                          <a:pos x="248" y="0"/>
                        </a:cxn>
                        <a:cxn ang="0">
                          <a:pos x="64" y="0"/>
                        </a:cxn>
                      </a:cxnLst>
                      <a:rect l="0" t="0" r="r" b="b"/>
                      <a:pathLst>
                        <a:path w="312" h="129">
                          <a:moveTo>
                            <a:pt x="64" y="0"/>
                          </a:moveTo>
                          <a:cubicBezTo>
                            <a:pt x="29" y="0"/>
                            <a:pt x="0" y="29"/>
                            <a:pt x="0" y="64"/>
                          </a:cubicBezTo>
                          <a:cubicBezTo>
                            <a:pt x="0" y="100"/>
                            <a:pt x="29" y="129"/>
                            <a:pt x="64" y="129"/>
                          </a:cubicBezTo>
                          <a:lnTo>
                            <a:pt x="248" y="129"/>
                          </a:lnTo>
                          <a:cubicBezTo>
                            <a:pt x="283" y="129"/>
                            <a:pt x="312" y="100"/>
                            <a:pt x="312" y="64"/>
                          </a:cubicBezTo>
                          <a:cubicBezTo>
                            <a:pt x="312" y="29"/>
                            <a:pt x="283" y="0"/>
                            <a:pt x="248" y="0"/>
                          </a:cubicBezTo>
                          <a:lnTo>
                            <a:pt x="64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62" name="Group 2147">
                    <a:extLst>
                      <a:ext uri="{FF2B5EF4-FFF2-40B4-BE49-F238E27FC236}">
                        <a16:creationId xmlns:a16="http://schemas.microsoft.com/office/drawing/2014/main" id="{5339738D-60B2-1793-1F84-D696E660273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2" y="1269"/>
                    <a:ext cx="34" cy="43"/>
                    <a:chOff x="3022" y="1269"/>
                    <a:chExt cx="34" cy="43"/>
                  </a:xfrm>
                </p:grpSpPr>
                <p:sp>
                  <p:nvSpPr>
                    <p:cNvPr id="394" name="Oval 2145">
                      <a:extLst>
                        <a:ext uri="{FF2B5EF4-FFF2-40B4-BE49-F238E27FC236}">
                          <a16:creationId xmlns:a16="http://schemas.microsoft.com/office/drawing/2014/main" id="{80459878-75F2-60B8-5F5F-14A9C20F98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269"/>
                      <a:ext cx="34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95" name="Oval 2146">
                      <a:extLst>
                        <a:ext uri="{FF2B5EF4-FFF2-40B4-BE49-F238E27FC236}">
                          <a16:creationId xmlns:a16="http://schemas.microsoft.com/office/drawing/2014/main" id="{56E848FA-32DC-70FA-180B-1EC72871F7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269"/>
                      <a:ext cx="34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63" name="Group 2150">
                    <a:extLst>
                      <a:ext uri="{FF2B5EF4-FFF2-40B4-BE49-F238E27FC236}">
                        <a16:creationId xmlns:a16="http://schemas.microsoft.com/office/drawing/2014/main" id="{F1CEB8E9-25C3-7860-D3BB-B5068404196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280"/>
                    <a:ext cx="66" cy="20"/>
                    <a:chOff x="3008" y="1280"/>
                    <a:chExt cx="66" cy="20"/>
                  </a:xfrm>
                </p:grpSpPr>
                <p:sp>
                  <p:nvSpPr>
                    <p:cNvPr id="392" name="Freeform 2148">
                      <a:extLst>
                        <a:ext uri="{FF2B5EF4-FFF2-40B4-BE49-F238E27FC236}">
                          <a16:creationId xmlns:a16="http://schemas.microsoft.com/office/drawing/2014/main" id="{AF41BBAA-7BFB-AAA4-8145-89B4EC1DD28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0"/>
                      <a:ext cx="66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96" y="0"/>
                        </a:cxn>
                        <a:cxn ang="0">
                          <a:pos x="0" y="95"/>
                        </a:cxn>
                        <a:cxn ang="0">
                          <a:pos x="96" y="191"/>
                        </a:cxn>
                        <a:cxn ang="0">
                          <a:pos x="516" y="191"/>
                        </a:cxn>
                        <a:cxn ang="0">
                          <a:pos x="612" y="95"/>
                        </a:cxn>
                        <a:cxn ang="0">
                          <a:pos x="516" y="0"/>
                        </a:cxn>
                        <a:cxn ang="0">
                          <a:pos x="96" y="0"/>
                        </a:cxn>
                      </a:cxnLst>
                      <a:rect l="0" t="0" r="r" b="b"/>
                      <a:pathLst>
                        <a:path w="612" h="191">
                          <a:moveTo>
                            <a:pt x="96" y="0"/>
                          </a:moveTo>
                          <a:cubicBezTo>
                            <a:pt x="43" y="0"/>
                            <a:pt x="0" y="43"/>
                            <a:pt x="0" y="95"/>
                          </a:cubicBezTo>
                          <a:cubicBezTo>
                            <a:pt x="0" y="148"/>
                            <a:pt x="43" y="191"/>
                            <a:pt x="96" y="191"/>
                          </a:cubicBezTo>
                          <a:lnTo>
                            <a:pt x="516" y="191"/>
                          </a:lnTo>
                          <a:cubicBezTo>
                            <a:pt x="569" y="191"/>
                            <a:pt x="612" y="148"/>
                            <a:pt x="612" y="95"/>
                          </a:cubicBezTo>
                          <a:cubicBezTo>
                            <a:pt x="612" y="43"/>
                            <a:pt x="569" y="0"/>
                            <a:pt x="516" y="0"/>
                          </a:cubicBezTo>
                          <a:lnTo>
                            <a:pt x="9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93" name="Freeform 2149">
                      <a:extLst>
                        <a:ext uri="{FF2B5EF4-FFF2-40B4-BE49-F238E27FC236}">
                          <a16:creationId xmlns:a16="http://schemas.microsoft.com/office/drawing/2014/main" id="{77100520-E0A7-31BC-D98D-A98B5EA270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0"/>
                      <a:ext cx="66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96" y="0"/>
                        </a:cxn>
                        <a:cxn ang="0">
                          <a:pos x="0" y="95"/>
                        </a:cxn>
                        <a:cxn ang="0">
                          <a:pos x="96" y="191"/>
                        </a:cxn>
                        <a:cxn ang="0">
                          <a:pos x="516" y="191"/>
                        </a:cxn>
                        <a:cxn ang="0">
                          <a:pos x="612" y="95"/>
                        </a:cxn>
                        <a:cxn ang="0">
                          <a:pos x="516" y="0"/>
                        </a:cxn>
                        <a:cxn ang="0">
                          <a:pos x="96" y="0"/>
                        </a:cxn>
                      </a:cxnLst>
                      <a:rect l="0" t="0" r="r" b="b"/>
                      <a:pathLst>
                        <a:path w="612" h="191">
                          <a:moveTo>
                            <a:pt x="96" y="0"/>
                          </a:moveTo>
                          <a:cubicBezTo>
                            <a:pt x="43" y="0"/>
                            <a:pt x="0" y="43"/>
                            <a:pt x="0" y="95"/>
                          </a:cubicBezTo>
                          <a:cubicBezTo>
                            <a:pt x="0" y="148"/>
                            <a:pt x="43" y="191"/>
                            <a:pt x="96" y="191"/>
                          </a:cubicBezTo>
                          <a:lnTo>
                            <a:pt x="516" y="191"/>
                          </a:lnTo>
                          <a:cubicBezTo>
                            <a:pt x="569" y="191"/>
                            <a:pt x="612" y="148"/>
                            <a:pt x="612" y="95"/>
                          </a:cubicBezTo>
                          <a:cubicBezTo>
                            <a:pt x="612" y="43"/>
                            <a:pt x="569" y="0"/>
                            <a:pt x="516" y="0"/>
                          </a:cubicBezTo>
                          <a:lnTo>
                            <a:pt x="9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64" name="Group 2153">
                    <a:extLst>
                      <a:ext uri="{FF2B5EF4-FFF2-40B4-BE49-F238E27FC236}">
                        <a16:creationId xmlns:a16="http://schemas.microsoft.com/office/drawing/2014/main" id="{FA21F187-DEB2-C1E1-970B-54E94CBA18B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63" y="1287"/>
                    <a:ext cx="11" cy="40"/>
                    <a:chOff x="3063" y="1287"/>
                    <a:chExt cx="11" cy="40"/>
                  </a:xfrm>
                </p:grpSpPr>
                <p:sp>
                  <p:nvSpPr>
                    <p:cNvPr id="390" name="Freeform 2151">
                      <a:extLst>
                        <a:ext uri="{FF2B5EF4-FFF2-40B4-BE49-F238E27FC236}">
                          <a16:creationId xmlns:a16="http://schemas.microsoft.com/office/drawing/2014/main" id="{B6DE8473-AC8D-A32C-5859-2E66535D01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27"/>
                        </a:cxn>
                        <a:cxn ang="0">
                          <a:pos x="52" y="379"/>
                        </a:cxn>
                        <a:cxn ang="0">
                          <a:pos x="104" y="327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379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27"/>
                          </a:lnTo>
                          <a:cubicBezTo>
                            <a:pt x="0" y="356"/>
                            <a:pt x="23" y="379"/>
                            <a:pt x="52" y="379"/>
                          </a:cubicBezTo>
                          <a:cubicBezTo>
                            <a:pt x="81" y="379"/>
                            <a:pt x="104" y="356"/>
                            <a:pt x="104" y="327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91" name="Freeform 2152">
                      <a:extLst>
                        <a:ext uri="{FF2B5EF4-FFF2-40B4-BE49-F238E27FC236}">
                          <a16:creationId xmlns:a16="http://schemas.microsoft.com/office/drawing/2014/main" id="{53846952-5A99-C940-AE2F-5457A823AC1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27"/>
                        </a:cxn>
                        <a:cxn ang="0">
                          <a:pos x="52" y="379"/>
                        </a:cxn>
                        <a:cxn ang="0">
                          <a:pos x="104" y="327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379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27"/>
                          </a:lnTo>
                          <a:cubicBezTo>
                            <a:pt x="0" y="356"/>
                            <a:pt x="23" y="379"/>
                            <a:pt x="52" y="379"/>
                          </a:cubicBezTo>
                          <a:cubicBezTo>
                            <a:pt x="81" y="379"/>
                            <a:pt x="104" y="356"/>
                            <a:pt x="104" y="327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65" name="Group 2156">
                    <a:extLst>
                      <a:ext uri="{FF2B5EF4-FFF2-40B4-BE49-F238E27FC236}">
                        <a16:creationId xmlns:a16="http://schemas.microsoft.com/office/drawing/2014/main" id="{F6177F40-60CC-40E2-3719-456FB602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287"/>
                    <a:ext cx="11" cy="40"/>
                    <a:chOff x="3008" y="1287"/>
                    <a:chExt cx="11" cy="40"/>
                  </a:xfrm>
                </p:grpSpPr>
                <p:sp>
                  <p:nvSpPr>
                    <p:cNvPr id="388" name="Freeform 2154">
                      <a:extLst>
                        <a:ext uri="{FF2B5EF4-FFF2-40B4-BE49-F238E27FC236}">
                          <a16:creationId xmlns:a16="http://schemas.microsoft.com/office/drawing/2014/main" id="{E6505BF9-FB51-85AD-C458-A3747E837E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4"/>
                        </a:cxn>
                        <a:cxn ang="0">
                          <a:pos x="0" y="654"/>
                        </a:cxn>
                        <a:cxn ang="0">
                          <a:pos x="104" y="758"/>
                        </a:cxn>
                        <a:cxn ang="0">
                          <a:pos x="208" y="654"/>
                        </a:cxn>
                        <a:cxn ang="0">
                          <a:pos x="208" y="104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758">
                          <a:moveTo>
                            <a:pt x="104" y="0"/>
                          </a:moveTo>
                          <a:cubicBezTo>
                            <a:pt x="47" y="0"/>
                            <a:pt x="0" y="46"/>
                            <a:pt x="0" y="104"/>
                          </a:cubicBezTo>
                          <a:lnTo>
                            <a:pt x="0" y="654"/>
                          </a:lnTo>
                          <a:cubicBezTo>
                            <a:pt x="0" y="712"/>
                            <a:pt x="47" y="758"/>
                            <a:pt x="104" y="758"/>
                          </a:cubicBezTo>
                          <a:cubicBezTo>
                            <a:pt x="162" y="758"/>
                            <a:pt x="208" y="712"/>
                            <a:pt x="208" y="654"/>
                          </a:cubicBezTo>
                          <a:lnTo>
                            <a:pt x="208" y="104"/>
                          </a:lnTo>
                          <a:cubicBezTo>
                            <a:pt x="208" y="46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9" name="Freeform 2155">
                      <a:extLst>
                        <a:ext uri="{FF2B5EF4-FFF2-40B4-BE49-F238E27FC236}">
                          <a16:creationId xmlns:a16="http://schemas.microsoft.com/office/drawing/2014/main" id="{C573E5DE-BE4D-9B61-98E0-90703C42FEC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4"/>
                        </a:cxn>
                        <a:cxn ang="0">
                          <a:pos x="0" y="654"/>
                        </a:cxn>
                        <a:cxn ang="0">
                          <a:pos x="104" y="758"/>
                        </a:cxn>
                        <a:cxn ang="0">
                          <a:pos x="208" y="654"/>
                        </a:cxn>
                        <a:cxn ang="0">
                          <a:pos x="208" y="104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758">
                          <a:moveTo>
                            <a:pt x="104" y="0"/>
                          </a:moveTo>
                          <a:cubicBezTo>
                            <a:pt x="47" y="0"/>
                            <a:pt x="0" y="46"/>
                            <a:pt x="0" y="104"/>
                          </a:cubicBezTo>
                          <a:lnTo>
                            <a:pt x="0" y="654"/>
                          </a:lnTo>
                          <a:cubicBezTo>
                            <a:pt x="0" y="712"/>
                            <a:pt x="47" y="758"/>
                            <a:pt x="104" y="758"/>
                          </a:cubicBezTo>
                          <a:cubicBezTo>
                            <a:pt x="162" y="758"/>
                            <a:pt x="208" y="712"/>
                            <a:pt x="208" y="654"/>
                          </a:cubicBezTo>
                          <a:lnTo>
                            <a:pt x="208" y="104"/>
                          </a:lnTo>
                          <a:cubicBezTo>
                            <a:pt x="208" y="46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66" name="Group 2159">
                    <a:extLst>
                      <a:ext uri="{FF2B5EF4-FFF2-40B4-BE49-F238E27FC236}">
                        <a16:creationId xmlns:a16="http://schemas.microsoft.com/office/drawing/2014/main" id="{DB25CDCD-BDBD-F7DF-2328-0BE409A62EE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5" y="1474"/>
                    <a:ext cx="34" cy="42"/>
                    <a:chOff x="3025" y="1474"/>
                    <a:chExt cx="34" cy="42"/>
                  </a:xfrm>
                </p:grpSpPr>
                <p:sp>
                  <p:nvSpPr>
                    <p:cNvPr id="386" name="Oval 2157">
                      <a:extLst>
                        <a:ext uri="{FF2B5EF4-FFF2-40B4-BE49-F238E27FC236}">
                          <a16:creationId xmlns:a16="http://schemas.microsoft.com/office/drawing/2014/main" id="{45FB42FA-8576-86C8-E9F2-9C3254EE83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74"/>
                      <a:ext cx="34" cy="42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7" name="Oval 2158">
                      <a:extLst>
                        <a:ext uri="{FF2B5EF4-FFF2-40B4-BE49-F238E27FC236}">
                          <a16:creationId xmlns:a16="http://schemas.microsoft.com/office/drawing/2014/main" id="{698346E0-E879-F7CE-948F-99B9E8B9A5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74"/>
                      <a:ext cx="34" cy="42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67" name="Group 2162">
                    <a:extLst>
                      <a:ext uri="{FF2B5EF4-FFF2-40B4-BE49-F238E27FC236}">
                        <a16:creationId xmlns:a16="http://schemas.microsoft.com/office/drawing/2014/main" id="{8E810EFF-5F5F-2E7F-8B31-5D6F206882B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5" y="1474"/>
                    <a:ext cx="32" cy="40"/>
                    <a:chOff x="3025" y="1474"/>
                    <a:chExt cx="32" cy="40"/>
                  </a:xfrm>
                </p:grpSpPr>
                <p:sp>
                  <p:nvSpPr>
                    <p:cNvPr id="384" name="Freeform 2160">
                      <a:extLst>
                        <a:ext uri="{FF2B5EF4-FFF2-40B4-BE49-F238E27FC236}">
                          <a16:creationId xmlns:a16="http://schemas.microsoft.com/office/drawing/2014/main" id="{A1DB99C2-87DC-1C20-8791-5B56C2C6162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474"/>
                      <a:ext cx="32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0" y="15"/>
                        </a:cxn>
                        <a:cxn ang="0">
                          <a:pos x="0" y="13"/>
                        </a:cxn>
                        <a:cxn ang="0">
                          <a:pos x="2" y="9"/>
                        </a:cxn>
                        <a:cxn ang="0">
                          <a:pos x="3" y="6"/>
                        </a:cxn>
                        <a:cxn ang="0">
                          <a:pos x="5" y="4"/>
                        </a:cxn>
                        <a:cxn ang="0">
                          <a:pos x="8" y="2"/>
                        </a:cxn>
                        <a:cxn ang="0">
                          <a:pos x="10" y="0"/>
                        </a:cxn>
                        <a:cxn ang="0">
                          <a:pos x="13" y="0"/>
                        </a:cxn>
                        <a:cxn ang="0">
                          <a:pos x="16" y="0"/>
                        </a:cxn>
                        <a:cxn ang="0">
                          <a:pos x="19" y="0"/>
                        </a:cxn>
                        <a:cxn ang="0">
                          <a:pos x="21" y="0"/>
                        </a:cxn>
                        <a:cxn ang="0">
                          <a:pos x="24" y="2"/>
                        </a:cxn>
                        <a:cxn ang="0">
                          <a:pos x="27" y="4"/>
                        </a:cxn>
                        <a:cxn ang="0">
                          <a:pos x="29" y="6"/>
                        </a:cxn>
                        <a:cxn ang="0">
                          <a:pos x="30" y="9"/>
                        </a:cxn>
                        <a:cxn ang="0">
                          <a:pos x="32" y="13"/>
                        </a:cxn>
                        <a:cxn ang="0">
                          <a:pos x="32" y="15"/>
                        </a:cxn>
                        <a:cxn ang="0">
                          <a:pos x="32" y="20"/>
                        </a:cxn>
                        <a:cxn ang="0">
                          <a:pos x="32" y="24"/>
                        </a:cxn>
                        <a:cxn ang="0">
                          <a:pos x="32" y="27"/>
                        </a:cxn>
                        <a:cxn ang="0">
                          <a:pos x="30" y="31"/>
                        </a:cxn>
                        <a:cxn ang="0">
                          <a:pos x="29" y="33"/>
                        </a:cxn>
                        <a:cxn ang="0">
                          <a:pos x="27" y="36"/>
                        </a:cxn>
                        <a:cxn ang="0">
                          <a:pos x="24" y="38"/>
                        </a:cxn>
                        <a:cxn ang="0">
                          <a:pos x="21" y="40"/>
                        </a:cxn>
                        <a:cxn ang="0">
                          <a:pos x="19" y="40"/>
                        </a:cxn>
                        <a:cxn ang="0">
                          <a:pos x="16" y="40"/>
                        </a:cxn>
                        <a:cxn ang="0">
                          <a:pos x="13" y="40"/>
                        </a:cxn>
                        <a:cxn ang="0">
                          <a:pos x="10" y="40"/>
                        </a:cxn>
                        <a:cxn ang="0">
                          <a:pos x="8" y="38"/>
                        </a:cxn>
                        <a:cxn ang="0">
                          <a:pos x="5" y="36"/>
                        </a:cxn>
                        <a:cxn ang="0">
                          <a:pos x="3" y="33"/>
                        </a:cxn>
                        <a:cxn ang="0">
                          <a:pos x="2" y="31"/>
                        </a:cxn>
                        <a:cxn ang="0">
                          <a:pos x="0" y="27"/>
                        </a:cxn>
                        <a:cxn ang="0">
                          <a:pos x="0" y="24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32" h="40">
                          <a:moveTo>
                            <a:pt x="0" y="20"/>
                          </a:moveTo>
                          <a:lnTo>
                            <a:pt x="0" y="15"/>
                          </a:lnTo>
                          <a:lnTo>
                            <a:pt x="0" y="13"/>
                          </a:lnTo>
                          <a:lnTo>
                            <a:pt x="2" y="9"/>
                          </a:lnTo>
                          <a:lnTo>
                            <a:pt x="3" y="6"/>
                          </a:lnTo>
                          <a:lnTo>
                            <a:pt x="5" y="4"/>
                          </a:lnTo>
                          <a:lnTo>
                            <a:pt x="8" y="2"/>
                          </a:lnTo>
                          <a:lnTo>
                            <a:pt x="10" y="0"/>
                          </a:lnTo>
                          <a:lnTo>
                            <a:pt x="13" y="0"/>
                          </a:lnTo>
                          <a:lnTo>
                            <a:pt x="16" y="0"/>
                          </a:lnTo>
                          <a:lnTo>
                            <a:pt x="19" y="0"/>
                          </a:lnTo>
                          <a:lnTo>
                            <a:pt x="21" y="0"/>
                          </a:lnTo>
                          <a:lnTo>
                            <a:pt x="24" y="2"/>
                          </a:lnTo>
                          <a:lnTo>
                            <a:pt x="27" y="4"/>
                          </a:lnTo>
                          <a:lnTo>
                            <a:pt x="29" y="6"/>
                          </a:lnTo>
                          <a:lnTo>
                            <a:pt x="30" y="9"/>
                          </a:lnTo>
                          <a:lnTo>
                            <a:pt x="32" y="13"/>
                          </a:lnTo>
                          <a:lnTo>
                            <a:pt x="32" y="15"/>
                          </a:lnTo>
                          <a:lnTo>
                            <a:pt x="32" y="20"/>
                          </a:lnTo>
                          <a:lnTo>
                            <a:pt x="32" y="24"/>
                          </a:lnTo>
                          <a:lnTo>
                            <a:pt x="32" y="27"/>
                          </a:lnTo>
                          <a:lnTo>
                            <a:pt x="30" y="31"/>
                          </a:lnTo>
                          <a:lnTo>
                            <a:pt x="29" y="33"/>
                          </a:lnTo>
                          <a:lnTo>
                            <a:pt x="27" y="36"/>
                          </a:lnTo>
                          <a:lnTo>
                            <a:pt x="24" y="38"/>
                          </a:lnTo>
                          <a:lnTo>
                            <a:pt x="21" y="40"/>
                          </a:lnTo>
                          <a:lnTo>
                            <a:pt x="19" y="40"/>
                          </a:lnTo>
                          <a:lnTo>
                            <a:pt x="16" y="40"/>
                          </a:lnTo>
                          <a:lnTo>
                            <a:pt x="13" y="40"/>
                          </a:lnTo>
                          <a:lnTo>
                            <a:pt x="10" y="40"/>
                          </a:lnTo>
                          <a:lnTo>
                            <a:pt x="8" y="38"/>
                          </a:lnTo>
                          <a:lnTo>
                            <a:pt x="5" y="36"/>
                          </a:lnTo>
                          <a:lnTo>
                            <a:pt x="3" y="33"/>
                          </a:lnTo>
                          <a:lnTo>
                            <a:pt x="2" y="31"/>
                          </a:lnTo>
                          <a:lnTo>
                            <a:pt x="0" y="27"/>
                          </a:lnTo>
                          <a:lnTo>
                            <a:pt x="0" y="24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5" name="Freeform 2161">
                      <a:extLst>
                        <a:ext uri="{FF2B5EF4-FFF2-40B4-BE49-F238E27FC236}">
                          <a16:creationId xmlns:a16="http://schemas.microsoft.com/office/drawing/2014/main" id="{01A4802C-0B56-869C-4E30-CD94A636641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474"/>
                      <a:ext cx="32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0" y="15"/>
                        </a:cxn>
                        <a:cxn ang="0">
                          <a:pos x="0" y="13"/>
                        </a:cxn>
                        <a:cxn ang="0">
                          <a:pos x="2" y="9"/>
                        </a:cxn>
                        <a:cxn ang="0">
                          <a:pos x="3" y="6"/>
                        </a:cxn>
                        <a:cxn ang="0">
                          <a:pos x="5" y="4"/>
                        </a:cxn>
                        <a:cxn ang="0">
                          <a:pos x="8" y="2"/>
                        </a:cxn>
                        <a:cxn ang="0">
                          <a:pos x="10" y="0"/>
                        </a:cxn>
                        <a:cxn ang="0">
                          <a:pos x="13" y="0"/>
                        </a:cxn>
                        <a:cxn ang="0">
                          <a:pos x="16" y="0"/>
                        </a:cxn>
                        <a:cxn ang="0">
                          <a:pos x="19" y="0"/>
                        </a:cxn>
                        <a:cxn ang="0">
                          <a:pos x="21" y="0"/>
                        </a:cxn>
                        <a:cxn ang="0">
                          <a:pos x="24" y="2"/>
                        </a:cxn>
                        <a:cxn ang="0">
                          <a:pos x="27" y="4"/>
                        </a:cxn>
                        <a:cxn ang="0">
                          <a:pos x="29" y="6"/>
                        </a:cxn>
                        <a:cxn ang="0">
                          <a:pos x="30" y="9"/>
                        </a:cxn>
                        <a:cxn ang="0">
                          <a:pos x="32" y="13"/>
                        </a:cxn>
                        <a:cxn ang="0">
                          <a:pos x="32" y="15"/>
                        </a:cxn>
                        <a:cxn ang="0">
                          <a:pos x="32" y="20"/>
                        </a:cxn>
                        <a:cxn ang="0">
                          <a:pos x="32" y="24"/>
                        </a:cxn>
                        <a:cxn ang="0">
                          <a:pos x="32" y="27"/>
                        </a:cxn>
                        <a:cxn ang="0">
                          <a:pos x="30" y="31"/>
                        </a:cxn>
                        <a:cxn ang="0">
                          <a:pos x="29" y="33"/>
                        </a:cxn>
                        <a:cxn ang="0">
                          <a:pos x="27" y="36"/>
                        </a:cxn>
                        <a:cxn ang="0">
                          <a:pos x="24" y="38"/>
                        </a:cxn>
                        <a:cxn ang="0">
                          <a:pos x="21" y="40"/>
                        </a:cxn>
                        <a:cxn ang="0">
                          <a:pos x="19" y="40"/>
                        </a:cxn>
                        <a:cxn ang="0">
                          <a:pos x="16" y="40"/>
                        </a:cxn>
                        <a:cxn ang="0">
                          <a:pos x="13" y="40"/>
                        </a:cxn>
                        <a:cxn ang="0">
                          <a:pos x="10" y="40"/>
                        </a:cxn>
                        <a:cxn ang="0">
                          <a:pos x="8" y="38"/>
                        </a:cxn>
                        <a:cxn ang="0">
                          <a:pos x="5" y="36"/>
                        </a:cxn>
                        <a:cxn ang="0">
                          <a:pos x="3" y="33"/>
                        </a:cxn>
                        <a:cxn ang="0">
                          <a:pos x="2" y="31"/>
                        </a:cxn>
                        <a:cxn ang="0">
                          <a:pos x="0" y="27"/>
                        </a:cxn>
                        <a:cxn ang="0">
                          <a:pos x="0" y="24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32" h="40">
                          <a:moveTo>
                            <a:pt x="0" y="20"/>
                          </a:moveTo>
                          <a:lnTo>
                            <a:pt x="0" y="15"/>
                          </a:lnTo>
                          <a:lnTo>
                            <a:pt x="0" y="13"/>
                          </a:lnTo>
                          <a:lnTo>
                            <a:pt x="2" y="9"/>
                          </a:lnTo>
                          <a:lnTo>
                            <a:pt x="3" y="6"/>
                          </a:lnTo>
                          <a:lnTo>
                            <a:pt x="5" y="4"/>
                          </a:lnTo>
                          <a:lnTo>
                            <a:pt x="8" y="2"/>
                          </a:lnTo>
                          <a:lnTo>
                            <a:pt x="10" y="0"/>
                          </a:lnTo>
                          <a:lnTo>
                            <a:pt x="13" y="0"/>
                          </a:lnTo>
                          <a:lnTo>
                            <a:pt x="16" y="0"/>
                          </a:lnTo>
                          <a:lnTo>
                            <a:pt x="19" y="0"/>
                          </a:lnTo>
                          <a:lnTo>
                            <a:pt x="21" y="0"/>
                          </a:lnTo>
                          <a:lnTo>
                            <a:pt x="24" y="2"/>
                          </a:lnTo>
                          <a:lnTo>
                            <a:pt x="27" y="4"/>
                          </a:lnTo>
                          <a:lnTo>
                            <a:pt x="29" y="6"/>
                          </a:lnTo>
                          <a:lnTo>
                            <a:pt x="30" y="9"/>
                          </a:lnTo>
                          <a:lnTo>
                            <a:pt x="32" y="13"/>
                          </a:lnTo>
                          <a:lnTo>
                            <a:pt x="32" y="15"/>
                          </a:lnTo>
                          <a:lnTo>
                            <a:pt x="32" y="20"/>
                          </a:lnTo>
                          <a:lnTo>
                            <a:pt x="32" y="24"/>
                          </a:lnTo>
                          <a:lnTo>
                            <a:pt x="32" y="27"/>
                          </a:lnTo>
                          <a:lnTo>
                            <a:pt x="30" y="31"/>
                          </a:lnTo>
                          <a:lnTo>
                            <a:pt x="29" y="33"/>
                          </a:lnTo>
                          <a:lnTo>
                            <a:pt x="27" y="36"/>
                          </a:lnTo>
                          <a:lnTo>
                            <a:pt x="24" y="38"/>
                          </a:lnTo>
                          <a:lnTo>
                            <a:pt x="21" y="40"/>
                          </a:lnTo>
                          <a:lnTo>
                            <a:pt x="19" y="40"/>
                          </a:lnTo>
                          <a:lnTo>
                            <a:pt x="16" y="40"/>
                          </a:lnTo>
                          <a:lnTo>
                            <a:pt x="13" y="40"/>
                          </a:lnTo>
                          <a:lnTo>
                            <a:pt x="10" y="40"/>
                          </a:lnTo>
                          <a:lnTo>
                            <a:pt x="8" y="38"/>
                          </a:lnTo>
                          <a:lnTo>
                            <a:pt x="5" y="36"/>
                          </a:lnTo>
                          <a:lnTo>
                            <a:pt x="3" y="33"/>
                          </a:lnTo>
                          <a:lnTo>
                            <a:pt x="2" y="31"/>
                          </a:lnTo>
                          <a:lnTo>
                            <a:pt x="0" y="27"/>
                          </a:lnTo>
                          <a:lnTo>
                            <a:pt x="0" y="24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68" name="Group 2165">
                    <a:extLst>
                      <a:ext uri="{FF2B5EF4-FFF2-40B4-BE49-F238E27FC236}">
                        <a16:creationId xmlns:a16="http://schemas.microsoft.com/office/drawing/2014/main" id="{11B26311-F365-A1DB-0039-FC5A3FD0ECF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486"/>
                    <a:ext cx="66" cy="18"/>
                    <a:chOff x="3008" y="1486"/>
                    <a:chExt cx="66" cy="18"/>
                  </a:xfrm>
                </p:grpSpPr>
                <p:sp>
                  <p:nvSpPr>
                    <p:cNvPr id="382" name="Freeform 2163">
                      <a:extLst>
                        <a:ext uri="{FF2B5EF4-FFF2-40B4-BE49-F238E27FC236}">
                          <a16:creationId xmlns:a16="http://schemas.microsoft.com/office/drawing/2014/main" id="{2B3CDD57-C528-1A02-0313-6BE13703D3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86"/>
                      <a:ext cx="66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83" y="0"/>
                        </a:cxn>
                        <a:cxn ang="0">
                          <a:pos x="0" y="83"/>
                        </a:cxn>
                        <a:cxn ang="0">
                          <a:pos x="83" y="167"/>
                        </a:cxn>
                        <a:cxn ang="0">
                          <a:pos x="529" y="167"/>
                        </a:cxn>
                        <a:cxn ang="0">
                          <a:pos x="612" y="83"/>
                        </a:cxn>
                        <a:cxn ang="0">
                          <a:pos x="529" y="0"/>
                        </a:cxn>
                        <a:cxn ang="0">
                          <a:pos x="83" y="0"/>
                        </a:cxn>
                      </a:cxnLst>
                      <a:rect l="0" t="0" r="r" b="b"/>
                      <a:pathLst>
                        <a:path w="612" h="167">
                          <a:moveTo>
                            <a:pt x="83" y="0"/>
                          </a:moveTo>
                          <a:cubicBezTo>
                            <a:pt x="37" y="0"/>
                            <a:pt x="0" y="37"/>
                            <a:pt x="0" y="83"/>
                          </a:cubicBezTo>
                          <a:cubicBezTo>
                            <a:pt x="0" y="129"/>
                            <a:pt x="37" y="167"/>
                            <a:pt x="83" y="167"/>
                          </a:cubicBezTo>
                          <a:lnTo>
                            <a:pt x="529" y="167"/>
                          </a:lnTo>
                          <a:cubicBezTo>
                            <a:pt x="575" y="167"/>
                            <a:pt x="612" y="129"/>
                            <a:pt x="612" y="83"/>
                          </a:cubicBezTo>
                          <a:cubicBezTo>
                            <a:pt x="612" y="37"/>
                            <a:pt x="575" y="0"/>
                            <a:pt x="529" y="0"/>
                          </a:cubicBezTo>
                          <a:lnTo>
                            <a:pt x="83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3" name="Freeform 2164">
                      <a:extLst>
                        <a:ext uri="{FF2B5EF4-FFF2-40B4-BE49-F238E27FC236}">
                          <a16:creationId xmlns:a16="http://schemas.microsoft.com/office/drawing/2014/main" id="{645082DE-1CA9-A1AE-A9E5-D460556BAB9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86"/>
                      <a:ext cx="66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83" y="0"/>
                        </a:cxn>
                        <a:cxn ang="0">
                          <a:pos x="0" y="83"/>
                        </a:cxn>
                        <a:cxn ang="0">
                          <a:pos x="83" y="167"/>
                        </a:cxn>
                        <a:cxn ang="0">
                          <a:pos x="529" y="167"/>
                        </a:cxn>
                        <a:cxn ang="0">
                          <a:pos x="612" y="83"/>
                        </a:cxn>
                        <a:cxn ang="0">
                          <a:pos x="529" y="0"/>
                        </a:cxn>
                        <a:cxn ang="0">
                          <a:pos x="83" y="0"/>
                        </a:cxn>
                      </a:cxnLst>
                      <a:rect l="0" t="0" r="r" b="b"/>
                      <a:pathLst>
                        <a:path w="612" h="167">
                          <a:moveTo>
                            <a:pt x="83" y="0"/>
                          </a:moveTo>
                          <a:cubicBezTo>
                            <a:pt x="37" y="0"/>
                            <a:pt x="0" y="37"/>
                            <a:pt x="0" y="83"/>
                          </a:cubicBezTo>
                          <a:cubicBezTo>
                            <a:pt x="0" y="129"/>
                            <a:pt x="37" y="167"/>
                            <a:pt x="83" y="167"/>
                          </a:cubicBezTo>
                          <a:lnTo>
                            <a:pt x="529" y="167"/>
                          </a:lnTo>
                          <a:cubicBezTo>
                            <a:pt x="575" y="167"/>
                            <a:pt x="612" y="129"/>
                            <a:pt x="612" y="83"/>
                          </a:cubicBezTo>
                          <a:cubicBezTo>
                            <a:pt x="612" y="37"/>
                            <a:pt x="575" y="0"/>
                            <a:pt x="529" y="0"/>
                          </a:cubicBezTo>
                          <a:lnTo>
                            <a:pt x="83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69" name="Group 2168">
                    <a:extLst>
                      <a:ext uri="{FF2B5EF4-FFF2-40B4-BE49-F238E27FC236}">
                        <a16:creationId xmlns:a16="http://schemas.microsoft.com/office/drawing/2014/main" id="{0A1C770A-3C9A-0CD6-0BCF-9F4612A077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457"/>
                    <a:ext cx="11" cy="42"/>
                    <a:chOff x="3008" y="1457"/>
                    <a:chExt cx="11" cy="42"/>
                  </a:xfrm>
                </p:grpSpPr>
                <p:sp>
                  <p:nvSpPr>
                    <p:cNvPr id="380" name="Freeform 2166">
                      <a:extLst>
                        <a:ext uri="{FF2B5EF4-FFF2-40B4-BE49-F238E27FC236}">
                          <a16:creationId xmlns:a16="http://schemas.microsoft.com/office/drawing/2014/main" id="{61CE6356-243E-BF85-F6CA-DFC5DFCEBB8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57"/>
                      <a:ext cx="11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5"/>
                        </a:cxn>
                        <a:cxn ang="0">
                          <a:pos x="0" y="696"/>
                        </a:cxn>
                        <a:cxn ang="0">
                          <a:pos x="104" y="800"/>
                        </a:cxn>
                        <a:cxn ang="0">
                          <a:pos x="208" y="696"/>
                        </a:cxn>
                        <a:cxn ang="0">
                          <a:pos x="208" y="105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800">
                          <a:moveTo>
                            <a:pt x="104" y="0"/>
                          </a:moveTo>
                          <a:cubicBezTo>
                            <a:pt x="47" y="0"/>
                            <a:pt x="0" y="47"/>
                            <a:pt x="0" y="105"/>
                          </a:cubicBezTo>
                          <a:lnTo>
                            <a:pt x="0" y="696"/>
                          </a:lnTo>
                          <a:cubicBezTo>
                            <a:pt x="0" y="754"/>
                            <a:pt x="47" y="800"/>
                            <a:pt x="104" y="800"/>
                          </a:cubicBezTo>
                          <a:cubicBezTo>
                            <a:pt x="162" y="800"/>
                            <a:pt x="208" y="754"/>
                            <a:pt x="208" y="696"/>
                          </a:cubicBezTo>
                          <a:lnTo>
                            <a:pt x="208" y="105"/>
                          </a:lnTo>
                          <a:cubicBezTo>
                            <a:pt x="208" y="47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81" name="Freeform 2167">
                      <a:extLst>
                        <a:ext uri="{FF2B5EF4-FFF2-40B4-BE49-F238E27FC236}">
                          <a16:creationId xmlns:a16="http://schemas.microsoft.com/office/drawing/2014/main" id="{8FCA36BC-BE13-1C96-ABC2-6C4ED1F14E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57"/>
                      <a:ext cx="11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5"/>
                        </a:cxn>
                        <a:cxn ang="0">
                          <a:pos x="0" y="696"/>
                        </a:cxn>
                        <a:cxn ang="0">
                          <a:pos x="104" y="800"/>
                        </a:cxn>
                        <a:cxn ang="0">
                          <a:pos x="208" y="696"/>
                        </a:cxn>
                        <a:cxn ang="0">
                          <a:pos x="208" y="105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800">
                          <a:moveTo>
                            <a:pt x="104" y="0"/>
                          </a:moveTo>
                          <a:cubicBezTo>
                            <a:pt x="47" y="0"/>
                            <a:pt x="0" y="47"/>
                            <a:pt x="0" y="105"/>
                          </a:cubicBezTo>
                          <a:lnTo>
                            <a:pt x="0" y="696"/>
                          </a:lnTo>
                          <a:cubicBezTo>
                            <a:pt x="0" y="754"/>
                            <a:pt x="47" y="800"/>
                            <a:pt x="104" y="800"/>
                          </a:cubicBezTo>
                          <a:cubicBezTo>
                            <a:pt x="162" y="800"/>
                            <a:pt x="208" y="754"/>
                            <a:pt x="208" y="696"/>
                          </a:cubicBezTo>
                          <a:lnTo>
                            <a:pt x="208" y="105"/>
                          </a:lnTo>
                          <a:cubicBezTo>
                            <a:pt x="208" y="47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70" name="Group 2171">
                    <a:extLst>
                      <a:ext uri="{FF2B5EF4-FFF2-40B4-BE49-F238E27FC236}">
                        <a16:creationId xmlns:a16="http://schemas.microsoft.com/office/drawing/2014/main" id="{534C8EE3-FA2E-87CA-2B9E-4F978FCD12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63" y="1457"/>
                    <a:ext cx="11" cy="43"/>
                    <a:chOff x="3063" y="1457"/>
                    <a:chExt cx="11" cy="43"/>
                  </a:xfrm>
                </p:grpSpPr>
                <p:sp>
                  <p:nvSpPr>
                    <p:cNvPr id="378" name="Freeform 2169">
                      <a:extLst>
                        <a:ext uri="{FF2B5EF4-FFF2-40B4-BE49-F238E27FC236}">
                          <a16:creationId xmlns:a16="http://schemas.microsoft.com/office/drawing/2014/main" id="{3A982122-B0BA-2571-C95C-1E63841610C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457"/>
                      <a:ext cx="11" cy="43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48"/>
                        </a:cxn>
                        <a:cxn ang="0">
                          <a:pos x="52" y="400"/>
                        </a:cxn>
                        <a:cxn ang="0">
                          <a:pos x="104" y="348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400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48"/>
                          </a:lnTo>
                          <a:cubicBezTo>
                            <a:pt x="0" y="377"/>
                            <a:pt x="23" y="400"/>
                            <a:pt x="52" y="400"/>
                          </a:cubicBezTo>
                          <a:cubicBezTo>
                            <a:pt x="81" y="400"/>
                            <a:pt x="104" y="377"/>
                            <a:pt x="104" y="348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9" name="Freeform 2170">
                      <a:extLst>
                        <a:ext uri="{FF2B5EF4-FFF2-40B4-BE49-F238E27FC236}">
                          <a16:creationId xmlns:a16="http://schemas.microsoft.com/office/drawing/2014/main" id="{B47411B4-841D-F186-57C9-AC3252DEA8D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457"/>
                      <a:ext cx="11" cy="43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48"/>
                        </a:cxn>
                        <a:cxn ang="0">
                          <a:pos x="52" y="400"/>
                        </a:cxn>
                        <a:cxn ang="0">
                          <a:pos x="104" y="348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400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48"/>
                          </a:lnTo>
                          <a:cubicBezTo>
                            <a:pt x="0" y="377"/>
                            <a:pt x="23" y="400"/>
                            <a:pt x="52" y="400"/>
                          </a:cubicBezTo>
                          <a:cubicBezTo>
                            <a:pt x="81" y="400"/>
                            <a:pt x="104" y="377"/>
                            <a:pt x="104" y="348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271" name="Group 2278">
                    <a:extLst>
                      <a:ext uri="{FF2B5EF4-FFF2-40B4-BE49-F238E27FC236}">
                        <a16:creationId xmlns:a16="http://schemas.microsoft.com/office/drawing/2014/main" id="{C18B6F29-9065-41F7-9710-756A6DFE3DC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2" y="1352"/>
                    <a:ext cx="82" cy="81"/>
                    <a:chOff x="3012" y="1352"/>
                    <a:chExt cx="82" cy="81"/>
                  </a:xfrm>
                </p:grpSpPr>
                <p:sp>
                  <p:nvSpPr>
                    <p:cNvPr id="272" name="Rectangle 2172">
                      <a:extLst>
                        <a:ext uri="{FF2B5EF4-FFF2-40B4-BE49-F238E27FC236}">
                          <a16:creationId xmlns:a16="http://schemas.microsoft.com/office/drawing/2014/main" id="{0A0A2C13-5CCD-F315-B63B-3E69B56533C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396"/>
                      <a:ext cx="45" cy="4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73" name="Rectangle 2173">
                      <a:extLst>
                        <a:ext uri="{FF2B5EF4-FFF2-40B4-BE49-F238E27FC236}">
                          <a16:creationId xmlns:a16="http://schemas.microsoft.com/office/drawing/2014/main" id="{636E245B-63C1-C623-18F5-3B33C67E7AD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396"/>
                      <a:ext cx="45" cy="4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74" name="Oval 2174">
                      <a:extLst>
                        <a:ext uri="{FF2B5EF4-FFF2-40B4-BE49-F238E27FC236}">
                          <a16:creationId xmlns:a16="http://schemas.microsoft.com/office/drawing/2014/main" id="{78BC42EE-3389-A17E-85C8-B2BA47D275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394"/>
                      <a:ext cx="4" cy="5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75" name="Oval 2175">
                      <a:extLst>
                        <a:ext uri="{FF2B5EF4-FFF2-40B4-BE49-F238E27FC236}">
                          <a16:creationId xmlns:a16="http://schemas.microsoft.com/office/drawing/2014/main" id="{47F678B8-53A8-D103-C753-BEC121A699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394"/>
                      <a:ext cx="4" cy="5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76" name="Oval 2176">
                      <a:extLst>
                        <a:ext uri="{FF2B5EF4-FFF2-40B4-BE49-F238E27FC236}">
                          <a16:creationId xmlns:a16="http://schemas.microsoft.com/office/drawing/2014/main" id="{685118A5-21C8-49E3-BECA-1B217553F9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1" y="1394"/>
                      <a:ext cx="3" cy="5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77" name="Oval 2177">
                      <a:extLst>
                        <a:ext uri="{FF2B5EF4-FFF2-40B4-BE49-F238E27FC236}">
                          <a16:creationId xmlns:a16="http://schemas.microsoft.com/office/drawing/2014/main" id="{DB9F7209-BE10-5DEB-97B6-9292F70463F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1" y="1394"/>
                      <a:ext cx="3" cy="5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78" name="Rectangle 2178">
                      <a:extLst>
                        <a:ext uri="{FF2B5EF4-FFF2-40B4-BE49-F238E27FC236}">
                          <a16:creationId xmlns:a16="http://schemas.microsoft.com/office/drawing/2014/main" id="{9D0BEC81-FF69-087F-EAD4-B81EEEB76CA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1396"/>
                      <a:ext cx="4" cy="3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79" name="Rectangle 2179">
                      <a:extLst>
                        <a:ext uri="{FF2B5EF4-FFF2-40B4-BE49-F238E27FC236}">
                          <a16:creationId xmlns:a16="http://schemas.microsoft.com/office/drawing/2014/main" id="{39E593E4-6769-0E6B-E605-D1774A2E78F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1396"/>
                      <a:ext cx="4" cy="3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80" name="Rectangle 2180">
                      <a:extLst>
                        <a:ext uri="{FF2B5EF4-FFF2-40B4-BE49-F238E27FC236}">
                          <a16:creationId xmlns:a16="http://schemas.microsoft.com/office/drawing/2014/main" id="{A32D788F-5E0C-2CC1-B194-7D0E036C27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0" y="1352"/>
                      <a:ext cx="50" cy="46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81" name="Rectangle 2181">
                      <a:extLst>
                        <a:ext uri="{FF2B5EF4-FFF2-40B4-BE49-F238E27FC236}">
                          <a16:creationId xmlns:a16="http://schemas.microsoft.com/office/drawing/2014/main" id="{E2E03446-B8BC-0D96-25A8-9911866A58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0" y="1352"/>
                      <a:ext cx="50" cy="46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82" name="Rectangle 2182">
                      <a:extLst>
                        <a:ext uri="{FF2B5EF4-FFF2-40B4-BE49-F238E27FC236}">
                          <a16:creationId xmlns:a16="http://schemas.microsoft.com/office/drawing/2014/main" id="{37F694A6-4B54-2575-B9F9-F662C876667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357"/>
                      <a:ext cx="40" cy="3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83" name="Rectangle 2183">
                      <a:extLst>
                        <a:ext uri="{FF2B5EF4-FFF2-40B4-BE49-F238E27FC236}">
                          <a16:creationId xmlns:a16="http://schemas.microsoft.com/office/drawing/2014/main" id="{3294E0A9-1C7E-01E2-BDBD-0F6493FF2F0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357"/>
                      <a:ext cx="40" cy="36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84" name="Freeform 2184">
                      <a:extLst>
                        <a:ext uri="{FF2B5EF4-FFF2-40B4-BE49-F238E27FC236}">
                          <a16:creationId xmlns:a16="http://schemas.microsoft.com/office/drawing/2014/main" id="{DAD498AB-C767-4563-D3E8-437A21E8127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357"/>
                      <a:ext cx="39" cy="3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4"/>
                        </a:cxn>
                        <a:cxn ang="0">
                          <a:pos x="39" y="34"/>
                        </a:cxn>
                        <a:cxn ang="0">
                          <a:pos x="39" y="0"/>
                        </a:cxn>
                      </a:cxnLst>
                      <a:rect l="0" t="0" r="r" b="b"/>
                      <a:pathLst>
                        <a:path w="39" h="34">
                          <a:moveTo>
                            <a:pt x="0" y="34"/>
                          </a:moveTo>
                          <a:lnTo>
                            <a:pt x="39" y="34"/>
                          </a:lnTo>
                          <a:lnTo>
                            <a:pt x="39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85" name="Rectangle 2185">
                      <a:extLst>
                        <a:ext uri="{FF2B5EF4-FFF2-40B4-BE49-F238E27FC236}">
                          <a16:creationId xmlns:a16="http://schemas.microsoft.com/office/drawing/2014/main" id="{C6B3F2BC-E415-1A8F-4C14-7921B30300C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400"/>
                      <a:ext cx="45" cy="18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86" name="Rectangle 2186">
                      <a:extLst>
                        <a:ext uri="{FF2B5EF4-FFF2-40B4-BE49-F238E27FC236}">
                          <a16:creationId xmlns:a16="http://schemas.microsoft.com/office/drawing/2014/main" id="{F42ED779-4BDA-3F03-FEA1-1288B1FCCD0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400"/>
                      <a:ext cx="45" cy="18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87" name="Line 2187">
                      <a:extLst>
                        <a:ext uri="{FF2B5EF4-FFF2-40B4-BE49-F238E27FC236}">
                          <a16:creationId xmlns:a16="http://schemas.microsoft.com/office/drawing/2014/main" id="{CC54F2C2-C963-8278-78F9-F689507D32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2" y="1408"/>
                      <a:ext cx="43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88" name="Line 2188">
                      <a:extLst>
                        <a:ext uri="{FF2B5EF4-FFF2-40B4-BE49-F238E27FC236}">
                          <a16:creationId xmlns:a16="http://schemas.microsoft.com/office/drawing/2014/main" id="{52A360E5-D01D-2EB9-02BC-9D92A15C72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49" y="1404"/>
                      <a:ext cx="12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89" name="Rectangle 2189">
                      <a:extLst>
                        <a:ext uri="{FF2B5EF4-FFF2-40B4-BE49-F238E27FC236}">
                          <a16:creationId xmlns:a16="http://schemas.microsoft.com/office/drawing/2014/main" id="{B17ABF3A-4155-6565-651F-EE6E2500588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1402"/>
                      <a:ext cx="5" cy="5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90" name="Rectangle 2190">
                      <a:extLst>
                        <a:ext uri="{FF2B5EF4-FFF2-40B4-BE49-F238E27FC236}">
                          <a16:creationId xmlns:a16="http://schemas.microsoft.com/office/drawing/2014/main" id="{044F3B98-1AFB-652C-0F33-AA1C19B3960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1402"/>
                      <a:ext cx="5" cy="5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91" name="Line 2191">
                      <a:extLst>
                        <a:ext uri="{FF2B5EF4-FFF2-40B4-BE49-F238E27FC236}">
                          <a16:creationId xmlns:a16="http://schemas.microsoft.com/office/drawing/2014/main" id="{8CF5EAF5-A7A4-ADA7-2C41-12C6C0740FF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37" y="1408"/>
                      <a:ext cx="1" cy="8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92" name="Rectangle 2192">
                      <a:extLst>
                        <a:ext uri="{FF2B5EF4-FFF2-40B4-BE49-F238E27FC236}">
                          <a16:creationId xmlns:a16="http://schemas.microsoft.com/office/drawing/2014/main" id="{BEE24601-C45D-53E8-E778-685FB72973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1" y="1411"/>
                      <a:ext cx="22" cy="3"/>
                    </a:xfrm>
                    <a:prstGeom prst="rect">
                      <a:avLst/>
                    </a:prstGeom>
                    <a:solidFill>
                      <a:srgbClr val="222222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93" name="Rectangle 2193">
                      <a:extLst>
                        <a:ext uri="{FF2B5EF4-FFF2-40B4-BE49-F238E27FC236}">
                          <a16:creationId xmlns:a16="http://schemas.microsoft.com/office/drawing/2014/main" id="{BEDEE2B5-FD0E-C001-B946-4BF5B237FD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1" y="1411"/>
                      <a:ext cx="22" cy="3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94" name="Oval 2194">
                      <a:extLst>
                        <a:ext uri="{FF2B5EF4-FFF2-40B4-BE49-F238E27FC236}">
                          <a16:creationId xmlns:a16="http://schemas.microsoft.com/office/drawing/2014/main" id="{C33851AB-2603-6ABB-5A7F-135516769FA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95" name="Oval 2195">
                      <a:extLst>
                        <a:ext uri="{FF2B5EF4-FFF2-40B4-BE49-F238E27FC236}">
                          <a16:creationId xmlns:a16="http://schemas.microsoft.com/office/drawing/2014/main" id="{2DC348A4-3F22-62BA-6F66-01E28F8E5C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96" name="Oval 2196">
                      <a:extLst>
                        <a:ext uri="{FF2B5EF4-FFF2-40B4-BE49-F238E27FC236}">
                          <a16:creationId xmlns:a16="http://schemas.microsoft.com/office/drawing/2014/main" id="{178B3293-8074-8C0E-008A-DC587A1022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97" name="Oval 2197">
                      <a:extLst>
                        <a:ext uri="{FF2B5EF4-FFF2-40B4-BE49-F238E27FC236}">
                          <a16:creationId xmlns:a16="http://schemas.microsoft.com/office/drawing/2014/main" id="{75118F5D-215D-C78A-AC82-F60BEED468C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09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98" name="Oval 2198">
                      <a:extLst>
                        <a:ext uri="{FF2B5EF4-FFF2-40B4-BE49-F238E27FC236}">
                          <a16:creationId xmlns:a16="http://schemas.microsoft.com/office/drawing/2014/main" id="{61ABB8A5-0089-AD36-9D5F-187EEBC7B9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11"/>
                      <a:ext cx="3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299" name="Oval 2199">
                      <a:extLst>
                        <a:ext uri="{FF2B5EF4-FFF2-40B4-BE49-F238E27FC236}">
                          <a16:creationId xmlns:a16="http://schemas.microsoft.com/office/drawing/2014/main" id="{8F40FF42-F0C0-14ED-4458-683A1CA97A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13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00" name="Oval 2200">
                      <a:extLst>
                        <a:ext uri="{FF2B5EF4-FFF2-40B4-BE49-F238E27FC236}">
                          <a16:creationId xmlns:a16="http://schemas.microsoft.com/office/drawing/2014/main" id="{8B71A478-15DD-84A5-A52E-D0EC31611B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01" name="Oval 2201">
                      <a:extLst>
                        <a:ext uri="{FF2B5EF4-FFF2-40B4-BE49-F238E27FC236}">
                          <a16:creationId xmlns:a16="http://schemas.microsoft.com/office/drawing/2014/main" id="{7861E9E2-C15B-6854-EE33-6B38F659CE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02" name="Oval 2202">
                      <a:extLst>
                        <a:ext uri="{FF2B5EF4-FFF2-40B4-BE49-F238E27FC236}">
                          <a16:creationId xmlns:a16="http://schemas.microsoft.com/office/drawing/2014/main" id="{7F0B0B4F-B0B4-DEF6-C7A4-01308C7236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03" name="Oval 2203">
                      <a:extLst>
                        <a:ext uri="{FF2B5EF4-FFF2-40B4-BE49-F238E27FC236}">
                          <a16:creationId xmlns:a16="http://schemas.microsoft.com/office/drawing/2014/main" id="{62490E9E-5EA1-A2B0-44D2-D1F8CA8C7B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09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04" name="Oval 2204">
                      <a:extLst>
                        <a:ext uri="{FF2B5EF4-FFF2-40B4-BE49-F238E27FC236}">
                          <a16:creationId xmlns:a16="http://schemas.microsoft.com/office/drawing/2014/main" id="{ECF9F6D7-572A-F542-5E3D-AD6092F6F70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11"/>
                      <a:ext cx="3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05" name="Oval 2205">
                      <a:extLst>
                        <a:ext uri="{FF2B5EF4-FFF2-40B4-BE49-F238E27FC236}">
                          <a16:creationId xmlns:a16="http://schemas.microsoft.com/office/drawing/2014/main" id="{05C7C86B-4788-1146-8C26-842E9BF928F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13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06" name="Oval 2206">
                      <a:extLst>
                        <a:ext uri="{FF2B5EF4-FFF2-40B4-BE49-F238E27FC236}">
                          <a16:creationId xmlns:a16="http://schemas.microsoft.com/office/drawing/2014/main" id="{67CAE822-E0C9-0742-5126-62CE74F783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07" name="Oval 2207">
                      <a:extLst>
                        <a:ext uri="{FF2B5EF4-FFF2-40B4-BE49-F238E27FC236}">
                          <a16:creationId xmlns:a16="http://schemas.microsoft.com/office/drawing/2014/main" id="{5EF4DD2A-7A78-B716-F609-22608722DAD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08" name="Oval 2208">
                      <a:extLst>
                        <a:ext uri="{FF2B5EF4-FFF2-40B4-BE49-F238E27FC236}">
                          <a16:creationId xmlns:a16="http://schemas.microsoft.com/office/drawing/2014/main" id="{F9266C52-5FD2-75E4-393E-2ABB134915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09" name="Freeform 2209">
                      <a:extLst>
                        <a:ext uri="{FF2B5EF4-FFF2-40B4-BE49-F238E27FC236}">
                          <a16:creationId xmlns:a16="http://schemas.microsoft.com/office/drawing/2014/main" id="{3232708F-253D-4FD9-8783-F10DF97F93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71" y="1416"/>
                      <a:ext cx="15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0"/>
                        </a:cxn>
                        <a:cxn ang="0">
                          <a:pos x="5" y="0"/>
                        </a:cxn>
                        <a:cxn ang="0">
                          <a:pos x="8" y="2"/>
                        </a:cxn>
                        <a:cxn ang="0">
                          <a:pos x="13" y="4"/>
                        </a:cxn>
                        <a:cxn ang="0">
                          <a:pos x="15" y="7"/>
                        </a:cxn>
                        <a:cxn ang="0">
                          <a:pos x="15" y="9"/>
                        </a:cxn>
                      </a:cxnLst>
                      <a:rect l="0" t="0" r="r" b="b"/>
                      <a:pathLst>
                        <a:path w="15" h="9">
                          <a:moveTo>
                            <a:pt x="0" y="0"/>
                          </a:moveTo>
                          <a:lnTo>
                            <a:pt x="1" y="0"/>
                          </a:lnTo>
                          <a:lnTo>
                            <a:pt x="5" y="0"/>
                          </a:lnTo>
                          <a:lnTo>
                            <a:pt x="8" y="2"/>
                          </a:lnTo>
                          <a:lnTo>
                            <a:pt x="13" y="4"/>
                          </a:lnTo>
                          <a:lnTo>
                            <a:pt x="15" y="7"/>
                          </a:lnTo>
                          <a:lnTo>
                            <a:pt x="15" y="9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10" name="Freeform 2210">
                      <a:extLst>
                        <a:ext uri="{FF2B5EF4-FFF2-40B4-BE49-F238E27FC236}">
                          <a16:creationId xmlns:a16="http://schemas.microsoft.com/office/drawing/2014/main" id="{7E5ECFF1-6326-F38C-C5BB-88CF737E8B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8"/>
                        </a:cxn>
                        <a:cxn ang="0">
                          <a:pos x="11" y="8"/>
                        </a:cxn>
                        <a:cxn ang="0">
                          <a:pos x="11" y="7"/>
                        </a:cxn>
                        <a:cxn ang="0">
                          <a:pos x="10" y="4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11" h="8">
                          <a:moveTo>
                            <a:pt x="7" y="0"/>
                          </a:move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4" y="8"/>
                          </a:lnTo>
                          <a:lnTo>
                            <a:pt x="11" y="8"/>
                          </a:lnTo>
                          <a:lnTo>
                            <a:pt x="11" y="7"/>
                          </a:lnTo>
                          <a:lnTo>
                            <a:pt x="10" y="4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11" name="Freeform 2211">
                      <a:extLst>
                        <a:ext uri="{FF2B5EF4-FFF2-40B4-BE49-F238E27FC236}">
                          <a16:creationId xmlns:a16="http://schemas.microsoft.com/office/drawing/2014/main" id="{58161CE1-BDDB-B4BA-13D0-FBC1F957487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8"/>
                        </a:cxn>
                        <a:cxn ang="0">
                          <a:pos x="11" y="8"/>
                        </a:cxn>
                        <a:cxn ang="0">
                          <a:pos x="11" y="7"/>
                        </a:cxn>
                        <a:cxn ang="0">
                          <a:pos x="10" y="4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11" h="8">
                          <a:moveTo>
                            <a:pt x="7" y="0"/>
                          </a:move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4" y="8"/>
                          </a:lnTo>
                          <a:lnTo>
                            <a:pt x="11" y="8"/>
                          </a:lnTo>
                          <a:lnTo>
                            <a:pt x="11" y="7"/>
                          </a:lnTo>
                          <a:lnTo>
                            <a:pt x="10" y="4"/>
                          </a:lnTo>
                          <a:lnTo>
                            <a:pt x="7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12" name="Freeform 2212">
                      <a:extLst>
                        <a:ext uri="{FF2B5EF4-FFF2-40B4-BE49-F238E27FC236}">
                          <a16:creationId xmlns:a16="http://schemas.microsoft.com/office/drawing/2014/main" id="{D51D3AA1-2F12-18AF-D1C3-D3243B3B74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" y="4"/>
                        </a:cxn>
                        <a:cxn ang="0">
                          <a:pos x="4" y="7"/>
                        </a:cxn>
                        <a:cxn ang="0">
                          <a:pos x="1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1" h="7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4" y="7"/>
                          </a:lnTo>
                          <a:lnTo>
                            <a:pt x="1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13" name="Freeform 2213">
                      <a:extLst>
                        <a:ext uri="{FF2B5EF4-FFF2-40B4-BE49-F238E27FC236}">
                          <a16:creationId xmlns:a16="http://schemas.microsoft.com/office/drawing/2014/main" id="{F5DA57D3-C481-696E-B40B-7FEA3C50CB4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" y="4"/>
                        </a:cxn>
                        <a:cxn ang="0">
                          <a:pos x="4" y="7"/>
                        </a:cxn>
                        <a:cxn ang="0">
                          <a:pos x="11" y="7"/>
                        </a:cxn>
                      </a:cxnLst>
                      <a:rect l="0" t="0" r="r" b="b"/>
                      <a:pathLst>
                        <a:path w="11" h="7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4" y="7"/>
                          </a:lnTo>
                          <a:lnTo>
                            <a:pt x="11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14" name="Freeform 2214">
                      <a:extLst>
                        <a:ext uri="{FF2B5EF4-FFF2-40B4-BE49-F238E27FC236}">
                          <a16:creationId xmlns:a16="http://schemas.microsoft.com/office/drawing/2014/main" id="{1AB17533-D363-55C9-47D4-AA58AA023E8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5" y="1427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1"/>
                        </a:cxn>
                        <a:cxn ang="0">
                          <a:pos x="4" y="1"/>
                        </a:cxn>
                        <a:cxn ang="0">
                          <a:pos x="3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1">
                          <a:moveTo>
                            <a:pt x="0" y="0"/>
                          </a:moveTo>
                          <a:lnTo>
                            <a:pt x="2" y="1"/>
                          </a:lnTo>
                          <a:lnTo>
                            <a:pt x="4" y="1"/>
                          </a:lnTo>
                          <a:lnTo>
                            <a:pt x="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15" name="Freeform 2215">
                      <a:extLst>
                        <a:ext uri="{FF2B5EF4-FFF2-40B4-BE49-F238E27FC236}">
                          <a16:creationId xmlns:a16="http://schemas.microsoft.com/office/drawing/2014/main" id="{DFB07A83-7E28-0454-DC6B-BB85D460D3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5" y="1427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1"/>
                        </a:cxn>
                        <a:cxn ang="0">
                          <a:pos x="4" y="1"/>
                        </a:cxn>
                        <a:cxn ang="0">
                          <a:pos x="3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1">
                          <a:moveTo>
                            <a:pt x="0" y="0"/>
                          </a:moveTo>
                          <a:lnTo>
                            <a:pt x="2" y="1"/>
                          </a:lnTo>
                          <a:lnTo>
                            <a:pt x="4" y="1"/>
                          </a:lnTo>
                          <a:lnTo>
                            <a:pt x="3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16" name="Line 2216">
                      <a:extLst>
                        <a:ext uri="{FF2B5EF4-FFF2-40B4-BE49-F238E27FC236}">
                          <a16:creationId xmlns:a16="http://schemas.microsoft.com/office/drawing/2014/main" id="{19594E78-D7D6-7907-0A58-A47BB6C60F9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87" y="1432"/>
                      <a:ext cx="1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17" name="Rectangle 2217">
                      <a:extLst>
                        <a:ext uri="{FF2B5EF4-FFF2-40B4-BE49-F238E27FC236}">
                          <a16:creationId xmlns:a16="http://schemas.microsoft.com/office/drawing/2014/main" id="{B745CF6D-A32B-8305-7E92-66AA695085B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2" y="1424"/>
                      <a:ext cx="64" cy="4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18" name="Rectangle 2218">
                      <a:extLst>
                        <a:ext uri="{FF2B5EF4-FFF2-40B4-BE49-F238E27FC236}">
                          <a16:creationId xmlns:a16="http://schemas.microsoft.com/office/drawing/2014/main" id="{99977FE7-AD9F-A88C-72DF-F26424CBC3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2" y="1424"/>
                      <a:ext cx="64" cy="4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19" name="Freeform 2219">
                      <a:extLst>
                        <a:ext uri="{FF2B5EF4-FFF2-40B4-BE49-F238E27FC236}">
                          <a16:creationId xmlns:a16="http://schemas.microsoft.com/office/drawing/2014/main" id="{305C9300-7D1A-498C-5EAB-49FCC4EF08A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2" y="1415"/>
                      <a:ext cx="63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"/>
                        </a:cxn>
                        <a:cxn ang="0">
                          <a:pos x="4" y="0"/>
                        </a:cxn>
                        <a:cxn ang="0">
                          <a:pos x="59" y="0"/>
                        </a:cxn>
                        <a:cxn ang="0">
                          <a:pos x="63" y="9"/>
                        </a:cxn>
                        <a:cxn ang="0">
                          <a:pos x="0" y="9"/>
                        </a:cxn>
                      </a:cxnLst>
                      <a:rect l="0" t="0" r="r" b="b"/>
                      <a:pathLst>
                        <a:path w="63" h="9">
                          <a:moveTo>
                            <a:pt x="0" y="9"/>
                          </a:moveTo>
                          <a:lnTo>
                            <a:pt x="4" y="0"/>
                          </a:lnTo>
                          <a:lnTo>
                            <a:pt x="59" y="0"/>
                          </a:lnTo>
                          <a:lnTo>
                            <a:pt x="63" y="9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20" name="Freeform 2220">
                      <a:extLst>
                        <a:ext uri="{FF2B5EF4-FFF2-40B4-BE49-F238E27FC236}">
                          <a16:creationId xmlns:a16="http://schemas.microsoft.com/office/drawing/2014/main" id="{8D178D98-247C-E65A-5CD6-1157636ACBE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2" y="1415"/>
                      <a:ext cx="63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"/>
                        </a:cxn>
                        <a:cxn ang="0">
                          <a:pos x="4" y="0"/>
                        </a:cxn>
                        <a:cxn ang="0">
                          <a:pos x="59" y="0"/>
                        </a:cxn>
                        <a:cxn ang="0">
                          <a:pos x="63" y="9"/>
                        </a:cxn>
                        <a:cxn ang="0">
                          <a:pos x="0" y="9"/>
                        </a:cxn>
                      </a:cxnLst>
                      <a:rect l="0" t="0" r="r" b="b"/>
                      <a:pathLst>
                        <a:path w="63" h="9">
                          <a:moveTo>
                            <a:pt x="0" y="9"/>
                          </a:moveTo>
                          <a:lnTo>
                            <a:pt x="4" y="0"/>
                          </a:lnTo>
                          <a:lnTo>
                            <a:pt x="59" y="0"/>
                          </a:lnTo>
                          <a:lnTo>
                            <a:pt x="63" y="9"/>
                          </a:lnTo>
                          <a:lnTo>
                            <a:pt x="0" y="9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21" name="Freeform 2221">
                      <a:extLst>
                        <a:ext uri="{FF2B5EF4-FFF2-40B4-BE49-F238E27FC236}">
                          <a16:creationId xmlns:a16="http://schemas.microsoft.com/office/drawing/2014/main" id="{D37A374F-050F-500F-F1BE-FF40FB513E0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2" y="1416"/>
                      <a:ext cx="10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7"/>
                        </a:cxn>
                        <a:cxn ang="0">
                          <a:pos x="0" y="0"/>
                        </a:cxn>
                        <a:cxn ang="0">
                          <a:pos x="8" y="0"/>
                        </a:cxn>
                        <a:cxn ang="0">
                          <a:pos x="10" y="7"/>
                        </a:cxn>
                        <a:cxn ang="0">
                          <a:pos x="1" y="7"/>
                        </a:cxn>
                      </a:cxnLst>
                      <a:rect l="0" t="0" r="r" b="b"/>
                      <a:pathLst>
                        <a:path w="10" h="7">
                          <a:moveTo>
                            <a:pt x="1" y="7"/>
                          </a:moveTo>
                          <a:lnTo>
                            <a:pt x="0" y="0"/>
                          </a:lnTo>
                          <a:lnTo>
                            <a:pt x="8" y="0"/>
                          </a:lnTo>
                          <a:lnTo>
                            <a:pt x="10" y="7"/>
                          </a:lnTo>
                          <a:lnTo>
                            <a:pt x="1" y="7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22" name="Freeform 2222">
                      <a:extLst>
                        <a:ext uri="{FF2B5EF4-FFF2-40B4-BE49-F238E27FC236}">
                          <a16:creationId xmlns:a16="http://schemas.microsoft.com/office/drawing/2014/main" id="{09F0B149-8AB1-1A1A-B2A0-75A8BE8EE8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2" y="1416"/>
                      <a:ext cx="10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7"/>
                        </a:cxn>
                        <a:cxn ang="0">
                          <a:pos x="0" y="0"/>
                        </a:cxn>
                        <a:cxn ang="0">
                          <a:pos x="8" y="0"/>
                        </a:cxn>
                        <a:cxn ang="0">
                          <a:pos x="10" y="7"/>
                        </a:cxn>
                        <a:cxn ang="0">
                          <a:pos x="1" y="7"/>
                        </a:cxn>
                      </a:cxnLst>
                      <a:rect l="0" t="0" r="r" b="b"/>
                      <a:pathLst>
                        <a:path w="10" h="7">
                          <a:moveTo>
                            <a:pt x="1" y="7"/>
                          </a:moveTo>
                          <a:lnTo>
                            <a:pt x="0" y="0"/>
                          </a:lnTo>
                          <a:lnTo>
                            <a:pt x="8" y="0"/>
                          </a:lnTo>
                          <a:lnTo>
                            <a:pt x="10" y="7"/>
                          </a:lnTo>
                          <a:lnTo>
                            <a:pt x="1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23" name="Freeform 2223">
                      <a:extLst>
                        <a:ext uri="{FF2B5EF4-FFF2-40B4-BE49-F238E27FC236}">
                          <a16:creationId xmlns:a16="http://schemas.microsoft.com/office/drawing/2014/main" id="{0F0245EE-E686-7BB0-0BDF-A44BE76BBC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6" y="1416"/>
                      <a:ext cx="45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7"/>
                        </a:cxn>
                        <a:cxn ang="0">
                          <a:pos x="43" y="0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  <a:cxn ang="0">
                          <a:pos x="45" y="7"/>
                        </a:cxn>
                      </a:cxnLst>
                      <a:rect l="0" t="0" r="r" b="b"/>
                      <a:pathLst>
                        <a:path w="45" h="7">
                          <a:moveTo>
                            <a:pt x="45" y="7"/>
                          </a:moveTo>
                          <a:lnTo>
                            <a:pt x="43" y="0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lnTo>
                            <a:pt x="45" y="7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24" name="Freeform 2224">
                      <a:extLst>
                        <a:ext uri="{FF2B5EF4-FFF2-40B4-BE49-F238E27FC236}">
                          <a16:creationId xmlns:a16="http://schemas.microsoft.com/office/drawing/2014/main" id="{876138B7-6AFA-55F3-6900-92195A1965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6" y="1416"/>
                      <a:ext cx="45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7"/>
                        </a:cxn>
                        <a:cxn ang="0">
                          <a:pos x="43" y="0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  <a:cxn ang="0">
                          <a:pos x="45" y="7"/>
                        </a:cxn>
                      </a:cxnLst>
                      <a:rect l="0" t="0" r="r" b="b"/>
                      <a:pathLst>
                        <a:path w="45" h="7">
                          <a:moveTo>
                            <a:pt x="45" y="7"/>
                          </a:moveTo>
                          <a:lnTo>
                            <a:pt x="43" y="0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lnTo>
                            <a:pt x="45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25" name="Rectangle 2225">
                      <a:extLst>
                        <a:ext uri="{FF2B5EF4-FFF2-40B4-BE49-F238E27FC236}">
                          <a16:creationId xmlns:a16="http://schemas.microsoft.com/office/drawing/2014/main" id="{782C1BE0-26F9-A22C-1870-B57B832EFF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396"/>
                      <a:ext cx="45" cy="4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26" name="Rectangle 2226">
                      <a:extLst>
                        <a:ext uri="{FF2B5EF4-FFF2-40B4-BE49-F238E27FC236}">
                          <a16:creationId xmlns:a16="http://schemas.microsoft.com/office/drawing/2014/main" id="{6A68038C-FAD6-02E7-440D-2507CE4267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396"/>
                      <a:ext cx="45" cy="4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27" name="Oval 2227">
                      <a:extLst>
                        <a:ext uri="{FF2B5EF4-FFF2-40B4-BE49-F238E27FC236}">
                          <a16:creationId xmlns:a16="http://schemas.microsoft.com/office/drawing/2014/main" id="{022E52C8-80F8-D51F-932C-0A7DF6943C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394"/>
                      <a:ext cx="4" cy="5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28" name="Oval 2228">
                      <a:extLst>
                        <a:ext uri="{FF2B5EF4-FFF2-40B4-BE49-F238E27FC236}">
                          <a16:creationId xmlns:a16="http://schemas.microsoft.com/office/drawing/2014/main" id="{88261BEA-58CB-B8C9-1AE4-37F6457D5D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394"/>
                      <a:ext cx="4" cy="5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29" name="Oval 2229">
                      <a:extLst>
                        <a:ext uri="{FF2B5EF4-FFF2-40B4-BE49-F238E27FC236}">
                          <a16:creationId xmlns:a16="http://schemas.microsoft.com/office/drawing/2014/main" id="{BC5A1D31-58AA-674F-03D9-8CB87FF07A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1" y="1394"/>
                      <a:ext cx="3" cy="5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30" name="Oval 2230">
                      <a:extLst>
                        <a:ext uri="{FF2B5EF4-FFF2-40B4-BE49-F238E27FC236}">
                          <a16:creationId xmlns:a16="http://schemas.microsoft.com/office/drawing/2014/main" id="{5E807920-3470-19CA-9088-E86120ADEE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1" y="1394"/>
                      <a:ext cx="3" cy="5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31" name="Rectangle 2231">
                      <a:extLst>
                        <a:ext uri="{FF2B5EF4-FFF2-40B4-BE49-F238E27FC236}">
                          <a16:creationId xmlns:a16="http://schemas.microsoft.com/office/drawing/2014/main" id="{7A7D5249-8051-6658-2FBF-8961E1A7DA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1396"/>
                      <a:ext cx="4" cy="3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32" name="Rectangle 2232">
                      <a:extLst>
                        <a:ext uri="{FF2B5EF4-FFF2-40B4-BE49-F238E27FC236}">
                          <a16:creationId xmlns:a16="http://schemas.microsoft.com/office/drawing/2014/main" id="{DB4AA178-56D0-26AA-33A1-339A1AD22C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1396"/>
                      <a:ext cx="4" cy="3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33" name="Rectangle 2233">
                      <a:extLst>
                        <a:ext uri="{FF2B5EF4-FFF2-40B4-BE49-F238E27FC236}">
                          <a16:creationId xmlns:a16="http://schemas.microsoft.com/office/drawing/2014/main" id="{93AF58E7-7671-CCFA-B882-C6DB013CB54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0" y="1352"/>
                      <a:ext cx="50" cy="46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34" name="Rectangle 2234">
                      <a:extLst>
                        <a:ext uri="{FF2B5EF4-FFF2-40B4-BE49-F238E27FC236}">
                          <a16:creationId xmlns:a16="http://schemas.microsoft.com/office/drawing/2014/main" id="{427E4ED8-5AE3-F35B-E7D4-99AC10EE10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0" y="1352"/>
                      <a:ext cx="50" cy="46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35" name="Rectangle 2235">
                      <a:extLst>
                        <a:ext uri="{FF2B5EF4-FFF2-40B4-BE49-F238E27FC236}">
                          <a16:creationId xmlns:a16="http://schemas.microsoft.com/office/drawing/2014/main" id="{17B762D5-F4A8-1678-2CD1-0F1ADA378F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357"/>
                      <a:ext cx="40" cy="3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36" name="Rectangle 2236">
                      <a:extLst>
                        <a:ext uri="{FF2B5EF4-FFF2-40B4-BE49-F238E27FC236}">
                          <a16:creationId xmlns:a16="http://schemas.microsoft.com/office/drawing/2014/main" id="{2164E8C7-CF92-E627-4054-CF47727BB20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357"/>
                      <a:ext cx="40" cy="36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37" name="Freeform 2237">
                      <a:extLst>
                        <a:ext uri="{FF2B5EF4-FFF2-40B4-BE49-F238E27FC236}">
                          <a16:creationId xmlns:a16="http://schemas.microsoft.com/office/drawing/2014/main" id="{14EC995F-7FF2-1C58-2E87-7E614C4429E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357"/>
                      <a:ext cx="39" cy="3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4"/>
                        </a:cxn>
                        <a:cxn ang="0">
                          <a:pos x="39" y="34"/>
                        </a:cxn>
                        <a:cxn ang="0">
                          <a:pos x="39" y="0"/>
                        </a:cxn>
                      </a:cxnLst>
                      <a:rect l="0" t="0" r="r" b="b"/>
                      <a:pathLst>
                        <a:path w="39" h="34">
                          <a:moveTo>
                            <a:pt x="0" y="34"/>
                          </a:moveTo>
                          <a:lnTo>
                            <a:pt x="39" y="34"/>
                          </a:lnTo>
                          <a:lnTo>
                            <a:pt x="39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38" name="Rectangle 2238">
                      <a:extLst>
                        <a:ext uri="{FF2B5EF4-FFF2-40B4-BE49-F238E27FC236}">
                          <a16:creationId xmlns:a16="http://schemas.microsoft.com/office/drawing/2014/main" id="{37308F44-7935-4BC4-D994-39A9AD1F929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400"/>
                      <a:ext cx="45" cy="18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39" name="Rectangle 2239">
                      <a:extLst>
                        <a:ext uri="{FF2B5EF4-FFF2-40B4-BE49-F238E27FC236}">
                          <a16:creationId xmlns:a16="http://schemas.microsoft.com/office/drawing/2014/main" id="{5CE6B92F-E0F6-0BDF-0763-DBC5DC221A3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400"/>
                      <a:ext cx="45" cy="18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40" name="Line 2240">
                      <a:extLst>
                        <a:ext uri="{FF2B5EF4-FFF2-40B4-BE49-F238E27FC236}">
                          <a16:creationId xmlns:a16="http://schemas.microsoft.com/office/drawing/2014/main" id="{102E97D7-892E-0751-C057-6EC13A555D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2" y="1408"/>
                      <a:ext cx="43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41" name="Line 2241">
                      <a:extLst>
                        <a:ext uri="{FF2B5EF4-FFF2-40B4-BE49-F238E27FC236}">
                          <a16:creationId xmlns:a16="http://schemas.microsoft.com/office/drawing/2014/main" id="{C443BDBC-61D1-3D77-58CE-C6D5222606C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49" y="1404"/>
                      <a:ext cx="12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42" name="Rectangle 2242">
                      <a:extLst>
                        <a:ext uri="{FF2B5EF4-FFF2-40B4-BE49-F238E27FC236}">
                          <a16:creationId xmlns:a16="http://schemas.microsoft.com/office/drawing/2014/main" id="{E6C12FF4-BFE9-3D97-9C4C-0D418CD1B8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1402"/>
                      <a:ext cx="5" cy="5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43" name="Rectangle 2243">
                      <a:extLst>
                        <a:ext uri="{FF2B5EF4-FFF2-40B4-BE49-F238E27FC236}">
                          <a16:creationId xmlns:a16="http://schemas.microsoft.com/office/drawing/2014/main" id="{CCCC4FF0-0CD1-04BA-5EC4-E075EF2E3BF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1402"/>
                      <a:ext cx="5" cy="5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44" name="Line 2244">
                      <a:extLst>
                        <a:ext uri="{FF2B5EF4-FFF2-40B4-BE49-F238E27FC236}">
                          <a16:creationId xmlns:a16="http://schemas.microsoft.com/office/drawing/2014/main" id="{2B910D0A-864C-3FC7-98B3-8DA38F79CBC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37" y="1408"/>
                      <a:ext cx="1" cy="8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45" name="Rectangle 2245">
                      <a:extLst>
                        <a:ext uri="{FF2B5EF4-FFF2-40B4-BE49-F238E27FC236}">
                          <a16:creationId xmlns:a16="http://schemas.microsoft.com/office/drawing/2014/main" id="{E4BE94FD-AE0A-17A4-1CCB-0F358E8FB2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1" y="1411"/>
                      <a:ext cx="22" cy="3"/>
                    </a:xfrm>
                    <a:prstGeom prst="rect">
                      <a:avLst/>
                    </a:prstGeom>
                    <a:solidFill>
                      <a:srgbClr val="222222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46" name="Rectangle 2246">
                      <a:extLst>
                        <a:ext uri="{FF2B5EF4-FFF2-40B4-BE49-F238E27FC236}">
                          <a16:creationId xmlns:a16="http://schemas.microsoft.com/office/drawing/2014/main" id="{E0BF7E4B-5984-E1BC-D6D4-08CE27357F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1" y="1411"/>
                      <a:ext cx="22" cy="3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47" name="Oval 2247">
                      <a:extLst>
                        <a:ext uri="{FF2B5EF4-FFF2-40B4-BE49-F238E27FC236}">
                          <a16:creationId xmlns:a16="http://schemas.microsoft.com/office/drawing/2014/main" id="{3A358D2C-28AF-D9F7-27A0-EAB4836EED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48" name="Oval 2248">
                      <a:extLst>
                        <a:ext uri="{FF2B5EF4-FFF2-40B4-BE49-F238E27FC236}">
                          <a16:creationId xmlns:a16="http://schemas.microsoft.com/office/drawing/2014/main" id="{71EA6222-3317-3744-F970-9164B5A43C0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49" name="Oval 2249">
                      <a:extLst>
                        <a:ext uri="{FF2B5EF4-FFF2-40B4-BE49-F238E27FC236}">
                          <a16:creationId xmlns:a16="http://schemas.microsoft.com/office/drawing/2014/main" id="{0EA0F1D1-AB5A-5969-30B0-8C36C56E2B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50" name="Oval 2250">
                      <a:extLst>
                        <a:ext uri="{FF2B5EF4-FFF2-40B4-BE49-F238E27FC236}">
                          <a16:creationId xmlns:a16="http://schemas.microsoft.com/office/drawing/2014/main" id="{63AB0883-51A8-71E2-E0D5-401B34AD74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09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51" name="Oval 2251">
                      <a:extLst>
                        <a:ext uri="{FF2B5EF4-FFF2-40B4-BE49-F238E27FC236}">
                          <a16:creationId xmlns:a16="http://schemas.microsoft.com/office/drawing/2014/main" id="{4BC123BD-C12E-98FC-34F0-B9558CE2D4C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11"/>
                      <a:ext cx="3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52" name="Oval 2252">
                      <a:extLst>
                        <a:ext uri="{FF2B5EF4-FFF2-40B4-BE49-F238E27FC236}">
                          <a16:creationId xmlns:a16="http://schemas.microsoft.com/office/drawing/2014/main" id="{00734B8F-9116-6207-FFE9-701915C5DA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13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53" name="Oval 2253">
                      <a:extLst>
                        <a:ext uri="{FF2B5EF4-FFF2-40B4-BE49-F238E27FC236}">
                          <a16:creationId xmlns:a16="http://schemas.microsoft.com/office/drawing/2014/main" id="{FCD2CE2E-7F52-C91E-1904-A9BE9219DA1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54" name="Oval 2254">
                      <a:extLst>
                        <a:ext uri="{FF2B5EF4-FFF2-40B4-BE49-F238E27FC236}">
                          <a16:creationId xmlns:a16="http://schemas.microsoft.com/office/drawing/2014/main" id="{75A00162-F4C3-8023-8DFF-42AA870D57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55" name="Oval 2255">
                      <a:extLst>
                        <a:ext uri="{FF2B5EF4-FFF2-40B4-BE49-F238E27FC236}">
                          <a16:creationId xmlns:a16="http://schemas.microsoft.com/office/drawing/2014/main" id="{206B7EFC-CE3C-0501-971B-4AFA5ED9069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56" name="Oval 2256">
                      <a:extLst>
                        <a:ext uri="{FF2B5EF4-FFF2-40B4-BE49-F238E27FC236}">
                          <a16:creationId xmlns:a16="http://schemas.microsoft.com/office/drawing/2014/main" id="{D07DF916-A47F-2A98-E996-2D020D9208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09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57" name="Oval 2257">
                      <a:extLst>
                        <a:ext uri="{FF2B5EF4-FFF2-40B4-BE49-F238E27FC236}">
                          <a16:creationId xmlns:a16="http://schemas.microsoft.com/office/drawing/2014/main" id="{AB9407EC-4F4E-0AD8-90B7-49FC4E3F2A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11"/>
                      <a:ext cx="3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58" name="Oval 2258">
                      <a:extLst>
                        <a:ext uri="{FF2B5EF4-FFF2-40B4-BE49-F238E27FC236}">
                          <a16:creationId xmlns:a16="http://schemas.microsoft.com/office/drawing/2014/main" id="{10B8E78D-F3D3-E9E6-5C00-A5D8D8AF51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13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59" name="Oval 2259">
                      <a:extLst>
                        <a:ext uri="{FF2B5EF4-FFF2-40B4-BE49-F238E27FC236}">
                          <a16:creationId xmlns:a16="http://schemas.microsoft.com/office/drawing/2014/main" id="{E2D9C52D-D6BA-4228-2DE2-468109F5781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0" name="Oval 2260">
                      <a:extLst>
                        <a:ext uri="{FF2B5EF4-FFF2-40B4-BE49-F238E27FC236}">
                          <a16:creationId xmlns:a16="http://schemas.microsoft.com/office/drawing/2014/main" id="{9C8D09B4-62E7-6F63-DE01-9BB9774B9E7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1" name="Oval 2261">
                      <a:extLst>
                        <a:ext uri="{FF2B5EF4-FFF2-40B4-BE49-F238E27FC236}">
                          <a16:creationId xmlns:a16="http://schemas.microsoft.com/office/drawing/2014/main" id="{D636F450-9EB9-432B-C744-92F7A9EE93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2" name="Freeform 2262">
                      <a:extLst>
                        <a:ext uri="{FF2B5EF4-FFF2-40B4-BE49-F238E27FC236}">
                          <a16:creationId xmlns:a16="http://schemas.microsoft.com/office/drawing/2014/main" id="{B386F706-9493-7406-5552-11E11C9CD25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71" y="1416"/>
                      <a:ext cx="15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0"/>
                        </a:cxn>
                        <a:cxn ang="0">
                          <a:pos x="5" y="0"/>
                        </a:cxn>
                        <a:cxn ang="0">
                          <a:pos x="8" y="2"/>
                        </a:cxn>
                        <a:cxn ang="0">
                          <a:pos x="13" y="4"/>
                        </a:cxn>
                        <a:cxn ang="0">
                          <a:pos x="15" y="7"/>
                        </a:cxn>
                        <a:cxn ang="0">
                          <a:pos x="15" y="9"/>
                        </a:cxn>
                      </a:cxnLst>
                      <a:rect l="0" t="0" r="r" b="b"/>
                      <a:pathLst>
                        <a:path w="15" h="9">
                          <a:moveTo>
                            <a:pt x="0" y="0"/>
                          </a:moveTo>
                          <a:lnTo>
                            <a:pt x="1" y="0"/>
                          </a:lnTo>
                          <a:lnTo>
                            <a:pt x="5" y="0"/>
                          </a:lnTo>
                          <a:lnTo>
                            <a:pt x="8" y="2"/>
                          </a:lnTo>
                          <a:lnTo>
                            <a:pt x="13" y="4"/>
                          </a:lnTo>
                          <a:lnTo>
                            <a:pt x="15" y="7"/>
                          </a:lnTo>
                          <a:lnTo>
                            <a:pt x="15" y="9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3" name="Freeform 2263">
                      <a:extLst>
                        <a:ext uri="{FF2B5EF4-FFF2-40B4-BE49-F238E27FC236}">
                          <a16:creationId xmlns:a16="http://schemas.microsoft.com/office/drawing/2014/main" id="{DDB23765-72B7-DF79-31CE-443A768A62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8"/>
                        </a:cxn>
                        <a:cxn ang="0">
                          <a:pos x="11" y="8"/>
                        </a:cxn>
                        <a:cxn ang="0">
                          <a:pos x="11" y="7"/>
                        </a:cxn>
                        <a:cxn ang="0">
                          <a:pos x="10" y="4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11" h="8">
                          <a:moveTo>
                            <a:pt x="7" y="0"/>
                          </a:move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4" y="8"/>
                          </a:lnTo>
                          <a:lnTo>
                            <a:pt x="11" y="8"/>
                          </a:lnTo>
                          <a:lnTo>
                            <a:pt x="11" y="7"/>
                          </a:lnTo>
                          <a:lnTo>
                            <a:pt x="10" y="4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4" name="Freeform 2264">
                      <a:extLst>
                        <a:ext uri="{FF2B5EF4-FFF2-40B4-BE49-F238E27FC236}">
                          <a16:creationId xmlns:a16="http://schemas.microsoft.com/office/drawing/2014/main" id="{2AF1E1C8-94C5-FFE8-4D6B-B273165E3C7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8"/>
                        </a:cxn>
                        <a:cxn ang="0">
                          <a:pos x="11" y="8"/>
                        </a:cxn>
                        <a:cxn ang="0">
                          <a:pos x="11" y="7"/>
                        </a:cxn>
                        <a:cxn ang="0">
                          <a:pos x="10" y="4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11" h="8">
                          <a:moveTo>
                            <a:pt x="7" y="0"/>
                          </a:move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4" y="8"/>
                          </a:lnTo>
                          <a:lnTo>
                            <a:pt x="11" y="8"/>
                          </a:lnTo>
                          <a:lnTo>
                            <a:pt x="11" y="7"/>
                          </a:lnTo>
                          <a:lnTo>
                            <a:pt x="10" y="4"/>
                          </a:lnTo>
                          <a:lnTo>
                            <a:pt x="7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5" name="Freeform 2265">
                      <a:extLst>
                        <a:ext uri="{FF2B5EF4-FFF2-40B4-BE49-F238E27FC236}">
                          <a16:creationId xmlns:a16="http://schemas.microsoft.com/office/drawing/2014/main" id="{6F46A710-C410-05A5-EA41-ADA2DBEAC57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" y="4"/>
                        </a:cxn>
                        <a:cxn ang="0">
                          <a:pos x="4" y="7"/>
                        </a:cxn>
                        <a:cxn ang="0">
                          <a:pos x="1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1" h="7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4" y="7"/>
                          </a:lnTo>
                          <a:lnTo>
                            <a:pt x="1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6" name="Freeform 2266">
                      <a:extLst>
                        <a:ext uri="{FF2B5EF4-FFF2-40B4-BE49-F238E27FC236}">
                          <a16:creationId xmlns:a16="http://schemas.microsoft.com/office/drawing/2014/main" id="{0B8F57E5-DF3E-5DAE-39E1-878963DA3F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" y="4"/>
                        </a:cxn>
                        <a:cxn ang="0">
                          <a:pos x="4" y="7"/>
                        </a:cxn>
                        <a:cxn ang="0">
                          <a:pos x="11" y="7"/>
                        </a:cxn>
                      </a:cxnLst>
                      <a:rect l="0" t="0" r="r" b="b"/>
                      <a:pathLst>
                        <a:path w="11" h="7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4" y="7"/>
                          </a:lnTo>
                          <a:lnTo>
                            <a:pt x="11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7" name="Freeform 2267">
                      <a:extLst>
                        <a:ext uri="{FF2B5EF4-FFF2-40B4-BE49-F238E27FC236}">
                          <a16:creationId xmlns:a16="http://schemas.microsoft.com/office/drawing/2014/main" id="{089B913F-C971-0D2D-18F2-E9A47E7660E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5" y="1427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1"/>
                        </a:cxn>
                        <a:cxn ang="0">
                          <a:pos x="4" y="1"/>
                        </a:cxn>
                        <a:cxn ang="0">
                          <a:pos x="3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1">
                          <a:moveTo>
                            <a:pt x="0" y="0"/>
                          </a:moveTo>
                          <a:lnTo>
                            <a:pt x="2" y="1"/>
                          </a:lnTo>
                          <a:lnTo>
                            <a:pt x="4" y="1"/>
                          </a:lnTo>
                          <a:lnTo>
                            <a:pt x="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8" name="Freeform 2268">
                      <a:extLst>
                        <a:ext uri="{FF2B5EF4-FFF2-40B4-BE49-F238E27FC236}">
                          <a16:creationId xmlns:a16="http://schemas.microsoft.com/office/drawing/2014/main" id="{629D3A28-3379-A4A0-5C7A-1290D6CE4D5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5" y="1427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1"/>
                        </a:cxn>
                        <a:cxn ang="0">
                          <a:pos x="4" y="1"/>
                        </a:cxn>
                        <a:cxn ang="0">
                          <a:pos x="3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1">
                          <a:moveTo>
                            <a:pt x="0" y="0"/>
                          </a:moveTo>
                          <a:lnTo>
                            <a:pt x="2" y="1"/>
                          </a:lnTo>
                          <a:lnTo>
                            <a:pt x="4" y="1"/>
                          </a:lnTo>
                          <a:lnTo>
                            <a:pt x="3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69" name="Line 2269">
                      <a:extLst>
                        <a:ext uri="{FF2B5EF4-FFF2-40B4-BE49-F238E27FC236}">
                          <a16:creationId xmlns:a16="http://schemas.microsoft.com/office/drawing/2014/main" id="{945D8C6E-4FF1-E3AC-14E3-7478DC9C4BD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87" y="1432"/>
                      <a:ext cx="1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0" name="Rectangle 2270">
                      <a:extLst>
                        <a:ext uri="{FF2B5EF4-FFF2-40B4-BE49-F238E27FC236}">
                          <a16:creationId xmlns:a16="http://schemas.microsoft.com/office/drawing/2014/main" id="{2148DC9D-B13D-D135-29A6-354E561593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2" y="1424"/>
                      <a:ext cx="64" cy="4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1" name="Rectangle 2271">
                      <a:extLst>
                        <a:ext uri="{FF2B5EF4-FFF2-40B4-BE49-F238E27FC236}">
                          <a16:creationId xmlns:a16="http://schemas.microsoft.com/office/drawing/2014/main" id="{EF0F2EC6-F521-BF8A-A12B-EC40F99DA0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2" y="1424"/>
                      <a:ext cx="64" cy="4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2" name="Freeform 2272">
                      <a:extLst>
                        <a:ext uri="{FF2B5EF4-FFF2-40B4-BE49-F238E27FC236}">
                          <a16:creationId xmlns:a16="http://schemas.microsoft.com/office/drawing/2014/main" id="{A870C700-8B30-7F13-861B-8D69F96DF05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2" y="1415"/>
                      <a:ext cx="63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"/>
                        </a:cxn>
                        <a:cxn ang="0">
                          <a:pos x="4" y="0"/>
                        </a:cxn>
                        <a:cxn ang="0">
                          <a:pos x="59" y="0"/>
                        </a:cxn>
                        <a:cxn ang="0">
                          <a:pos x="63" y="9"/>
                        </a:cxn>
                        <a:cxn ang="0">
                          <a:pos x="0" y="9"/>
                        </a:cxn>
                      </a:cxnLst>
                      <a:rect l="0" t="0" r="r" b="b"/>
                      <a:pathLst>
                        <a:path w="63" h="9">
                          <a:moveTo>
                            <a:pt x="0" y="9"/>
                          </a:moveTo>
                          <a:lnTo>
                            <a:pt x="4" y="0"/>
                          </a:lnTo>
                          <a:lnTo>
                            <a:pt x="59" y="0"/>
                          </a:lnTo>
                          <a:lnTo>
                            <a:pt x="63" y="9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3" name="Freeform 2273">
                      <a:extLst>
                        <a:ext uri="{FF2B5EF4-FFF2-40B4-BE49-F238E27FC236}">
                          <a16:creationId xmlns:a16="http://schemas.microsoft.com/office/drawing/2014/main" id="{945AEAC4-94E5-57A1-DB94-761F5AE1AD4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2" y="1415"/>
                      <a:ext cx="63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"/>
                        </a:cxn>
                        <a:cxn ang="0">
                          <a:pos x="4" y="0"/>
                        </a:cxn>
                        <a:cxn ang="0">
                          <a:pos x="59" y="0"/>
                        </a:cxn>
                        <a:cxn ang="0">
                          <a:pos x="63" y="9"/>
                        </a:cxn>
                        <a:cxn ang="0">
                          <a:pos x="0" y="9"/>
                        </a:cxn>
                      </a:cxnLst>
                      <a:rect l="0" t="0" r="r" b="b"/>
                      <a:pathLst>
                        <a:path w="63" h="9">
                          <a:moveTo>
                            <a:pt x="0" y="9"/>
                          </a:moveTo>
                          <a:lnTo>
                            <a:pt x="4" y="0"/>
                          </a:lnTo>
                          <a:lnTo>
                            <a:pt x="59" y="0"/>
                          </a:lnTo>
                          <a:lnTo>
                            <a:pt x="63" y="9"/>
                          </a:lnTo>
                          <a:lnTo>
                            <a:pt x="0" y="9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4" name="Freeform 2274">
                      <a:extLst>
                        <a:ext uri="{FF2B5EF4-FFF2-40B4-BE49-F238E27FC236}">
                          <a16:creationId xmlns:a16="http://schemas.microsoft.com/office/drawing/2014/main" id="{EC9F2A45-286E-653D-CC30-BF5A817404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2" y="1416"/>
                      <a:ext cx="10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7"/>
                        </a:cxn>
                        <a:cxn ang="0">
                          <a:pos x="0" y="0"/>
                        </a:cxn>
                        <a:cxn ang="0">
                          <a:pos x="8" y="0"/>
                        </a:cxn>
                        <a:cxn ang="0">
                          <a:pos x="10" y="7"/>
                        </a:cxn>
                        <a:cxn ang="0">
                          <a:pos x="1" y="7"/>
                        </a:cxn>
                      </a:cxnLst>
                      <a:rect l="0" t="0" r="r" b="b"/>
                      <a:pathLst>
                        <a:path w="10" h="7">
                          <a:moveTo>
                            <a:pt x="1" y="7"/>
                          </a:moveTo>
                          <a:lnTo>
                            <a:pt x="0" y="0"/>
                          </a:lnTo>
                          <a:lnTo>
                            <a:pt x="8" y="0"/>
                          </a:lnTo>
                          <a:lnTo>
                            <a:pt x="10" y="7"/>
                          </a:lnTo>
                          <a:lnTo>
                            <a:pt x="1" y="7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5" name="Freeform 2275">
                      <a:extLst>
                        <a:ext uri="{FF2B5EF4-FFF2-40B4-BE49-F238E27FC236}">
                          <a16:creationId xmlns:a16="http://schemas.microsoft.com/office/drawing/2014/main" id="{EB5DF7C7-3B50-5BE7-863C-96D65B96CD3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2" y="1416"/>
                      <a:ext cx="10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7"/>
                        </a:cxn>
                        <a:cxn ang="0">
                          <a:pos x="0" y="0"/>
                        </a:cxn>
                        <a:cxn ang="0">
                          <a:pos x="8" y="0"/>
                        </a:cxn>
                        <a:cxn ang="0">
                          <a:pos x="10" y="7"/>
                        </a:cxn>
                        <a:cxn ang="0">
                          <a:pos x="1" y="7"/>
                        </a:cxn>
                      </a:cxnLst>
                      <a:rect l="0" t="0" r="r" b="b"/>
                      <a:pathLst>
                        <a:path w="10" h="7">
                          <a:moveTo>
                            <a:pt x="1" y="7"/>
                          </a:moveTo>
                          <a:lnTo>
                            <a:pt x="0" y="0"/>
                          </a:lnTo>
                          <a:lnTo>
                            <a:pt x="8" y="0"/>
                          </a:lnTo>
                          <a:lnTo>
                            <a:pt x="10" y="7"/>
                          </a:lnTo>
                          <a:lnTo>
                            <a:pt x="1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6" name="Freeform 2276">
                      <a:extLst>
                        <a:ext uri="{FF2B5EF4-FFF2-40B4-BE49-F238E27FC236}">
                          <a16:creationId xmlns:a16="http://schemas.microsoft.com/office/drawing/2014/main" id="{21E8FC3D-D7D1-1CFF-990F-857F48D9B7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6" y="1416"/>
                      <a:ext cx="45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7"/>
                        </a:cxn>
                        <a:cxn ang="0">
                          <a:pos x="43" y="0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  <a:cxn ang="0">
                          <a:pos x="45" y="7"/>
                        </a:cxn>
                      </a:cxnLst>
                      <a:rect l="0" t="0" r="r" b="b"/>
                      <a:pathLst>
                        <a:path w="45" h="7">
                          <a:moveTo>
                            <a:pt x="45" y="7"/>
                          </a:moveTo>
                          <a:lnTo>
                            <a:pt x="43" y="0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lnTo>
                            <a:pt x="45" y="7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377" name="Freeform 2277">
                      <a:extLst>
                        <a:ext uri="{FF2B5EF4-FFF2-40B4-BE49-F238E27FC236}">
                          <a16:creationId xmlns:a16="http://schemas.microsoft.com/office/drawing/2014/main" id="{A4CC10A4-3F41-A3B9-18C6-DCBF75D4B0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6" y="1416"/>
                      <a:ext cx="45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7"/>
                        </a:cxn>
                        <a:cxn ang="0">
                          <a:pos x="43" y="0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  <a:cxn ang="0">
                          <a:pos x="45" y="7"/>
                        </a:cxn>
                      </a:cxnLst>
                      <a:rect l="0" t="0" r="r" b="b"/>
                      <a:pathLst>
                        <a:path w="45" h="7">
                          <a:moveTo>
                            <a:pt x="45" y="7"/>
                          </a:moveTo>
                          <a:lnTo>
                            <a:pt x="43" y="0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lnTo>
                            <a:pt x="45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</p:grpSp>
          <p:sp>
            <p:nvSpPr>
              <p:cNvPr id="450" name="Freeform 458">
                <a:extLst>
                  <a:ext uri="{FF2B5EF4-FFF2-40B4-BE49-F238E27FC236}">
                    <a16:creationId xmlns:a16="http://schemas.microsoft.com/office/drawing/2014/main" id="{DAB2F95A-692E-B1F7-E792-2EF6FA1E2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0598" y="3083928"/>
                <a:ext cx="2531199" cy="554725"/>
              </a:xfrm>
              <a:custGeom>
                <a:avLst/>
                <a:gdLst/>
                <a:ahLst/>
                <a:cxnLst>
                  <a:cxn ang="0">
                    <a:pos x="1618" y="0"/>
                  </a:cxn>
                  <a:cxn ang="0">
                    <a:pos x="0" y="216"/>
                  </a:cxn>
                  <a:cxn ang="0">
                    <a:pos x="3237" y="216"/>
                  </a:cxn>
                  <a:cxn ang="0">
                    <a:pos x="1618" y="0"/>
                  </a:cxn>
                </a:cxnLst>
                <a:rect l="0" t="0" r="r" b="b"/>
                <a:pathLst>
                  <a:path w="3237" h="216">
                    <a:moveTo>
                      <a:pt x="1618" y="0"/>
                    </a:moveTo>
                    <a:lnTo>
                      <a:pt x="0" y="216"/>
                    </a:lnTo>
                    <a:lnTo>
                      <a:pt x="3237" y="216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00768D"/>
              </a:solidFill>
              <a:ln w="9525" algn="ctr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82246" tIns="41125" rIns="82246" bIns="41125" anchor="b" anchorCtr="0"/>
              <a:lstStyle/>
              <a:p>
                <a:pPr algn="ctr" defTabSz="870197" fontAlgn="base">
                  <a:lnSpc>
                    <a:spcPct val="86000"/>
                  </a:lnSpc>
                  <a:spcBef>
                    <a:spcPct val="20000"/>
                  </a:spcBef>
                  <a:buClr>
                    <a:srgbClr val="EF1C25"/>
                  </a:buClr>
                  <a:buSzPct val="150000"/>
                  <a:defRPr/>
                </a:pPr>
                <a:r>
                  <a:rPr lang="de-DE" sz="857" b="1">
                    <a:solidFill>
                      <a:prstClr val="white"/>
                    </a:solidFill>
                    <a:latin typeface="Arial" charset="0"/>
                  </a:rPr>
                  <a:t>TESTDATEN</a:t>
                </a:r>
              </a:p>
              <a:p>
                <a:pPr algn="ctr" defTabSz="870197" fontAlgn="base">
                  <a:lnSpc>
                    <a:spcPct val="86000"/>
                  </a:lnSpc>
                  <a:spcBef>
                    <a:spcPct val="20000"/>
                  </a:spcBef>
                  <a:buClr>
                    <a:srgbClr val="EF1C25"/>
                  </a:buClr>
                  <a:buSzPct val="150000"/>
                  <a:defRPr/>
                </a:pPr>
                <a:r>
                  <a:rPr lang="de-DE" sz="857" b="1">
                    <a:solidFill>
                      <a:prstClr val="white"/>
                    </a:solidFill>
                    <a:latin typeface="Arial" charset="0"/>
                  </a:rPr>
                  <a:t>REQUESTER</a:t>
                </a:r>
              </a:p>
              <a:p>
                <a:pPr algn="ctr" defTabSz="870197" fontAlgn="base">
                  <a:lnSpc>
                    <a:spcPct val="86000"/>
                  </a:lnSpc>
                  <a:spcBef>
                    <a:spcPct val="20000"/>
                  </a:spcBef>
                  <a:buClr>
                    <a:srgbClr val="EF1C25"/>
                  </a:buClr>
                  <a:buSzPct val="150000"/>
                  <a:defRPr/>
                </a:pPr>
                <a:endParaRPr lang="de-DE" sz="400" b="1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451" name="Rectangle 425">
                <a:extLst>
                  <a:ext uri="{FF2B5EF4-FFF2-40B4-BE49-F238E27FC236}">
                    <a16:creationId xmlns:a16="http://schemas.microsoft.com/office/drawing/2014/main" id="{55525C0A-6E05-231B-4AE2-7A93CA2EC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79128" y="3693002"/>
                <a:ext cx="2645413" cy="272769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00768D"/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82246" tIns="41125" rIns="82246" bIns="41125"/>
              <a:lstStyle/>
              <a:p>
                <a:pPr algn="ctr" defTabSz="870197" fontAlgn="base">
                  <a:lnSpc>
                    <a:spcPct val="86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F1C25"/>
                  </a:buClr>
                  <a:buSzPct val="150000"/>
                  <a:defRPr/>
                </a:pPr>
                <a:endParaRPr lang="de-DE" sz="1047" b="1" i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52" name="Rectangle 436">
                <a:extLst>
                  <a:ext uri="{FF2B5EF4-FFF2-40B4-BE49-F238E27FC236}">
                    <a16:creationId xmlns:a16="http://schemas.microsoft.com/office/drawing/2014/main" id="{420D1843-A106-3951-1D41-839707F7A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7373" y="3762971"/>
                <a:ext cx="2496525" cy="2528103"/>
              </a:xfrm>
              <a:prstGeom prst="rect">
                <a:avLst/>
              </a:prstGeom>
              <a:noFill/>
              <a:ln w="12700" cap="rnd">
                <a:solidFill>
                  <a:srgbClr val="68666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7051" tIns="43528" rIns="87051" bIns="4352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870692" fontAlgn="base">
                  <a:lnSpc>
                    <a:spcPct val="86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de-DE" sz="952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53" name="Rectangle 462">
                <a:extLst>
                  <a:ext uri="{FF2B5EF4-FFF2-40B4-BE49-F238E27FC236}">
                    <a16:creationId xmlns:a16="http://schemas.microsoft.com/office/drawing/2014/main" id="{65F3002D-51B8-CC59-95B7-AC907D52B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4545" y="3786505"/>
                <a:ext cx="2416436" cy="138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70495" fontAlgn="base">
                  <a:lnSpc>
                    <a:spcPct val="86000"/>
                  </a:lnSpc>
                  <a:spcBef>
                    <a:spcPct val="100000"/>
                  </a:spcBef>
                  <a:spcAft>
                    <a:spcPct val="0"/>
                  </a:spcAft>
                </a:pPr>
                <a:r>
                  <a:rPr lang="de-DE" sz="1047" b="1" i="1">
                    <a:solidFill>
                      <a:srgbClr val="000000"/>
                    </a:solidFill>
                    <a:latin typeface="Arial" pitchFamily="34" charset="0"/>
                    <a:ea typeface="ヒラギノ角ゴ Pro W3" charset="-128"/>
                  </a:rPr>
                  <a:t>Testdatenbereitsteller</a:t>
                </a:r>
              </a:p>
            </p:txBody>
          </p:sp>
          <p:grpSp>
            <p:nvGrpSpPr>
              <p:cNvPr id="454" name="Gruppieren 1849">
                <a:extLst>
                  <a:ext uri="{FF2B5EF4-FFF2-40B4-BE49-F238E27FC236}">
                    <a16:creationId xmlns:a16="http://schemas.microsoft.com/office/drawing/2014/main" id="{06E4C44D-DCF8-CAF0-B1EE-8ED9BE30319D}"/>
                  </a:ext>
                </a:extLst>
              </p:cNvPr>
              <p:cNvGrpSpPr/>
              <p:nvPr/>
            </p:nvGrpSpPr>
            <p:grpSpPr>
              <a:xfrm>
                <a:off x="9414139" y="4030166"/>
                <a:ext cx="726287" cy="696764"/>
                <a:chOff x="2020172" y="2097397"/>
                <a:chExt cx="754062" cy="754062"/>
              </a:xfrm>
            </p:grpSpPr>
            <p:sp>
              <p:nvSpPr>
                <p:cNvPr id="455" name="Oval 685">
                  <a:extLst>
                    <a:ext uri="{FF2B5EF4-FFF2-40B4-BE49-F238E27FC236}">
                      <a16:creationId xmlns:a16="http://schemas.microsoft.com/office/drawing/2014/main" id="{6D289665-14CE-D2D7-B158-6FF8658C8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172" y="2097397"/>
                  <a:ext cx="754062" cy="75406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grpSp>
              <p:nvGrpSpPr>
                <p:cNvPr id="456" name="Group 2279">
                  <a:extLst>
                    <a:ext uri="{FF2B5EF4-FFF2-40B4-BE49-F238E27FC236}">
                      <a16:creationId xmlns:a16="http://schemas.microsoft.com/office/drawing/2014/main" id="{F28D34DB-71A5-9881-1921-8ED5A9DE78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45199" y="2222402"/>
                  <a:ext cx="504058" cy="504056"/>
                  <a:chOff x="2912" y="1269"/>
                  <a:chExt cx="255" cy="247"/>
                </a:xfrm>
              </p:grpSpPr>
              <p:grpSp>
                <p:nvGrpSpPr>
                  <p:cNvPr id="457" name="Group 2066">
                    <a:extLst>
                      <a:ext uri="{FF2B5EF4-FFF2-40B4-BE49-F238E27FC236}">
                        <a16:creationId xmlns:a16="http://schemas.microsoft.com/office/drawing/2014/main" id="{6796D004-0FAA-280E-DFC5-A49AE6987D0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39" y="1303"/>
                    <a:ext cx="204" cy="179"/>
                    <a:chOff x="2939" y="1303"/>
                    <a:chExt cx="204" cy="179"/>
                  </a:xfrm>
                </p:grpSpPr>
                <p:sp>
                  <p:nvSpPr>
                    <p:cNvPr id="670" name="Oval 2064">
                      <a:extLst>
                        <a:ext uri="{FF2B5EF4-FFF2-40B4-BE49-F238E27FC236}">
                          <a16:creationId xmlns:a16="http://schemas.microsoft.com/office/drawing/2014/main" id="{A44A15D6-A743-E418-62EC-B99F8FFEA5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9" y="1303"/>
                      <a:ext cx="204" cy="17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71" name="Oval 2065">
                      <a:extLst>
                        <a:ext uri="{FF2B5EF4-FFF2-40B4-BE49-F238E27FC236}">
                          <a16:creationId xmlns:a16="http://schemas.microsoft.com/office/drawing/2014/main" id="{664E5130-26A2-E336-ACA0-C50C23CE592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9" y="1303"/>
                      <a:ext cx="204" cy="179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58" name="Group 2069">
                    <a:extLst>
                      <a:ext uri="{FF2B5EF4-FFF2-40B4-BE49-F238E27FC236}">
                        <a16:creationId xmlns:a16="http://schemas.microsoft.com/office/drawing/2014/main" id="{D4314B1E-57DA-9180-1293-8D6C8040EB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12" y="1372"/>
                    <a:ext cx="33" cy="43"/>
                    <a:chOff x="2912" y="1372"/>
                    <a:chExt cx="33" cy="43"/>
                  </a:xfrm>
                </p:grpSpPr>
                <p:sp>
                  <p:nvSpPr>
                    <p:cNvPr id="668" name="Oval 2067">
                      <a:extLst>
                        <a:ext uri="{FF2B5EF4-FFF2-40B4-BE49-F238E27FC236}">
                          <a16:creationId xmlns:a16="http://schemas.microsoft.com/office/drawing/2014/main" id="{60CC8335-91C1-A9F7-5F0A-4CB8F385AB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2" y="1372"/>
                      <a:ext cx="33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69" name="Oval 2068">
                      <a:extLst>
                        <a:ext uri="{FF2B5EF4-FFF2-40B4-BE49-F238E27FC236}">
                          <a16:creationId xmlns:a16="http://schemas.microsoft.com/office/drawing/2014/main" id="{D1321B39-7BF7-4857-DF95-D7B97C92E3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2" y="1372"/>
                      <a:ext cx="33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59" name="Group 2072">
                    <a:extLst>
                      <a:ext uri="{FF2B5EF4-FFF2-40B4-BE49-F238E27FC236}">
                        <a16:creationId xmlns:a16="http://schemas.microsoft.com/office/drawing/2014/main" id="{6F5B4949-1036-7F76-D731-567A73D2B0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2" y="1352"/>
                    <a:ext cx="14" cy="80"/>
                    <a:chOff x="2922" y="1352"/>
                    <a:chExt cx="14" cy="80"/>
                  </a:xfrm>
                </p:grpSpPr>
                <p:sp>
                  <p:nvSpPr>
                    <p:cNvPr id="666" name="Freeform 2070">
                      <a:extLst>
                        <a:ext uri="{FF2B5EF4-FFF2-40B4-BE49-F238E27FC236}">
                          <a16:creationId xmlns:a16="http://schemas.microsoft.com/office/drawing/2014/main" id="{6F6D230E-55B2-1116-A6BB-B72259F6C1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2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133" y="0"/>
                        </a:cxn>
                        <a:cxn ang="0">
                          <a:pos x="0" y="133"/>
                        </a:cxn>
                        <a:cxn ang="0">
                          <a:pos x="0" y="1375"/>
                        </a:cxn>
                        <a:cxn ang="0">
                          <a:pos x="133" y="1508"/>
                        </a:cxn>
                        <a:cxn ang="0">
                          <a:pos x="266" y="1375"/>
                        </a:cxn>
                        <a:cxn ang="0">
                          <a:pos x="266" y="133"/>
                        </a:cxn>
                        <a:cxn ang="0">
                          <a:pos x="133" y="0"/>
                        </a:cxn>
                      </a:cxnLst>
                      <a:rect l="0" t="0" r="r" b="b"/>
                      <a:pathLst>
                        <a:path w="266" h="1508">
                          <a:moveTo>
                            <a:pt x="133" y="0"/>
                          </a:moveTo>
                          <a:cubicBezTo>
                            <a:pt x="59" y="0"/>
                            <a:pt x="0" y="59"/>
                            <a:pt x="0" y="133"/>
                          </a:cubicBezTo>
                          <a:lnTo>
                            <a:pt x="0" y="1375"/>
                          </a:lnTo>
                          <a:cubicBezTo>
                            <a:pt x="0" y="1448"/>
                            <a:pt x="59" y="1508"/>
                            <a:pt x="133" y="1508"/>
                          </a:cubicBezTo>
                          <a:cubicBezTo>
                            <a:pt x="207" y="1508"/>
                            <a:pt x="266" y="1448"/>
                            <a:pt x="266" y="1375"/>
                          </a:cubicBezTo>
                          <a:lnTo>
                            <a:pt x="266" y="133"/>
                          </a:lnTo>
                          <a:cubicBezTo>
                            <a:pt x="266" y="59"/>
                            <a:pt x="207" y="0"/>
                            <a:pt x="13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67" name="Freeform 2071">
                      <a:extLst>
                        <a:ext uri="{FF2B5EF4-FFF2-40B4-BE49-F238E27FC236}">
                          <a16:creationId xmlns:a16="http://schemas.microsoft.com/office/drawing/2014/main" id="{5B49EE7A-53D9-C108-CABA-06E32BB5144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2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133" y="0"/>
                        </a:cxn>
                        <a:cxn ang="0">
                          <a:pos x="0" y="133"/>
                        </a:cxn>
                        <a:cxn ang="0">
                          <a:pos x="0" y="1375"/>
                        </a:cxn>
                        <a:cxn ang="0">
                          <a:pos x="133" y="1508"/>
                        </a:cxn>
                        <a:cxn ang="0">
                          <a:pos x="266" y="1375"/>
                        </a:cxn>
                        <a:cxn ang="0">
                          <a:pos x="266" y="133"/>
                        </a:cxn>
                        <a:cxn ang="0">
                          <a:pos x="133" y="0"/>
                        </a:cxn>
                      </a:cxnLst>
                      <a:rect l="0" t="0" r="r" b="b"/>
                      <a:pathLst>
                        <a:path w="266" h="1508">
                          <a:moveTo>
                            <a:pt x="133" y="0"/>
                          </a:moveTo>
                          <a:cubicBezTo>
                            <a:pt x="59" y="0"/>
                            <a:pt x="0" y="59"/>
                            <a:pt x="0" y="133"/>
                          </a:cubicBezTo>
                          <a:lnTo>
                            <a:pt x="0" y="1375"/>
                          </a:lnTo>
                          <a:cubicBezTo>
                            <a:pt x="0" y="1448"/>
                            <a:pt x="59" y="1508"/>
                            <a:pt x="133" y="1508"/>
                          </a:cubicBezTo>
                          <a:cubicBezTo>
                            <a:pt x="207" y="1508"/>
                            <a:pt x="266" y="1448"/>
                            <a:pt x="266" y="1375"/>
                          </a:cubicBezTo>
                          <a:lnTo>
                            <a:pt x="266" y="133"/>
                          </a:lnTo>
                          <a:cubicBezTo>
                            <a:pt x="266" y="59"/>
                            <a:pt x="207" y="0"/>
                            <a:pt x="133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0" name="Group 2075">
                    <a:extLst>
                      <a:ext uri="{FF2B5EF4-FFF2-40B4-BE49-F238E27FC236}">
                        <a16:creationId xmlns:a16="http://schemas.microsoft.com/office/drawing/2014/main" id="{ED4DB1A2-6912-C9B2-3876-3BE2ADA4F40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5" y="1349"/>
                    <a:ext cx="33" cy="14"/>
                    <a:chOff x="2925" y="1349"/>
                    <a:chExt cx="33" cy="14"/>
                  </a:xfrm>
                </p:grpSpPr>
                <p:sp>
                  <p:nvSpPr>
                    <p:cNvPr id="664" name="Freeform 2073">
                      <a:extLst>
                        <a:ext uri="{FF2B5EF4-FFF2-40B4-BE49-F238E27FC236}">
                          <a16:creationId xmlns:a16="http://schemas.microsoft.com/office/drawing/2014/main" id="{2DDFE7CE-40B2-FFD4-5551-0F6DE28DD6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5" y="1349"/>
                      <a:ext cx="33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86" y="0"/>
                        </a:cxn>
                        <a:cxn ang="0">
                          <a:pos x="0" y="86"/>
                        </a:cxn>
                        <a:cxn ang="0">
                          <a:pos x="0" y="172"/>
                        </a:cxn>
                        <a:cxn ang="0">
                          <a:pos x="86" y="258"/>
                        </a:cxn>
                        <a:cxn ang="0">
                          <a:pos x="539" y="258"/>
                        </a:cxn>
                        <a:cxn ang="0">
                          <a:pos x="625" y="172"/>
                        </a:cxn>
                        <a:cxn ang="0">
                          <a:pos x="625" y="86"/>
                        </a:cxn>
                        <a:cxn ang="0">
                          <a:pos x="539" y="0"/>
                        </a:cxn>
                        <a:cxn ang="0">
                          <a:pos x="86" y="0"/>
                        </a:cxn>
                      </a:cxnLst>
                      <a:rect l="0" t="0" r="r" b="b"/>
                      <a:pathLst>
                        <a:path w="625" h="258">
                          <a:moveTo>
                            <a:pt x="86" y="0"/>
                          </a:moveTo>
                          <a:cubicBezTo>
                            <a:pt x="39" y="0"/>
                            <a:pt x="0" y="38"/>
                            <a:pt x="0" y="86"/>
                          </a:cubicBezTo>
                          <a:lnTo>
                            <a:pt x="0" y="172"/>
                          </a:lnTo>
                          <a:cubicBezTo>
                            <a:pt x="0" y="220"/>
                            <a:pt x="39" y="258"/>
                            <a:pt x="86" y="258"/>
                          </a:cubicBezTo>
                          <a:lnTo>
                            <a:pt x="539" y="258"/>
                          </a:lnTo>
                          <a:cubicBezTo>
                            <a:pt x="587" y="258"/>
                            <a:pt x="625" y="220"/>
                            <a:pt x="625" y="172"/>
                          </a:cubicBezTo>
                          <a:lnTo>
                            <a:pt x="625" y="86"/>
                          </a:lnTo>
                          <a:cubicBezTo>
                            <a:pt x="625" y="38"/>
                            <a:pt x="587" y="0"/>
                            <a:pt x="539" y="0"/>
                          </a:cubicBezTo>
                          <a:lnTo>
                            <a:pt x="8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65" name="Freeform 2074">
                      <a:extLst>
                        <a:ext uri="{FF2B5EF4-FFF2-40B4-BE49-F238E27FC236}">
                          <a16:creationId xmlns:a16="http://schemas.microsoft.com/office/drawing/2014/main" id="{43959534-0884-00F4-C744-204D537D3A0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5" y="1349"/>
                      <a:ext cx="33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86" y="0"/>
                        </a:cxn>
                        <a:cxn ang="0">
                          <a:pos x="0" y="86"/>
                        </a:cxn>
                        <a:cxn ang="0">
                          <a:pos x="0" y="172"/>
                        </a:cxn>
                        <a:cxn ang="0">
                          <a:pos x="86" y="258"/>
                        </a:cxn>
                        <a:cxn ang="0">
                          <a:pos x="539" y="258"/>
                        </a:cxn>
                        <a:cxn ang="0">
                          <a:pos x="625" y="172"/>
                        </a:cxn>
                        <a:cxn ang="0">
                          <a:pos x="625" y="86"/>
                        </a:cxn>
                        <a:cxn ang="0">
                          <a:pos x="539" y="0"/>
                        </a:cxn>
                        <a:cxn ang="0">
                          <a:pos x="86" y="0"/>
                        </a:cxn>
                      </a:cxnLst>
                      <a:rect l="0" t="0" r="r" b="b"/>
                      <a:pathLst>
                        <a:path w="625" h="258">
                          <a:moveTo>
                            <a:pt x="86" y="0"/>
                          </a:moveTo>
                          <a:cubicBezTo>
                            <a:pt x="39" y="0"/>
                            <a:pt x="0" y="38"/>
                            <a:pt x="0" y="86"/>
                          </a:cubicBezTo>
                          <a:lnTo>
                            <a:pt x="0" y="172"/>
                          </a:lnTo>
                          <a:cubicBezTo>
                            <a:pt x="0" y="220"/>
                            <a:pt x="39" y="258"/>
                            <a:pt x="86" y="258"/>
                          </a:cubicBezTo>
                          <a:lnTo>
                            <a:pt x="539" y="258"/>
                          </a:lnTo>
                          <a:cubicBezTo>
                            <a:pt x="587" y="258"/>
                            <a:pt x="625" y="220"/>
                            <a:pt x="625" y="172"/>
                          </a:cubicBezTo>
                          <a:lnTo>
                            <a:pt x="625" y="86"/>
                          </a:lnTo>
                          <a:cubicBezTo>
                            <a:pt x="625" y="38"/>
                            <a:pt x="587" y="0"/>
                            <a:pt x="539" y="0"/>
                          </a:cubicBezTo>
                          <a:lnTo>
                            <a:pt x="8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1" name="Group 2078">
                    <a:extLst>
                      <a:ext uri="{FF2B5EF4-FFF2-40B4-BE49-F238E27FC236}">
                        <a16:creationId xmlns:a16="http://schemas.microsoft.com/office/drawing/2014/main" id="{2FED7737-4DB5-807C-B914-75D00F9E0E6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3" y="1421"/>
                    <a:ext cx="34" cy="16"/>
                    <a:chOff x="2923" y="1421"/>
                    <a:chExt cx="34" cy="16"/>
                  </a:xfrm>
                </p:grpSpPr>
                <p:sp>
                  <p:nvSpPr>
                    <p:cNvPr id="662" name="Freeform 2076">
                      <a:extLst>
                        <a:ext uri="{FF2B5EF4-FFF2-40B4-BE49-F238E27FC236}">
                          <a16:creationId xmlns:a16="http://schemas.microsoft.com/office/drawing/2014/main" id="{ACC1C9C1-40FC-FF43-03A1-40849E3045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3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146" y="0"/>
                        </a:cxn>
                        <a:cxn ang="0">
                          <a:pos x="0" y="146"/>
                        </a:cxn>
                        <a:cxn ang="0">
                          <a:pos x="146" y="291"/>
                        </a:cxn>
                        <a:cxn ang="0">
                          <a:pos x="479" y="291"/>
                        </a:cxn>
                        <a:cxn ang="0">
                          <a:pos x="625" y="146"/>
                        </a:cxn>
                        <a:cxn ang="0">
                          <a:pos x="479" y="0"/>
                        </a:cxn>
                        <a:cxn ang="0">
                          <a:pos x="146" y="0"/>
                        </a:cxn>
                      </a:cxnLst>
                      <a:rect l="0" t="0" r="r" b="b"/>
                      <a:pathLst>
                        <a:path w="625" h="291">
                          <a:moveTo>
                            <a:pt x="146" y="0"/>
                          </a:moveTo>
                          <a:cubicBezTo>
                            <a:pt x="65" y="0"/>
                            <a:pt x="0" y="65"/>
                            <a:pt x="0" y="146"/>
                          </a:cubicBezTo>
                          <a:cubicBezTo>
                            <a:pt x="0" y="226"/>
                            <a:pt x="65" y="291"/>
                            <a:pt x="146" y="291"/>
                          </a:cubicBezTo>
                          <a:lnTo>
                            <a:pt x="479" y="291"/>
                          </a:lnTo>
                          <a:cubicBezTo>
                            <a:pt x="560" y="291"/>
                            <a:pt x="625" y="226"/>
                            <a:pt x="625" y="146"/>
                          </a:cubicBezTo>
                          <a:cubicBezTo>
                            <a:pt x="625" y="65"/>
                            <a:pt x="560" y="0"/>
                            <a:pt x="479" y="0"/>
                          </a:cubicBezTo>
                          <a:lnTo>
                            <a:pt x="14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63" name="Freeform 2077">
                      <a:extLst>
                        <a:ext uri="{FF2B5EF4-FFF2-40B4-BE49-F238E27FC236}">
                          <a16:creationId xmlns:a16="http://schemas.microsoft.com/office/drawing/2014/main" id="{F096B773-D474-B2B6-35F0-EA38422FC6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3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146" y="0"/>
                        </a:cxn>
                        <a:cxn ang="0">
                          <a:pos x="0" y="146"/>
                        </a:cxn>
                        <a:cxn ang="0">
                          <a:pos x="146" y="291"/>
                        </a:cxn>
                        <a:cxn ang="0">
                          <a:pos x="479" y="291"/>
                        </a:cxn>
                        <a:cxn ang="0">
                          <a:pos x="625" y="146"/>
                        </a:cxn>
                        <a:cxn ang="0">
                          <a:pos x="479" y="0"/>
                        </a:cxn>
                        <a:cxn ang="0">
                          <a:pos x="146" y="0"/>
                        </a:cxn>
                      </a:cxnLst>
                      <a:rect l="0" t="0" r="r" b="b"/>
                      <a:pathLst>
                        <a:path w="625" h="291">
                          <a:moveTo>
                            <a:pt x="146" y="0"/>
                          </a:moveTo>
                          <a:cubicBezTo>
                            <a:pt x="65" y="0"/>
                            <a:pt x="0" y="65"/>
                            <a:pt x="0" y="146"/>
                          </a:cubicBezTo>
                          <a:cubicBezTo>
                            <a:pt x="0" y="226"/>
                            <a:pt x="65" y="291"/>
                            <a:pt x="146" y="291"/>
                          </a:cubicBezTo>
                          <a:lnTo>
                            <a:pt x="479" y="291"/>
                          </a:lnTo>
                          <a:cubicBezTo>
                            <a:pt x="560" y="291"/>
                            <a:pt x="625" y="226"/>
                            <a:pt x="625" y="146"/>
                          </a:cubicBezTo>
                          <a:cubicBezTo>
                            <a:pt x="625" y="65"/>
                            <a:pt x="560" y="0"/>
                            <a:pt x="479" y="0"/>
                          </a:cubicBezTo>
                          <a:lnTo>
                            <a:pt x="14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2" name="Group 2081">
                    <a:extLst>
                      <a:ext uri="{FF2B5EF4-FFF2-40B4-BE49-F238E27FC236}">
                        <a16:creationId xmlns:a16="http://schemas.microsoft.com/office/drawing/2014/main" id="{4CEC47D4-F68B-7E26-BB3A-D339C377B00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33" y="1372"/>
                    <a:ext cx="34" cy="43"/>
                    <a:chOff x="3133" y="1372"/>
                    <a:chExt cx="34" cy="43"/>
                  </a:xfrm>
                </p:grpSpPr>
                <p:sp>
                  <p:nvSpPr>
                    <p:cNvPr id="660" name="Oval 2079">
                      <a:extLst>
                        <a:ext uri="{FF2B5EF4-FFF2-40B4-BE49-F238E27FC236}">
                          <a16:creationId xmlns:a16="http://schemas.microsoft.com/office/drawing/2014/main" id="{3D2D1490-F1A3-5EDC-6033-C641A39740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3" y="1372"/>
                      <a:ext cx="34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61" name="Oval 2080">
                      <a:extLst>
                        <a:ext uri="{FF2B5EF4-FFF2-40B4-BE49-F238E27FC236}">
                          <a16:creationId xmlns:a16="http://schemas.microsoft.com/office/drawing/2014/main" id="{62ECEF3D-28CC-0703-B185-17C2DF5D89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3" y="1372"/>
                      <a:ext cx="34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3" name="Group 2084">
                    <a:extLst>
                      <a:ext uri="{FF2B5EF4-FFF2-40B4-BE49-F238E27FC236}">
                        <a16:creationId xmlns:a16="http://schemas.microsoft.com/office/drawing/2014/main" id="{F1EA7899-5DC2-2F24-3948-0F852AA3983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43" y="1352"/>
                    <a:ext cx="14" cy="80"/>
                    <a:chOff x="3143" y="1352"/>
                    <a:chExt cx="14" cy="80"/>
                  </a:xfrm>
                </p:grpSpPr>
                <p:sp>
                  <p:nvSpPr>
                    <p:cNvPr id="658" name="Freeform 2082">
                      <a:extLst>
                        <a:ext uri="{FF2B5EF4-FFF2-40B4-BE49-F238E27FC236}">
                          <a16:creationId xmlns:a16="http://schemas.microsoft.com/office/drawing/2014/main" id="{2C87BDA3-592E-5BAB-B7E6-F08E09FEDBF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43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67" y="0"/>
                        </a:cxn>
                        <a:cxn ang="0">
                          <a:pos x="0" y="66"/>
                        </a:cxn>
                        <a:cxn ang="0">
                          <a:pos x="0" y="687"/>
                        </a:cxn>
                        <a:cxn ang="0">
                          <a:pos x="67" y="754"/>
                        </a:cxn>
                        <a:cxn ang="0">
                          <a:pos x="133" y="687"/>
                        </a:cxn>
                        <a:cxn ang="0">
                          <a:pos x="133" y="66"/>
                        </a:cxn>
                        <a:cxn ang="0">
                          <a:pos x="67" y="0"/>
                        </a:cxn>
                      </a:cxnLst>
                      <a:rect l="0" t="0" r="r" b="b"/>
                      <a:pathLst>
                        <a:path w="133" h="754">
                          <a:moveTo>
                            <a:pt x="67" y="0"/>
                          </a:moveTo>
                          <a:cubicBezTo>
                            <a:pt x="30" y="0"/>
                            <a:pt x="0" y="29"/>
                            <a:pt x="0" y="66"/>
                          </a:cubicBezTo>
                          <a:lnTo>
                            <a:pt x="0" y="687"/>
                          </a:lnTo>
                          <a:cubicBezTo>
                            <a:pt x="0" y="724"/>
                            <a:pt x="30" y="754"/>
                            <a:pt x="67" y="754"/>
                          </a:cubicBezTo>
                          <a:cubicBezTo>
                            <a:pt x="103" y="754"/>
                            <a:pt x="133" y="724"/>
                            <a:pt x="133" y="687"/>
                          </a:cubicBezTo>
                          <a:lnTo>
                            <a:pt x="133" y="66"/>
                          </a:lnTo>
                          <a:cubicBezTo>
                            <a:pt x="133" y="29"/>
                            <a:pt x="103" y="0"/>
                            <a:pt x="67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59" name="Freeform 2083">
                      <a:extLst>
                        <a:ext uri="{FF2B5EF4-FFF2-40B4-BE49-F238E27FC236}">
                          <a16:creationId xmlns:a16="http://schemas.microsoft.com/office/drawing/2014/main" id="{26BE40CD-D2A0-79B1-CA02-03E875C4A25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43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67" y="0"/>
                        </a:cxn>
                        <a:cxn ang="0">
                          <a:pos x="0" y="66"/>
                        </a:cxn>
                        <a:cxn ang="0">
                          <a:pos x="0" y="687"/>
                        </a:cxn>
                        <a:cxn ang="0">
                          <a:pos x="67" y="754"/>
                        </a:cxn>
                        <a:cxn ang="0">
                          <a:pos x="133" y="687"/>
                        </a:cxn>
                        <a:cxn ang="0">
                          <a:pos x="133" y="66"/>
                        </a:cxn>
                        <a:cxn ang="0">
                          <a:pos x="67" y="0"/>
                        </a:cxn>
                      </a:cxnLst>
                      <a:rect l="0" t="0" r="r" b="b"/>
                      <a:pathLst>
                        <a:path w="133" h="754">
                          <a:moveTo>
                            <a:pt x="67" y="0"/>
                          </a:moveTo>
                          <a:cubicBezTo>
                            <a:pt x="30" y="0"/>
                            <a:pt x="0" y="29"/>
                            <a:pt x="0" y="66"/>
                          </a:cubicBezTo>
                          <a:lnTo>
                            <a:pt x="0" y="687"/>
                          </a:lnTo>
                          <a:cubicBezTo>
                            <a:pt x="0" y="724"/>
                            <a:pt x="30" y="754"/>
                            <a:pt x="67" y="754"/>
                          </a:cubicBezTo>
                          <a:cubicBezTo>
                            <a:pt x="103" y="754"/>
                            <a:pt x="133" y="724"/>
                            <a:pt x="133" y="687"/>
                          </a:cubicBezTo>
                          <a:lnTo>
                            <a:pt x="133" y="66"/>
                          </a:lnTo>
                          <a:cubicBezTo>
                            <a:pt x="133" y="29"/>
                            <a:pt x="103" y="0"/>
                            <a:pt x="67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4" name="Group 2087">
                    <a:extLst>
                      <a:ext uri="{FF2B5EF4-FFF2-40B4-BE49-F238E27FC236}">
                        <a16:creationId xmlns:a16="http://schemas.microsoft.com/office/drawing/2014/main" id="{FBAAD7D3-5F7B-069C-03DF-3AF67047929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20" y="1421"/>
                    <a:ext cx="34" cy="16"/>
                    <a:chOff x="3120" y="1421"/>
                    <a:chExt cx="34" cy="16"/>
                  </a:xfrm>
                </p:grpSpPr>
                <p:sp>
                  <p:nvSpPr>
                    <p:cNvPr id="656" name="Freeform 2085">
                      <a:extLst>
                        <a:ext uri="{FF2B5EF4-FFF2-40B4-BE49-F238E27FC236}">
                          <a16:creationId xmlns:a16="http://schemas.microsoft.com/office/drawing/2014/main" id="{B9542F3E-EB45-DDE2-C7AB-1B6BEB7F215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73" y="0"/>
                        </a:cxn>
                        <a:cxn ang="0">
                          <a:pos x="0" y="73"/>
                        </a:cxn>
                        <a:cxn ang="0">
                          <a:pos x="73" y="145"/>
                        </a:cxn>
                        <a:cxn ang="0">
                          <a:pos x="239" y="145"/>
                        </a:cxn>
                        <a:cxn ang="0">
                          <a:pos x="312" y="73"/>
                        </a:cxn>
                        <a:cxn ang="0">
                          <a:pos x="239" y="0"/>
                        </a:cxn>
                        <a:cxn ang="0">
                          <a:pos x="73" y="0"/>
                        </a:cxn>
                      </a:cxnLst>
                      <a:rect l="0" t="0" r="r" b="b"/>
                      <a:pathLst>
                        <a:path w="312" h="145">
                          <a:moveTo>
                            <a:pt x="73" y="0"/>
                          </a:moveTo>
                          <a:cubicBezTo>
                            <a:pt x="32" y="0"/>
                            <a:pt x="0" y="32"/>
                            <a:pt x="0" y="73"/>
                          </a:cubicBezTo>
                          <a:cubicBezTo>
                            <a:pt x="0" y="113"/>
                            <a:pt x="32" y="145"/>
                            <a:pt x="73" y="145"/>
                          </a:cubicBezTo>
                          <a:lnTo>
                            <a:pt x="239" y="145"/>
                          </a:lnTo>
                          <a:cubicBezTo>
                            <a:pt x="279" y="145"/>
                            <a:pt x="312" y="113"/>
                            <a:pt x="312" y="73"/>
                          </a:cubicBezTo>
                          <a:cubicBezTo>
                            <a:pt x="312" y="32"/>
                            <a:pt x="279" y="0"/>
                            <a:pt x="239" y="0"/>
                          </a:cubicBezTo>
                          <a:lnTo>
                            <a:pt x="73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57" name="Freeform 2086">
                      <a:extLst>
                        <a:ext uri="{FF2B5EF4-FFF2-40B4-BE49-F238E27FC236}">
                          <a16:creationId xmlns:a16="http://schemas.microsoft.com/office/drawing/2014/main" id="{8D9000C8-81C5-0EB4-B9D0-ACCAF8788FC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73" y="0"/>
                        </a:cxn>
                        <a:cxn ang="0">
                          <a:pos x="0" y="73"/>
                        </a:cxn>
                        <a:cxn ang="0">
                          <a:pos x="73" y="145"/>
                        </a:cxn>
                        <a:cxn ang="0">
                          <a:pos x="239" y="145"/>
                        </a:cxn>
                        <a:cxn ang="0">
                          <a:pos x="312" y="73"/>
                        </a:cxn>
                        <a:cxn ang="0">
                          <a:pos x="239" y="0"/>
                        </a:cxn>
                        <a:cxn ang="0">
                          <a:pos x="73" y="0"/>
                        </a:cxn>
                      </a:cxnLst>
                      <a:rect l="0" t="0" r="r" b="b"/>
                      <a:pathLst>
                        <a:path w="312" h="145">
                          <a:moveTo>
                            <a:pt x="73" y="0"/>
                          </a:moveTo>
                          <a:cubicBezTo>
                            <a:pt x="32" y="0"/>
                            <a:pt x="0" y="32"/>
                            <a:pt x="0" y="73"/>
                          </a:cubicBezTo>
                          <a:cubicBezTo>
                            <a:pt x="0" y="113"/>
                            <a:pt x="32" y="145"/>
                            <a:pt x="73" y="145"/>
                          </a:cubicBezTo>
                          <a:lnTo>
                            <a:pt x="239" y="145"/>
                          </a:lnTo>
                          <a:cubicBezTo>
                            <a:pt x="279" y="145"/>
                            <a:pt x="312" y="113"/>
                            <a:pt x="312" y="73"/>
                          </a:cubicBezTo>
                          <a:cubicBezTo>
                            <a:pt x="312" y="32"/>
                            <a:pt x="279" y="0"/>
                            <a:pt x="239" y="0"/>
                          </a:cubicBezTo>
                          <a:lnTo>
                            <a:pt x="73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5" name="Group 2090">
                    <a:extLst>
                      <a:ext uri="{FF2B5EF4-FFF2-40B4-BE49-F238E27FC236}">
                        <a16:creationId xmlns:a16="http://schemas.microsoft.com/office/drawing/2014/main" id="{74C0D7C5-375B-09D5-CE41-1C32DAAF4B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20" y="1349"/>
                    <a:ext cx="34" cy="14"/>
                    <a:chOff x="3120" y="1349"/>
                    <a:chExt cx="34" cy="14"/>
                  </a:xfrm>
                </p:grpSpPr>
                <p:sp>
                  <p:nvSpPr>
                    <p:cNvPr id="654" name="Freeform 2088">
                      <a:extLst>
                        <a:ext uri="{FF2B5EF4-FFF2-40B4-BE49-F238E27FC236}">
                          <a16:creationId xmlns:a16="http://schemas.microsoft.com/office/drawing/2014/main" id="{77021E43-DB17-41C8-1A4A-50F98D4EAEE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349"/>
                      <a:ext cx="3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0"/>
                        </a:cxn>
                        <a:cxn ang="0">
                          <a:pos x="0" y="64"/>
                        </a:cxn>
                        <a:cxn ang="0">
                          <a:pos x="64" y="129"/>
                        </a:cxn>
                        <a:cxn ang="0">
                          <a:pos x="248" y="129"/>
                        </a:cxn>
                        <a:cxn ang="0">
                          <a:pos x="312" y="64"/>
                        </a:cxn>
                        <a:cxn ang="0">
                          <a:pos x="248" y="0"/>
                        </a:cxn>
                        <a:cxn ang="0">
                          <a:pos x="64" y="0"/>
                        </a:cxn>
                      </a:cxnLst>
                      <a:rect l="0" t="0" r="r" b="b"/>
                      <a:pathLst>
                        <a:path w="312" h="129">
                          <a:moveTo>
                            <a:pt x="64" y="0"/>
                          </a:moveTo>
                          <a:cubicBezTo>
                            <a:pt x="29" y="0"/>
                            <a:pt x="0" y="29"/>
                            <a:pt x="0" y="64"/>
                          </a:cubicBezTo>
                          <a:cubicBezTo>
                            <a:pt x="0" y="100"/>
                            <a:pt x="29" y="129"/>
                            <a:pt x="64" y="129"/>
                          </a:cubicBezTo>
                          <a:lnTo>
                            <a:pt x="248" y="129"/>
                          </a:lnTo>
                          <a:cubicBezTo>
                            <a:pt x="283" y="129"/>
                            <a:pt x="312" y="100"/>
                            <a:pt x="312" y="64"/>
                          </a:cubicBezTo>
                          <a:cubicBezTo>
                            <a:pt x="312" y="29"/>
                            <a:pt x="283" y="0"/>
                            <a:pt x="248" y="0"/>
                          </a:cubicBezTo>
                          <a:lnTo>
                            <a:pt x="6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55" name="Freeform 2089">
                      <a:extLst>
                        <a:ext uri="{FF2B5EF4-FFF2-40B4-BE49-F238E27FC236}">
                          <a16:creationId xmlns:a16="http://schemas.microsoft.com/office/drawing/2014/main" id="{E827DC80-0AC4-0085-3AB6-C95BC7984F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349"/>
                      <a:ext cx="3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0"/>
                        </a:cxn>
                        <a:cxn ang="0">
                          <a:pos x="0" y="64"/>
                        </a:cxn>
                        <a:cxn ang="0">
                          <a:pos x="64" y="129"/>
                        </a:cxn>
                        <a:cxn ang="0">
                          <a:pos x="248" y="129"/>
                        </a:cxn>
                        <a:cxn ang="0">
                          <a:pos x="312" y="64"/>
                        </a:cxn>
                        <a:cxn ang="0">
                          <a:pos x="248" y="0"/>
                        </a:cxn>
                        <a:cxn ang="0">
                          <a:pos x="64" y="0"/>
                        </a:cxn>
                      </a:cxnLst>
                      <a:rect l="0" t="0" r="r" b="b"/>
                      <a:pathLst>
                        <a:path w="312" h="129">
                          <a:moveTo>
                            <a:pt x="64" y="0"/>
                          </a:moveTo>
                          <a:cubicBezTo>
                            <a:pt x="29" y="0"/>
                            <a:pt x="0" y="29"/>
                            <a:pt x="0" y="64"/>
                          </a:cubicBezTo>
                          <a:cubicBezTo>
                            <a:pt x="0" y="100"/>
                            <a:pt x="29" y="129"/>
                            <a:pt x="64" y="129"/>
                          </a:cubicBezTo>
                          <a:lnTo>
                            <a:pt x="248" y="129"/>
                          </a:lnTo>
                          <a:cubicBezTo>
                            <a:pt x="283" y="129"/>
                            <a:pt x="312" y="100"/>
                            <a:pt x="312" y="64"/>
                          </a:cubicBezTo>
                          <a:cubicBezTo>
                            <a:pt x="312" y="29"/>
                            <a:pt x="283" y="0"/>
                            <a:pt x="248" y="0"/>
                          </a:cubicBezTo>
                          <a:lnTo>
                            <a:pt x="64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6" name="Group 2093">
                    <a:extLst>
                      <a:ext uri="{FF2B5EF4-FFF2-40B4-BE49-F238E27FC236}">
                        <a16:creationId xmlns:a16="http://schemas.microsoft.com/office/drawing/2014/main" id="{8814F319-C748-912B-53B2-80D74E7D5B0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2" y="1269"/>
                    <a:ext cx="34" cy="43"/>
                    <a:chOff x="3022" y="1269"/>
                    <a:chExt cx="34" cy="43"/>
                  </a:xfrm>
                </p:grpSpPr>
                <p:sp>
                  <p:nvSpPr>
                    <p:cNvPr id="652" name="Oval 2091">
                      <a:extLst>
                        <a:ext uri="{FF2B5EF4-FFF2-40B4-BE49-F238E27FC236}">
                          <a16:creationId xmlns:a16="http://schemas.microsoft.com/office/drawing/2014/main" id="{F0719C03-F26F-B1E4-A13B-A4CE29EA69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269"/>
                      <a:ext cx="34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53" name="Oval 2092">
                      <a:extLst>
                        <a:ext uri="{FF2B5EF4-FFF2-40B4-BE49-F238E27FC236}">
                          <a16:creationId xmlns:a16="http://schemas.microsoft.com/office/drawing/2014/main" id="{F058EC77-163B-8D43-0653-878AD6FC350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269"/>
                      <a:ext cx="34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7" name="Group 2096">
                    <a:extLst>
                      <a:ext uri="{FF2B5EF4-FFF2-40B4-BE49-F238E27FC236}">
                        <a16:creationId xmlns:a16="http://schemas.microsoft.com/office/drawing/2014/main" id="{FCE7AD38-7A50-E576-190A-B4EB71FC869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280"/>
                    <a:ext cx="66" cy="20"/>
                    <a:chOff x="3008" y="1280"/>
                    <a:chExt cx="66" cy="20"/>
                  </a:xfrm>
                </p:grpSpPr>
                <p:sp>
                  <p:nvSpPr>
                    <p:cNvPr id="650" name="Freeform 2094">
                      <a:extLst>
                        <a:ext uri="{FF2B5EF4-FFF2-40B4-BE49-F238E27FC236}">
                          <a16:creationId xmlns:a16="http://schemas.microsoft.com/office/drawing/2014/main" id="{C30685B5-FB1A-FCE5-17A4-D068DAFBC3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0"/>
                      <a:ext cx="66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96" y="0"/>
                        </a:cxn>
                        <a:cxn ang="0">
                          <a:pos x="0" y="95"/>
                        </a:cxn>
                        <a:cxn ang="0">
                          <a:pos x="96" y="191"/>
                        </a:cxn>
                        <a:cxn ang="0">
                          <a:pos x="516" y="191"/>
                        </a:cxn>
                        <a:cxn ang="0">
                          <a:pos x="612" y="95"/>
                        </a:cxn>
                        <a:cxn ang="0">
                          <a:pos x="516" y="0"/>
                        </a:cxn>
                        <a:cxn ang="0">
                          <a:pos x="96" y="0"/>
                        </a:cxn>
                      </a:cxnLst>
                      <a:rect l="0" t="0" r="r" b="b"/>
                      <a:pathLst>
                        <a:path w="612" h="191">
                          <a:moveTo>
                            <a:pt x="96" y="0"/>
                          </a:moveTo>
                          <a:cubicBezTo>
                            <a:pt x="43" y="0"/>
                            <a:pt x="0" y="43"/>
                            <a:pt x="0" y="95"/>
                          </a:cubicBezTo>
                          <a:cubicBezTo>
                            <a:pt x="0" y="148"/>
                            <a:pt x="43" y="191"/>
                            <a:pt x="96" y="191"/>
                          </a:cubicBezTo>
                          <a:lnTo>
                            <a:pt x="516" y="191"/>
                          </a:lnTo>
                          <a:cubicBezTo>
                            <a:pt x="569" y="191"/>
                            <a:pt x="612" y="148"/>
                            <a:pt x="612" y="95"/>
                          </a:cubicBezTo>
                          <a:cubicBezTo>
                            <a:pt x="612" y="43"/>
                            <a:pt x="569" y="0"/>
                            <a:pt x="516" y="0"/>
                          </a:cubicBezTo>
                          <a:lnTo>
                            <a:pt x="9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51" name="Freeform 2095">
                      <a:extLst>
                        <a:ext uri="{FF2B5EF4-FFF2-40B4-BE49-F238E27FC236}">
                          <a16:creationId xmlns:a16="http://schemas.microsoft.com/office/drawing/2014/main" id="{0B115CA3-E407-FED4-8FAC-50A06357D8E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0"/>
                      <a:ext cx="66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96" y="0"/>
                        </a:cxn>
                        <a:cxn ang="0">
                          <a:pos x="0" y="95"/>
                        </a:cxn>
                        <a:cxn ang="0">
                          <a:pos x="96" y="191"/>
                        </a:cxn>
                        <a:cxn ang="0">
                          <a:pos x="516" y="191"/>
                        </a:cxn>
                        <a:cxn ang="0">
                          <a:pos x="612" y="95"/>
                        </a:cxn>
                        <a:cxn ang="0">
                          <a:pos x="516" y="0"/>
                        </a:cxn>
                        <a:cxn ang="0">
                          <a:pos x="96" y="0"/>
                        </a:cxn>
                      </a:cxnLst>
                      <a:rect l="0" t="0" r="r" b="b"/>
                      <a:pathLst>
                        <a:path w="612" h="191">
                          <a:moveTo>
                            <a:pt x="96" y="0"/>
                          </a:moveTo>
                          <a:cubicBezTo>
                            <a:pt x="43" y="0"/>
                            <a:pt x="0" y="43"/>
                            <a:pt x="0" y="95"/>
                          </a:cubicBezTo>
                          <a:cubicBezTo>
                            <a:pt x="0" y="148"/>
                            <a:pt x="43" y="191"/>
                            <a:pt x="96" y="191"/>
                          </a:cubicBezTo>
                          <a:lnTo>
                            <a:pt x="516" y="191"/>
                          </a:lnTo>
                          <a:cubicBezTo>
                            <a:pt x="569" y="191"/>
                            <a:pt x="612" y="148"/>
                            <a:pt x="612" y="95"/>
                          </a:cubicBezTo>
                          <a:cubicBezTo>
                            <a:pt x="612" y="43"/>
                            <a:pt x="569" y="0"/>
                            <a:pt x="516" y="0"/>
                          </a:cubicBezTo>
                          <a:lnTo>
                            <a:pt x="9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8" name="Group 2099">
                    <a:extLst>
                      <a:ext uri="{FF2B5EF4-FFF2-40B4-BE49-F238E27FC236}">
                        <a16:creationId xmlns:a16="http://schemas.microsoft.com/office/drawing/2014/main" id="{641B6DF0-671F-FDD1-5059-601DC27648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63" y="1287"/>
                    <a:ext cx="11" cy="40"/>
                    <a:chOff x="3063" y="1287"/>
                    <a:chExt cx="11" cy="40"/>
                  </a:xfrm>
                </p:grpSpPr>
                <p:sp>
                  <p:nvSpPr>
                    <p:cNvPr id="648" name="Freeform 2097">
                      <a:extLst>
                        <a:ext uri="{FF2B5EF4-FFF2-40B4-BE49-F238E27FC236}">
                          <a16:creationId xmlns:a16="http://schemas.microsoft.com/office/drawing/2014/main" id="{88320265-1D41-B246-0E2B-48DFA72951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27"/>
                        </a:cxn>
                        <a:cxn ang="0">
                          <a:pos x="52" y="379"/>
                        </a:cxn>
                        <a:cxn ang="0">
                          <a:pos x="104" y="327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379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27"/>
                          </a:lnTo>
                          <a:cubicBezTo>
                            <a:pt x="0" y="356"/>
                            <a:pt x="23" y="379"/>
                            <a:pt x="52" y="379"/>
                          </a:cubicBezTo>
                          <a:cubicBezTo>
                            <a:pt x="81" y="379"/>
                            <a:pt x="104" y="356"/>
                            <a:pt x="104" y="327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49" name="Freeform 2098">
                      <a:extLst>
                        <a:ext uri="{FF2B5EF4-FFF2-40B4-BE49-F238E27FC236}">
                          <a16:creationId xmlns:a16="http://schemas.microsoft.com/office/drawing/2014/main" id="{22266B0C-8E87-2631-B0F1-1D9FABA035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27"/>
                        </a:cxn>
                        <a:cxn ang="0">
                          <a:pos x="52" y="379"/>
                        </a:cxn>
                        <a:cxn ang="0">
                          <a:pos x="104" y="327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379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27"/>
                          </a:lnTo>
                          <a:cubicBezTo>
                            <a:pt x="0" y="356"/>
                            <a:pt x="23" y="379"/>
                            <a:pt x="52" y="379"/>
                          </a:cubicBezTo>
                          <a:cubicBezTo>
                            <a:pt x="81" y="379"/>
                            <a:pt x="104" y="356"/>
                            <a:pt x="104" y="327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69" name="Group 2102">
                    <a:extLst>
                      <a:ext uri="{FF2B5EF4-FFF2-40B4-BE49-F238E27FC236}">
                        <a16:creationId xmlns:a16="http://schemas.microsoft.com/office/drawing/2014/main" id="{BDCE3EB2-E4F5-754B-874D-11025FFC363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287"/>
                    <a:ext cx="11" cy="40"/>
                    <a:chOff x="3008" y="1287"/>
                    <a:chExt cx="11" cy="40"/>
                  </a:xfrm>
                </p:grpSpPr>
                <p:sp>
                  <p:nvSpPr>
                    <p:cNvPr id="646" name="Freeform 2100">
                      <a:extLst>
                        <a:ext uri="{FF2B5EF4-FFF2-40B4-BE49-F238E27FC236}">
                          <a16:creationId xmlns:a16="http://schemas.microsoft.com/office/drawing/2014/main" id="{2C66A633-A900-B606-EF4D-B6FA5326782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4"/>
                        </a:cxn>
                        <a:cxn ang="0">
                          <a:pos x="0" y="654"/>
                        </a:cxn>
                        <a:cxn ang="0">
                          <a:pos x="104" y="758"/>
                        </a:cxn>
                        <a:cxn ang="0">
                          <a:pos x="208" y="654"/>
                        </a:cxn>
                        <a:cxn ang="0">
                          <a:pos x="208" y="104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758">
                          <a:moveTo>
                            <a:pt x="104" y="0"/>
                          </a:moveTo>
                          <a:cubicBezTo>
                            <a:pt x="47" y="0"/>
                            <a:pt x="0" y="46"/>
                            <a:pt x="0" y="104"/>
                          </a:cubicBezTo>
                          <a:lnTo>
                            <a:pt x="0" y="654"/>
                          </a:lnTo>
                          <a:cubicBezTo>
                            <a:pt x="0" y="712"/>
                            <a:pt x="47" y="758"/>
                            <a:pt x="104" y="758"/>
                          </a:cubicBezTo>
                          <a:cubicBezTo>
                            <a:pt x="162" y="758"/>
                            <a:pt x="208" y="712"/>
                            <a:pt x="208" y="654"/>
                          </a:cubicBezTo>
                          <a:lnTo>
                            <a:pt x="208" y="104"/>
                          </a:lnTo>
                          <a:cubicBezTo>
                            <a:pt x="208" y="46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47" name="Freeform 2101">
                      <a:extLst>
                        <a:ext uri="{FF2B5EF4-FFF2-40B4-BE49-F238E27FC236}">
                          <a16:creationId xmlns:a16="http://schemas.microsoft.com/office/drawing/2014/main" id="{5D1808BC-4245-03A3-4300-821052A64F5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4"/>
                        </a:cxn>
                        <a:cxn ang="0">
                          <a:pos x="0" y="654"/>
                        </a:cxn>
                        <a:cxn ang="0">
                          <a:pos x="104" y="758"/>
                        </a:cxn>
                        <a:cxn ang="0">
                          <a:pos x="208" y="654"/>
                        </a:cxn>
                        <a:cxn ang="0">
                          <a:pos x="208" y="104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758">
                          <a:moveTo>
                            <a:pt x="104" y="0"/>
                          </a:moveTo>
                          <a:cubicBezTo>
                            <a:pt x="47" y="0"/>
                            <a:pt x="0" y="46"/>
                            <a:pt x="0" y="104"/>
                          </a:cubicBezTo>
                          <a:lnTo>
                            <a:pt x="0" y="654"/>
                          </a:lnTo>
                          <a:cubicBezTo>
                            <a:pt x="0" y="712"/>
                            <a:pt x="47" y="758"/>
                            <a:pt x="104" y="758"/>
                          </a:cubicBezTo>
                          <a:cubicBezTo>
                            <a:pt x="162" y="758"/>
                            <a:pt x="208" y="712"/>
                            <a:pt x="208" y="654"/>
                          </a:cubicBezTo>
                          <a:lnTo>
                            <a:pt x="208" y="104"/>
                          </a:lnTo>
                          <a:cubicBezTo>
                            <a:pt x="208" y="46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70" name="Group 2105">
                    <a:extLst>
                      <a:ext uri="{FF2B5EF4-FFF2-40B4-BE49-F238E27FC236}">
                        <a16:creationId xmlns:a16="http://schemas.microsoft.com/office/drawing/2014/main" id="{F1543B87-96FA-3A2B-747C-EF8ABC807F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5" y="1474"/>
                    <a:ext cx="34" cy="42"/>
                    <a:chOff x="3025" y="1474"/>
                    <a:chExt cx="34" cy="42"/>
                  </a:xfrm>
                </p:grpSpPr>
                <p:sp>
                  <p:nvSpPr>
                    <p:cNvPr id="644" name="Oval 2103">
                      <a:extLst>
                        <a:ext uri="{FF2B5EF4-FFF2-40B4-BE49-F238E27FC236}">
                          <a16:creationId xmlns:a16="http://schemas.microsoft.com/office/drawing/2014/main" id="{A533B5EA-C12A-CEBF-ADB9-0E119C6F6BA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74"/>
                      <a:ext cx="34" cy="42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45" name="Oval 2104">
                      <a:extLst>
                        <a:ext uri="{FF2B5EF4-FFF2-40B4-BE49-F238E27FC236}">
                          <a16:creationId xmlns:a16="http://schemas.microsoft.com/office/drawing/2014/main" id="{546330E5-CD9C-D0A9-CC47-32D89F371B6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74"/>
                      <a:ext cx="34" cy="42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71" name="Group 2108">
                    <a:extLst>
                      <a:ext uri="{FF2B5EF4-FFF2-40B4-BE49-F238E27FC236}">
                        <a16:creationId xmlns:a16="http://schemas.microsoft.com/office/drawing/2014/main" id="{A6EAF740-F916-842C-FEF5-FFAE6A94B53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5" y="1474"/>
                    <a:ext cx="32" cy="40"/>
                    <a:chOff x="3025" y="1474"/>
                    <a:chExt cx="32" cy="40"/>
                  </a:xfrm>
                </p:grpSpPr>
                <p:sp>
                  <p:nvSpPr>
                    <p:cNvPr id="642" name="Freeform 2106">
                      <a:extLst>
                        <a:ext uri="{FF2B5EF4-FFF2-40B4-BE49-F238E27FC236}">
                          <a16:creationId xmlns:a16="http://schemas.microsoft.com/office/drawing/2014/main" id="{CCF5650D-9719-7619-C263-327A1FB676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474"/>
                      <a:ext cx="32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0" y="15"/>
                        </a:cxn>
                        <a:cxn ang="0">
                          <a:pos x="0" y="13"/>
                        </a:cxn>
                        <a:cxn ang="0">
                          <a:pos x="2" y="9"/>
                        </a:cxn>
                        <a:cxn ang="0">
                          <a:pos x="3" y="6"/>
                        </a:cxn>
                        <a:cxn ang="0">
                          <a:pos x="5" y="4"/>
                        </a:cxn>
                        <a:cxn ang="0">
                          <a:pos x="8" y="2"/>
                        </a:cxn>
                        <a:cxn ang="0">
                          <a:pos x="10" y="0"/>
                        </a:cxn>
                        <a:cxn ang="0">
                          <a:pos x="13" y="0"/>
                        </a:cxn>
                        <a:cxn ang="0">
                          <a:pos x="16" y="0"/>
                        </a:cxn>
                        <a:cxn ang="0">
                          <a:pos x="19" y="0"/>
                        </a:cxn>
                        <a:cxn ang="0">
                          <a:pos x="21" y="0"/>
                        </a:cxn>
                        <a:cxn ang="0">
                          <a:pos x="24" y="2"/>
                        </a:cxn>
                        <a:cxn ang="0">
                          <a:pos x="27" y="4"/>
                        </a:cxn>
                        <a:cxn ang="0">
                          <a:pos x="29" y="6"/>
                        </a:cxn>
                        <a:cxn ang="0">
                          <a:pos x="30" y="9"/>
                        </a:cxn>
                        <a:cxn ang="0">
                          <a:pos x="32" y="13"/>
                        </a:cxn>
                        <a:cxn ang="0">
                          <a:pos x="32" y="15"/>
                        </a:cxn>
                        <a:cxn ang="0">
                          <a:pos x="32" y="20"/>
                        </a:cxn>
                        <a:cxn ang="0">
                          <a:pos x="32" y="24"/>
                        </a:cxn>
                        <a:cxn ang="0">
                          <a:pos x="32" y="27"/>
                        </a:cxn>
                        <a:cxn ang="0">
                          <a:pos x="30" y="31"/>
                        </a:cxn>
                        <a:cxn ang="0">
                          <a:pos x="29" y="33"/>
                        </a:cxn>
                        <a:cxn ang="0">
                          <a:pos x="27" y="36"/>
                        </a:cxn>
                        <a:cxn ang="0">
                          <a:pos x="24" y="38"/>
                        </a:cxn>
                        <a:cxn ang="0">
                          <a:pos x="21" y="40"/>
                        </a:cxn>
                        <a:cxn ang="0">
                          <a:pos x="19" y="40"/>
                        </a:cxn>
                        <a:cxn ang="0">
                          <a:pos x="16" y="40"/>
                        </a:cxn>
                        <a:cxn ang="0">
                          <a:pos x="13" y="40"/>
                        </a:cxn>
                        <a:cxn ang="0">
                          <a:pos x="10" y="40"/>
                        </a:cxn>
                        <a:cxn ang="0">
                          <a:pos x="8" y="38"/>
                        </a:cxn>
                        <a:cxn ang="0">
                          <a:pos x="5" y="36"/>
                        </a:cxn>
                        <a:cxn ang="0">
                          <a:pos x="3" y="33"/>
                        </a:cxn>
                        <a:cxn ang="0">
                          <a:pos x="2" y="31"/>
                        </a:cxn>
                        <a:cxn ang="0">
                          <a:pos x="0" y="27"/>
                        </a:cxn>
                        <a:cxn ang="0">
                          <a:pos x="0" y="24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32" h="40">
                          <a:moveTo>
                            <a:pt x="0" y="20"/>
                          </a:moveTo>
                          <a:lnTo>
                            <a:pt x="0" y="15"/>
                          </a:lnTo>
                          <a:lnTo>
                            <a:pt x="0" y="13"/>
                          </a:lnTo>
                          <a:lnTo>
                            <a:pt x="2" y="9"/>
                          </a:lnTo>
                          <a:lnTo>
                            <a:pt x="3" y="6"/>
                          </a:lnTo>
                          <a:lnTo>
                            <a:pt x="5" y="4"/>
                          </a:lnTo>
                          <a:lnTo>
                            <a:pt x="8" y="2"/>
                          </a:lnTo>
                          <a:lnTo>
                            <a:pt x="10" y="0"/>
                          </a:lnTo>
                          <a:lnTo>
                            <a:pt x="13" y="0"/>
                          </a:lnTo>
                          <a:lnTo>
                            <a:pt x="16" y="0"/>
                          </a:lnTo>
                          <a:lnTo>
                            <a:pt x="19" y="0"/>
                          </a:lnTo>
                          <a:lnTo>
                            <a:pt x="21" y="0"/>
                          </a:lnTo>
                          <a:lnTo>
                            <a:pt x="24" y="2"/>
                          </a:lnTo>
                          <a:lnTo>
                            <a:pt x="27" y="4"/>
                          </a:lnTo>
                          <a:lnTo>
                            <a:pt x="29" y="6"/>
                          </a:lnTo>
                          <a:lnTo>
                            <a:pt x="30" y="9"/>
                          </a:lnTo>
                          <a:lnTo>
                            <a:pt x="32" y="13"/>
                          </a:lnTo>
                          <a:lnTo>
                            <a:pt x="32" y="15"/>
                          </a:lnTo>
                          <a:lnTo>
                            <a:pt x="32" y="20"/>
                          </a:lnTo>
                          <a:lnTo>
                            <a:pt x="32" y="24"/>
                          </a:lnTo>
                          <a:lnTo>
                            <a:pt x="32" y="27"/>
                          </a:lnTo>
                          <a:lnTo>
                            <a:pt x="30" y="31"/>
                          </a:lnTo>
                          <a:lnTo>
                            <a:pt x="29" y="33"/>
                          </a:lnTo>
                          <a:lnTo>
                            <a:pt x="27" y="36"/>
                          </a:lnTo>
                          <a:lnTo>
                            <a:pt x="24" y="38"/>
                          </a:lnTo>
                          <a:lnTo>
                            <a:pt x="21" y="40"/>
                          </a:lnTo>
                          <a:lnTo>
                            <a:pt x="19" y="40"/>
                          </a:lnTo>
                          <a:lnTo>
                            <a:pt x="16" y="40"/>
                          </a:lnTo>
                          <a:lnTo>
                            <a:pt x="13" y="40"/>
                          </a:lnTo>
                          <a:lnTo>
                            <a:pt x="10" y="40"/>
                          </a:lnTo>
                          <a:lnTo>
                            <a:pt x="8" y="38"/>
                          </a:lnTo>
                          <a:lnTo>
                            <a:pt x="5" y="36"/>
                          </a:lnTo>
                          <a:lnTo>
                            <a:pt x="3" y="33"/>
                          </a:lnTo>
                          <a:lnTo>
                            <a:pt x="2" y="31"/>
                          </a:lnTo>
                          <a:lnTo>
                            <a:pt x="0" y="27"/>
                          </a:lnTo>
                          <a:lnTo>
                            <a:pt x="0" y="24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43" name="Freeform 2107">
                      <a:extLst>
                        <a:ext uri="{FF2B5EF4-FFF2-40B4-BE49-F238E27FC236}">
                          <a16:creationId xmlns:a16="http://schemas.microsoft.com/office/drawing/2014/main" id="{8524FE47-63C5-1294-07D3-AE9A9C90D2A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474"/>
                      <a:ext cx="32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0" y="15"/>
                        </a:cxn>
                        <a:cxn ang="0">
                          <a:pos x="0" y="13"/>
                        </a:cxn>
                        <a:cxn ang="0">
                          <a:pos x="2" y="9"/>
                        </a:cxn>
                        <a:cxn ang="0">
                          <a:pos x="3" y="6"/>
                        </a:cxn>
                        <a:cxn ang="0">
                          <a:pos x="5" y="4"/>
                        </a:cxn>
                        <a:cxn ang="0">
                          <a:pos x="8" y="2"/>
                        </a:cxn>
                        <a:cxn ang="0">
                          <a:pos x="10" y="0"/>
                        </a:cxn>
                        <a:cxn ang="0">
                          <a:pos x="13" y="0"/>
                        </a:cxn>
                        <a:cxn ang="0">
                          <a:pos x="16" y="0"/>
                        </a:cxn>
                        <a:cxn ang="0">
                          <a:pos x="19" y="0"/>
                        </a:cxn>
                        <a:cxn ang="0">
                          <a:pos x="21" y="0"/>
                        </a:cxn>
                        <a:cxn ang="0">
                          <a:pos x="24" y="2"/>
                        </a:cxn>
                        <a:cxn ang="0">
                          <a:pos x="27" y="4"/>
                        </a:cxn>
                        <a:cxn ang="0">
                          <a:pos x="29" y="6"/>
                        </a:cxn>
                        <a:cxn ang="0">
                          <a:pos x="30" y="9"/>
                        </a:cxn>
                        <a:cxn ang="0">
                          <a:pos x="32" y="13"/>
                        </a:cxn>
                        <a:cxn ang="0">
                          <a:pos x="32" y="15"/>
                        </a:cxn>
                        <a:cxn ang="0">
                          <a:pos x="32" y="20"/>
                        </a:cxn>
                        <a:cxn ang="0">
                          <a:pos x="32" y="24"/>
                        </a:cxn>
                        <a:cxn ang="0">
                          <a:pos x="32" y="27"/>
                        </a:cxn>
                        <a:cxn ang="0">
                          <a:pos x="30" y="31"/>
                        </a:cxn>
                        <a:cxn ang="0">
                          <a:pos x="29" y="33"/>
                        </a:cxn>
                        <a:cxn ang="0">
                          <a:pos x="27" y="36"/>
                        </a:cxn>
                        <a:cxn ang="0">
                          <a:pos x="24" y="38"/>
                        </a:cxn>
                        <a:cxn ang="0">
                          <a:pos x="21" y="40"/>
                        </a:cxn>
                        <a:cxn ang="0">
                          <a:pos x="19" y="40"/>
                        </a:cxn>
                        <a:cxn ang="0">
                          <a:pos x="16" y="40"/>
                        </a:cxn>
                        <a:cxn ang="0">
                          <a:pos x="13" y="40"/>
                        </a:cxn>
                        <a:cxn ang="0">
                          <a:pos x="10" y="40"/>
                        </a:cxn>
                        <a:cxn ang="0">
                          <a:pos x="8" y="38"/>
                        </a:cxn>
                        <a:cxn ang="0">
                          <a:pos x="5" y="36"/>
                        </a:cxn>
                        <a:cxn ang="0">
                          <a:pos x="3" y="33"/>
                        </a:cxn>
                        <a:cxn ang="0">
                          <a:pos x="2" y="31"/>
                        </a:cxn>
                        <a:cxn ang="0">
                          <a:pos x="0" y="27"/>
                        </a:cxn>
                        <a:cxn ang="0">
                          <a:pos x="0" y="24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32" h="40">
                          <a:moveTo>
                            <a:pt x="0" y="20"/>
                          </a:moveTo>
                          <a:lnTo>
                            <a:pt x="0" y="15"/>
                          </a:lnTo>
                          <a:lnTo>
                            <a:pt x="0" y="13"/>
                          </a:lnTo>
                          <a:lnTo>
                            <a:pt x="2" y="9"/>
                          </a:lnTo>
                          <a:lnTo>
                            <a:pt x="3" y="6"/>
                          </a:lnTo>
                          <a:lnTo>
                            <a:pt x="5" y="4"/>
                          </a:lnTo>
                          <a:lnTo>
                            <a:pt x="8" y="2"/>
                          </a:lnTo>
                          <a:lnTo>
                            <a:pt x="10" y="0"/>
                          </a:lnTo>
                          <a:lnTo>
                            <a:pt x="13" y="0"/>
                          </a:lnTo>
                          <a:lnTo>
                            <a:pt x="16" y="0"/>
                          </a:lnTo>
                          <a:lnTo>
                            <a:pt x="19" y="0"/>
                          </a:lnTo>
                          <a:lnTo>
                            <a:pt x="21" y="0"/>
                          </a:lnTo>
                          <a:lnTo>
                            <a:pt x="24" y="2"/>
                          </a:lnTo>
                          <a:lnTo>
                            <a:pt x="27" y="4"/>
                          </a:lnTo>
                          <a:lnTo>
                            <a:pt x="29" y="6"/>
                          </a:lnTo>
                          <a:lnTo>
                            <a:pt x="30" y="9"/>
                          </a:lnTo>
                          <a:lnTo>
                            <a:pt x="32" y="13"/>
                          </a:lnTo>
                          <a:lnTo>
                            <a:pt x="32" y="15"/>
                          </a:lnTo>
                          <a:lnTo>
                            <a:pt x="32" y="20"/>
                          </a:lnTo>
                          <a:lnTo>
                            <a:pt x="32" y="24"/>
                          </a:lnTo>
                          <a:lnTo>
                            <a:pt x="32" y="27"/>
                          </a:lnTo>
                          <a:lnTo>
                            <a:pt x="30" y="31"/>
                          </a:lnTo>
                          <a:lnTo>
                            <a:pt x="29" y="33"/>
                          </a:lnTo>
                          <a:lnTo>
                            <a:pt x="27" y="36"/>
                          </a:lnTo>
                          <a:lnTo>
                            <a:pt x="24" y="38"/>
                          </a:lnTo>
                          <a:lnTo>
                            <a:pt x="21" y="40"/>
                          </a:lnTo>
                          <a:lnTo>
                            <a:pt x="19" y="40"/>
                          </a:lnTo>
                          <a:lnTo>
                            <a:pt x="16" y="40"/>
                          </a:lnTo>
                          <a:lnTo>
                            <a:pt x="13" y="40"/>
                          </a:lnTo>
                          <a:lnTo>
                            <a:pt x="10" y="40"/>
                          </a:lnTo>
                          <a:lnTo>
                            <a:pt x="8" y="38"/>
                          </a:lnTo>
                          <a:lnTo>
                            <a:pt x="5" y="36"/>
                          </a:lnTo>
                          <a:lnTo>
                            <a:pt x="3" y="33"/>
                          </a:lnTo>
                          <a:lnTo>
                            <a:pt x="2" y="31"/>
                          </a:lnTo>
                          <a:lnTo>
                            <a:pt x="0" y="27"/>
                          </a:lnTo>
                          <a:lnTo>
                            <a:pt x="0" y="24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72" name="Group 2111">
                    <a:extLst>
                      <a:ext uri="{FF2B5EF4-FFF2-40B4-BE49-F238E27FC236}">
                        <a16:creationId xmlns:a16="http://schemas.microsoft.com/office/drawing/2014/main" id="{4D72D22F-F407-76C0-015B-27642ADE0A1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486"/>
                    <a:ext cx="66" cy="18"/>
                    <a:chOff x="3008" y="1486"/>
                    <a:chExt cx="66" cy="18"/>
                  </a:xfrm>
                </p:grpSpPr>
                <p:sp>
                  <p:nvSpPr>
                    <p:cNvPr id="640" name="Freeform 2109">
                      <a:extLst>
                        <a:ext uri="{FF2B5EF4-FFF2-40B4-BE49-F238E27FC236}">
                          <a16:creationId xmlns:a16="http://schemas.microsoft.com/office/drawing/2014/main" id="{C9155E4D-F635-3A9C-3AE4-B95F3285489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86"/>
                      <a:ext cx="66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83" y="0"/>
                        </a:cxn>
                        <a:cxn ang="0">
                          <a:pos x="0" y="83"/>
                        </a:cxn>
                        <a:cxn ang="0">
                          <a:pos x="83" y="167"/>
                        </a:cxn>
                        <a:cxn ang="0">
                          <a:pos x="529" y="167"/>
                        </a:cxn>
                        <a:cxn ang="0">
                          <a:pos x="612" y="83"/>
                        </a:cxn>
                        <a:cxn ang="0">
                          <a:pos x="529" y="0"/>
                        </a:cxn>
                        <a:cxn ang="0">
                          <a:pos x="83" y="0"/>
                        </a:cxn>
                      </a:cxnLst>
                      <a:rect l="0" t="0" r="r" b="b"/>
                      <a:pathLst>
                        <a:path w="612" h="167">
                          <a:moveTo>
                            <a:pt x="83" y="0"/>
                          </a:moveTo>
                          <a:cubicBezTo>
                            <a:pt x="37" y="0"/>
                            <a:pt x="0" y="37"/>
                            <a:pt x="0" y="83"/>
                          </a:cubicBezTo>
                          <a:cubicBezTo>
                            <a:pt x="0" y="129"/>
                            <a:pt x="37" y="167"/>
                            <a:pt x="83" y="167"/>
                          </a:cubicBezTo>
                          <a:lnTo>
                            <a:pt x="529" y="167"/>
                          </a:lnTo>
                          <a:cubicBezTo>
                            <a:pt x="575" y="167"/>
                            <a:pt x="612" y="129"/>
                            <a:pt x="612" y="83"/>
                          </a:cubicBezTo>
                          <a:cubicBezTo>
                            <a:pt x="612" y="37"/>
                            <a:pt x="575" y="0"/>
                            <a:pt x="529" y="0"/>
                          </a:cubicBezTo>
                          <a:lnTo>
                            <a:pt x="83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41" name="Freeform 2110">
                      <a:extLst>
                        <a:ext uri="{FF2B5EF4-FFF2-40B4-BE49-F238E27FC236}">
                          <a16:creationId xmlns:a16="http://schemas.microsoft.com/office/drawing/2014/main" id="{ECA7F490-CDF5-FF31-B46B-BB376E0B2C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86"/>
                      <a:ext cx="66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83" y="0"/>
                        </a:cxn>
                        <a:cxn ang="0">
                          <a:pos x="0" y="83"/>
                        </a:cxn>
                        <a:cxn ang="0">
                          <a:pos x="83" y="167"/>
                        </a:cxn>
                        <a:cxn ang="0">
                          <a:pos x="529" y="167"/>
                        </a:cxn>
                        <a:cxn ang="0">
                          <a:pos x="612" y="83"/>
                        </a:cxn>
                        <a:cxn ang="0">
                          <a:pos x="529" y="0"/>
                        </a:cxn>
                        <a:cxn ang="0">
                          <a:pos x="83" y="0"/>
                        </a:cxn>
                      </a:cxnLst>
                      <a:rect l="0" t="0" r="r" b="b"/>
                      <a:pathLst>
                        <a:path w="612" h="167">
                          <a:moveTo>
                            <a:pt x="83" y="0"/>
                          </a:moveTo>
                          <a:cubicBezTo>
                            <a:pt x="37" y="0"/>
                            <a:pt x="0" y="37"/>
                            <a:pt x="0" y="83"/>
                          </a:cubicBezTo>
                          <a:cubicBezTo>
                            <a:pt x="0" y="129"/>
                            <a:pt x="37" y="167"/>
                            <a:pt x="83" y="167"/>
                          </a:cubicBezTo>
                          <a:lnTo>
                            <a:pt x="529" y="167"/>
                          </a:lnTo>
                          <a:cubicBezTo>
                            <a:pt x="575" y="167"/>
                            <a:pt x="612" y="129"/>
                            <a:pt x="612" y="83"/>
                          </a:cubicBezTo>
                          <a:cubicBezTo>
                            <a:pt x="612" y="37"/>
                            <a:pt x="575" y="0"/>
                            <a:pt x="529" y="0"/>
                          </a:cubicBezTo>
                          <a:lnTo>
                            <a:pt x="83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73" name="Group 2114">
                    <a:extLst>
                      <a:ext uri="{FF2B5EF4-FFF2-40B4-BE49-F238E27FC236}">
                        <a16:creationId xmlns:a16="http://schemas.microsoft.com/office/drawing/2014/main" id="{18E67BD9-C7BD-391D-F8B1-E3500577328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457"/>
                    <a:ext cx="11" cy="42"/>
                    <a:chOff x="3008" y="1457"/>
                    <a:chExt cx="11" cy="42"/>
                  </a:xfrm>
                </p:grpSpPr>
                <p:sp>
                  <p:nvSpPr>
                    <p:cNvPr id="638" name="Freeform 2112">
                      <a:extLst>
                        <a:ext uri="{FF2B5EF4-FFF2-40B4-BE49-F238E27FC236}">
                          <a16:creationId xmlns:a16="http://schemas.microsoft.com/office/drawing/2014/main" id="{420FD98C-71C8-75DA-3544-C822BBF1ACB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57"/>
                      <a:ext cx="11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5"/>
                        </a:cxn>
                        <a:cxn ang="0">
                          <a:pos x="0" y="696"/>
                        </a:cxn>
                        <a:cxn ang="0">
                          <a:pos x="104" y="800"/>
                        </a:cxn>
                        <a:cxn ang="0">
                          <a:pos x="208" y="696"/>
                        </a:cxn>
                        <a:cxn ang="0">
                          <a:pos x="208" y="105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800">
                          <a:moveTo>
                            <a:pt x="104" y="0"/>
                          </a:moveTo>
                          <a:cubicBezTo>
                            <a:pt x="47" y="0"/>
                            <a:pt x="0" y="47"/>
                            <a:pt x="0" y="105"/>
                          </a:cubicBezTo>
                          <a:lnTo>
                            <a:pt x="0" y="696"/>
                          </a:lnTo>
                          <a:cubicBezTo>
                            <a:pt x="0" y="754"/>
                            <a:pt x="47" y="800"/>
                            <a:pt x="104" y="800"/>
                          </a:cubicBezTo>
                          <a:cubicBezTo>
                            <a:pt x="162" y="800"/>
                            <a:pt x="208" y="754"/>
                            <a:pt x="208" y="696"/>
                          </a:cubicBezTo>
                          <a:lnTo>
                            <a:pt x="208" y="105"/>
                          </a:lnTo>
                          <a:cubicBezTo>
                            <a:pt x="208" y="47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39" name="Freeform 2113">
                      <a:extLst>
                        <a:ext uri="{FF2B5EF4-FFF2-40B4-BE49-F238E27FC236}">
                          <a16:creationId xmlns:a16="http://schemas.microsoft.com/office/drawing/2014/main" id="{249351EC-709B-9FA9-CBED-6474E561DE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57"/>
                      <a:ext cx="11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5"/>
                        </a:cxn>
                        <a:cxn ang="0">
                          <a:pos x="0" y="696"/>
                        </a:cxn>
                        <a:cxn ang="0">
                          <a:pos x="104" y="800"/>
                        </a:cxn>
                        <a:cxn ang="0">
                          <a:pos x="208" y="696"/>
                        </a:cxn>
                        <a:cxn ang="0">
                          <a:pos x="208" y="105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800">
                          <a:moveTo>
                            <a:pt x="104" y="0"/>
                          </a:moveTo>
                          <a:cubicBezTo>
                            <a:pt x="47" y="0"/>
                            <a:pt x="0" y="47"/>
                            <a:pt x="0" y="105"/>
                          </a:cubicBezTo>
                          <a:lnTo>
                            <a:pt x="0" y="696"/>
                          </a:lnTo>
                          <a:cubicBezTo>
                            <a:pt x="0" y="754"/>
                            <a:pt x="47" y="800"/>
                            <a:pt x="104" y="800"/>
                          </a:cubicBezTo>
                          <a:cubicBezTo>
                            <a:pt x="162" y="800"/>
                            <a:pt x="208" y="754"/>
                            <a:pt x="208" y="696"/>
                          </a:cubicBezTo>
                          <a:lnTo>
                            <a:pt x="208" y="105"/>
                          </a:lnTo>
                          <a:cubicBezTo>
                            <a:pt x="208" y="47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74" name="Group 2117">
                    <a:extLst>
                      <a:ext uri="{FF2B5EF4-FFF2-40B4-BE49-F238E27FC236}">
                        <a16:creationId xmlns:a16="http://schemas.microsoft.com/office/drawing/2014/main" id="{197A9C7A-CEF5-0F7E-95AE-65D37382667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63" y="1457"/>
                    <a:ext cx="11" cy="43"/>
                    <a:chOff x="3063" y="1457"/>
                    <a:chExt cx="11" cy="43"/>
                  </a:xfrm>
                </p:grpSpPr>
                <p:sp>
                  <p:nvSpPr>
                    <p:cNvPr id="636" name="Freeform 2115">
                      <a:extLst>
                        <a:ext uri="{FF2B5EF4-FFF2-40B4-BE49-F238E27FC236}">
                          <a16:creationId xmlns:a16="http://schemas.microsoft.com/office/drawing/2014/main" id="{7D50F730-980E-4F39-5FD3-8A0C180D18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457"/>
                      <a:ext cx="11" cy="43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48"/>
                        </a:cxn>
                        <a:cxn ang="0">
                          <a:pos x="52" y="400"/>
                        </a:cxn>
                        <a:cxn ang="0">
                          <a:pos x="104" y="348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400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48"/>
                          </a:lnTo>
                          <a:cubicBezTo>
                            <a:pt x="0" y="377"/>
                            <a:pt x="23" y="400"/>
                            <a:pt x="52" y="400"/>
                          </a:cubicBezTo>
                          <a:cubicBezTo>
                            <a:pt x="81" y="400"/>
                            <a:pt x="104" y="377"/>
                            <a:pt x="104" y="348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37" name="Freeform 2116">
                      <a:extLst>
                        <a:ext uri="{FF2B5EF4-FFF2-40B4-BE49-F238E27FC236}">
                          <a16:creationId xmlns:a16="http://schemas.microsoft.com/office/drawing/2014/main" id="{A801D67B-0E0D-557A-7D7A-3D66F49CDC5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457"/>
                      <a:ext cx="11" cy="43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48"/>
                        </a:cxn>
                        <a:cxn ang="0">
                          <a:pos x="52" y="400"/>
                        </a:cxn>
                        <a:cxn ang="0">
                          <a:pos x="104" y="348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400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48"/>
                          </a:lnTo>
                          <a:cubicBezTo>
                            <a:pt x="0" y="377"/>
                            <a:pt x="23" y="400"/>
                            <a:pt x="52" y="400"/>
                          </a:cubicBezTo>
                          <a:cubicBezTo>
                            <a:pt x="81" y="400"/>
                            <a:pt x="104" y="377"/>
                            <a:pt x="104" y="348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75" name="Group 2120">
                    <a:extLst>
                      <a:ext uri="{FF2B5EF4-FFF2-40B4-BE49-F238E27FC236}">
                        <a16:creationId xmlns:a16="http://schemas.microsoft.com/office/drawing/2014/main" id="{CF0E59D8-55AA-4A44-45D4-53A372D8589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39" y="1303"/>
                    <a:ext cx="204" cy="179"/>
                    <a:chOff x="2939" y="1303"/>
                    <a:chExt cx="204" cy="179"/>
                  </a:xfrm>
                </p:grpSpPr>
                <p:sp>
                  <p:nvSpPr>
                    <p:cNvPr id="634" name="Oval 2118">
                      <a:extLst>
                        <a:ext uri="{FF2B5EF4-FFF2-40B4-BE49-F238E27FC236}">
                          <a16:creationId xmlns:a16="http://schemas.microsoft.com/office/drawing/2014/main" id="{20BE655A-3D6C-232D-9435-9622591A2E4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9" y="1303"/>
                      <a:ext cx="204" cy="17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35" name="Oval 2119">
                      <a:extLst>
                        <a:ext uri="{FF2B5EF4-FFF2-40B4-BE49-F238E27FC236}">
                          <a16:creationId xmlns:a16="http://schemas.microsoft.com/office/drawing/2014/main" id="{BAE798E3-0663-4AC9-4A8A-7B93E716A2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39" y="1303"/>
                      <a:ext cx="204" cy="179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76" name="Group 2123">
                    <a:extLst>
                      <a:ext uri="{FF2B5EF4-FFF2-40B4-BE49-F238E27FC236}">
                        <a16:creationId xmlns:a16="http://schemas.microsoft.com/office/drawing/2014/main" id="{172697F7-6705-7F95-6574-E84C49C14D6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12" y="1372"/>
                    <a:ext cx="33" cy="43"/>
                    <a:chOff x="2912" y="1372"/>
                    <a:chExt cx="33" cy="43"/>
                  </a:xfrm>
                </p:grpSpPr>
                <p:sp>
                  <p:nvSpPr>
                    <p:cNvPr id="632" name="Oval 2121">
                      <a:extLst>
                        <a:ext uri="{FF2B5EF4-FFF2-40B4-BE49-F238E27FC236}">
                          <a16:creationId xmlns:a16="http://schemas.microsoft.com/office/drawing/2014/main" id="{8240AE6D-D849-083E-1F64-77D0BD4461F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2" y="1372"/>
                      <a:ext cx="33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33" name="Oval 2122">
                      <a:extLst>
                        <a:ext uri="{FF2B5EF4-FFF2-40B4-BE49-F238E27FC236}">
                          <a16:creationId xmlns:a16="http://schemas.microsoft.com/office/drawing/2014/main" id="{040EE045-0D0C-F1EC-52D4-6D1F2DCF3D4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12" y="1372"/>
                      <a:ext cx="33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77" name="Group 2126">
                    <a:extLst>
                      <a:ext uri="{FF2B5EF4-FFF2-40B4-BE49-F238E27FC236}">
                        <a16:creationId xmlns:a16="http://schemas.microsoft.com/office/drawing/2014/main" id="{BCAB1C94-8CA6-0AB2-C129-009686EC6C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2" y="1352"/>
                    <a:ext cx="14" cy="80"/>
                    <a:chOff x="2922" y="1352"/>
                    <a:chExt cx="14" cy="80"/>
                  </a:xfrm>
                </p:grpSpPr>
                <p:sp>
                  <p:nvSpPr>
                    <p:cNvPr id="630" name="Freeform 2124">
                      <a:extLst>
                        <a:ext uri="{FF2B5EF4-FFF2-40B4-BE49-F238E27FC236}">
                          <a16:creationId xmlns:a16="http://schemas.microsoft.com/office/drawing/2014/main" id="{6EB422EA-AAF6-3E66-09E3-7D03084292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2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133" y="0"/>
                        </a:cxn>
                        <a:cxn ang="0">
                          <a:pos x="0" y="133"/>
                        </a:cxn>
                        <a:cxn ang="0">
                          <a:pos x="0" y="1375"/>
                        </a:cxn>
                        <a:cxn ang="0">
                          <a:pos x="133" y="1508"/>
                        </a:cxn>
                        <a:cxn ang="0">
                          <a:pos x="266" y="1375"/>
                        </a:cxn>
                        <a:cxn ang="0">
                          <a:pos x="266" y="133"/>
                        </a:cxn>
                        <a:cxn ang="0">
                          <a:pos x="133" y="0"/>
                        </a:cxn>
                      </a:cxnLst>
                      <a:rect l="0" t="0" r="r" b="b"/>
                      <a:pathLst>
                        <a:path w="266" h="1508">
                          <a:moveTo>
                            <a:pt x="133" y="0"/>
                          </a:moveTo>
                          <a:cubicBezTo>
                            <a:pt x="59" y="0"/>
                            <a:pt x="0" y="59"/>
                            <a:pt x="0" y="133"/>
                          </a:cubicBezTo>
                          <a:lnTo>
                            <a:pt x="0" y="1375"/>
                          </a:lnTo>
                          <a:cubicBezTo>
                            <a:pt x="0" y="1448"/>
                            <a:pt x="59" y="1508"/>
                            <a:pt x="133" y="1508"/>
                          </a:cubicBezTo>
                          <a:cubicBezTo>
                            <a:pt x="207" y="1508"/>
                            <a:pt x="266" y="1448"/>
                            <a:pt x="266" y="1375"/>
                          </a:cubicBezTo>
                          <a:lnTo>
                            <a:pt x="266" y="133"/>
                          </a:lnTo>
                          <a:cubicBezTo>
                            <a:pt x="266" y="59"/>
                            <a:pt x="207" y="0"/>
                            <a:pt x="133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31" name="Freeform 2125">
                      <a:extLst>
                        <a:ext uri="{FF2B5EF4-FFF2-40B4-BE49-F238E27FC236}">
                          <a16:creationId xmlns:a16="http://schemas.microsoft.com/office/drawing/2014/main" id="{80ECE040-0391-7894-DC99-B78E8B9A170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2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133" y="0"/>
                        </a:cxn>
                        <a:cxn ang="0">
                          <a:pos x="0" y="133"/>
                        </a:cxn>
                        <a:cxn ang="0">
                          <a:pos x="0" y="1375"/>
                        </a:cxn>
                        <a:cxn ang="0">
                          <a:pos x="133" y="1508"/>
                        </a:cxn>
                        <a:cxn ang="0">
                          <a:pos x="266" y="1375"/>
                        </a:cxn>
                        <a:cxn ang="0">
                          <a:pos x="266" y="133"/>
                        </a:cxn>
                        <a:cxn ang="0">
                          <a:pos x="133" y="0"/>
                        </a:cxn>
                      </a:cxnLst>
                      <a:rect l="0" t="0" r="r" b="b"/>
                      <a:pathLst>
                        <a:path w="266" h="1508">
                          <a:moveTo>
                            <a:pt x="133" y="0"/>
                          </a:moveTo>
                          <a:cubicBezTo>
                            <a:pt x="59" y="0"/>
                            <a:pt x="0" y="59"/>
                            <a:pt x="0" y="133"/>
                          </a:cubicBezTo>
                          <a:lnTo>
                            <a:pt x="0" y="1375"/>
                          </a:lnTo>
                          <a:cubicBezTo>
                            <a:pt x="0" y="1448"/>
                            <a:pt x="59" y="1508"/>
                            <a:pt x="133" y="1508"/>
                          </a:cubicBezTo>
                          <a:cubicBezTo>
                            <a:pt x="207" y="1508"/>
                            <a:pt x="266" y="1448"/>
                            <a:pt x="266" y="1375"/>
                          </a:cubicBezTo>
                          <a:lnTo>
                            <a:pt x="266" y="133"/>
                          </a:lnTo>
                          <a:cubicBezTo>
                            <a:pt x="266" y="59"/>
                            <a:pt x="207" y="0"/>
                            <a:pt x="133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78" name="Group 2129">
                    <a:extLst>
                      <a:ext uri="{FF2B5EF4-FFF2-40B4-BE49-F238E27FC236}">
                        <a16:creationId xmlns:a16="http://schemas.microsoft.com/office/drawing/2014/main" id="{6A34E113-7F9E-104D-06F0-AFE6462F75C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5" y="1349"/>
                    <a:ext cx="33" cy="14"/>
                    <a:chOff x="2925" y="1349"/>
                    <a:chExt cx="33" cy="14"/>
                  </a:xfrm>
                </p:grpSpPr>
                <p:sp>
                  <p:nvSpPr>
                    <p:cNvPr id="628" name="Freeform 2127">
                      <a:extLst>
                        <a:ext uri="{FF2B5EF4-FFF2-40B4-BE49-F238E27FC236}">
                          <a16:creationId xmlns:a16="http://schemas.microsoft.com/office/drawing/2014/main" id="{291C726A-5162-C961-64DB-95E52D0D147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5" y="1349"/>
                      <a:ext cx="33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86" y="0"/>
                        </a:cxn>
                        <a:cxn ang="0">
                          <a:pos x="0" y="86"/>
                        </a:cxn>
                        <a:cxn ang="0">
                          <a:pos x="0" y="172"/>
                        </a:cxn>
                        <a:cxn ang="0">
                          <a:pos x="86" y="258"/>
                        </a:cxn>
                        <a:cxn ang="0">
                          <a:pos x="539" y="258"/>
                        </a:cxn>
                        <a:cxn ang="0">
                          <a:pos x="625" y="172"/>
                        </a:cxn>
                        <a:cxn ang="0">
                          <a:pos x="625" y="86"/>
                        </a:cxn>
                        <a:cxn ang="0">
                          <a:pos x="539" y="0"/>
                        </a:cxn>
                        <a:cxn ang="0">
                          <a:pos x="86" y="0"/>
                        </a:cxn>
                      </a:cxnLst>
                      <a:rect l="0" t="0" r="r" b="b"/>
                      <a:pathLst>
                        <a:path w="625" h="258">
                          <a:moveTo>
                            <a:pt x="86" y="0"/>
                          </a:moveTo>
                          <a:cubicBezTo>
                            <a:pt x="39" y="0"/>
                            <a:pt x="0" y="38"/>
                            <a:pt x="0" y="86"/>
                          </a:cubicBezTo>
                          <a:lnTo>
                            <a:pt x="0" y="172"/>
                          </a:lnTo>
                          <a:cubicBezTo>
                            <a:pt x="0" y="220"/>
                            <a:pt x="39" y="258"/>
                            <a:pt x="86" y="258"/>
                          </a:cubicBezTo>
                          <a:lnTo>
                            <a:pt x="539" y="258"/>
                          </a:lnTo>
                          <a:cubicBezTo>
                            <a:pt x="587" y="258"/>
                            <a:pt x="625" y="220"/>
                            <a:pt x="625" y="172"/>
                          </a:cubicBezTo>
                          <a:lnTo>
                            <a:pt x="625" y="86"/>
                          </a:lnTo>
                          <a:cubicBezTo>
                            <a:pt x="625" y="38"/>
                            <a:pt x="587" y="0"/>
                            <a:pt x="539" y="0"/>
                          </a:cubicBezTo>
                          <a:lnTo>
                            <a:pt x="8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29" name="Freeform 2128">
                      <a:extLst>
                        <a:ext uri="{FF2B5EF4-FFF2-40B4-BE49-F238E27FC236}">
                          <a16:creationId xmlns:a16="http://schemas.microsoft.com/office/drawing/2014/main" id="{6CA394D2-92FD-A3D9-168C-C7D9EBAD08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5" y="1349"/>
                      <a:ext cx="33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86" y="0"/>
                        </a:cxn>
                        <a:cxn ang="0">
                          <a:pos x="0" y="86"/>
                        </a:cxn>
                        <a:cxn ang="0">
                          <a:pos x="0" y="172"/>
                        </a:cxn>
                        <a:cxn ang="0">
                          <a:pos x="86" y="258"/>
                        </a:cxn>
                        <a:cxn ang="0">
                          <a:pos x="539" y="258"/>
                        </a:cxn>
                        <a:cxn ang="0">
                          <a:pos x="625" y="172"/>
                        </a:cxn>
                        <a:cxn ang="0">
                          <a:pos x="625" y="86"/>
                        </a:cxn>
                        <a:cxn ang="0">
                          <a:pos x="539" y="0"/>
                        </a:cxn>
                        <a:cxn ang="0">
                          <a:pos x="86" y="0"/>
                        </a:cxn>
                      </a:cxnLst>
                      <a:rect l="0" t="0" r="r" b="b"/>
                      <a:pathLst>
                        <a:path w="625" h="258">
                          <a:moveTo>
                            <a:pt x="86" y="0"/>
                          </a:moveTo>
                          <a:cubicBezTo>
                            <a:pt x="39" y="0"/>
                            <a:pt x="0" y="38"/>
                            <a:pt x="0" y="86"/>
                          </a:cubicBezTo>
                          <a:lnTo>
                            <a:pt x="0" y="172"/>
                          </a:lnTo>
                          <a:cubicBezTo>
                            <a:pt x="0" y="220"/>
                            <a:pt x="39" y="258"/>
                            <a:pt x="86" y="258"/>
                          </a:cubicBezTo>
                          <a:lnTo>
                            <a:pt x="539" y="258"/>
                          </a:lnTo>
                          <a:cubicBezTo>
                            <a:pt x="587" y="258"/>
                            <a:pt x="625" y="220"/>
                            <a:pt x="625" y="172"/>
                          </a:cubicBezTo>
                          <a:lnTo>
                            <a:pt x="625" y="86"/>
                          </a:lnTo>
                          <a:cubicBezTo>
                            <a:pt x="625" y="38"/>
                            <a:pt x="587" y="0"/>
                            <a:pt x="539" y="0"/>
                          </a:cubicBezTo>
                          <a:lnTo>
                            <a:pt x="8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79" name="Group 2132">
                    <a:extLst>
                      <a:ext uri="{FF2B5EF4-FFF2-40B4-BE49-F238E27FC236}">
                        <a16:creationId xmlns:a16="http://schemas.microsoft.com/office/drawing/2014/main" id="{E3482FE3-BF23-10C9-21AF-EDBE9C24DA0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923" y="1421"/>
                    <a:ext cx="34" cy="16"/>
                    <a:chOff x="2923" y="1421"/>
                    <a:chExt cx="34" cy="16"/>
                  </a:xfrm>
                </p:grpSpPr>
                <p:sp>
                  <p:nvSpPr>
                    <p:cNvPr id="626" name="Freeform 2130">
                      <a:extLst>
                        <a:ext uri="{FF2B5EF4-FFF2-40B4-BE49-F238E27FC236}">
                          <a16:creationId xmlns:a16="http://schemas.microsoft.com/office/drawing/2014/main" id="{CD488438-D1C8-6D06-FC5C-2A7F973896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3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146" y="0"/>
                        </a:cxn>
                        <a:cxn ang="0">
                          <a:pos x="0" y="146"/>
                        </a:cxn>
                        <a:cxn ang="0">
                          <a:pos x="146" y="291"/>
                        </a:cxn>
                        <a:cxn ang="0">
                          <a:pos x="479" y="291"/>
                        </a:cxn>
                        <a:cxn ang="0">
                          <a:pos x="625" y="146"/>
                        </a:cxn>
                        <a:cxn ang="0">
                          <a:pos x="479" y="0"/>
                        </a:cxn>
                        <a:cxn ang="0">
                          <a:pos x="146" y="0"/>
                        </a:cxn>
                      </a:cxnLst>
                      <a:rect l="0" t="0" r="r" b="b"/>
                      <a:pathLst>
                        <a:path w="625" h="291">
                          <a:moveTo>
                            <a:pt x="146" y="0"/>
                          </a:moveTo>
                          <a:cubicBezTo>
                            <a:pt x="65" y="0"/>
                            <a:pt x="0" y="65"/>
                            <a:pt x="0" y="146"/>
                          </a:cubicBezTo>
                          <a:cubicBezTo>
                            <a:pt x="0" y="226"/>
                            <a:pt x="65" y="291"/>
                            <a:pt x="146" y="291"/>
                          </a:cubicBezTo>
                          <a:lnTo>
                            <a:pt x="479" y="291"/>
                          </a:lnTo>
                          <a:cubicBezTo>
                            <a:pt x="560" y="291"/>
                            <a:pt x="625" y="226"/>
                            <a:pt x="625" y="146"/>
                          </a:cubicBezTo>
                          <a:cubicBezTo>
                            <a:pt x="625" y="65"/>
                            <a:pt x="560" y="0"/>
                            <a:pt x="479" y="0"/>
                          </a:cubicBezTo>
                          <a:lnTo>
                            <a:pt x="14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27" name="Freeform 2131">
                      <a:extLst>
                        <a:ext uri="{FF2B5EF4-FFF2-40B4-BE49-F238E27FC236}">
                          <a16:creationId xmlns:a16="http://schemas.microsoft.com/office/drawing/2014/main" id="{281B2C55-CB1A-A64C-407F-6FEF65E4A85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3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146" y="0"/>
                        </a:cxn>
                        <a:cxn ang="0">
                          <a:pos x="0" y="146"/>
                        </a:cxn>
                        <a:cxn ang="0">
                          <a:pos x="146" y="291"/>
                        </a:cxn>
                        <a:cxn ang="0">
                          <a:pos x="479" y="291"/>
                        </a:cxn>
                        <a:cxn ang="0">
                          <a:pos x="625" y="146"/>
                        </a:cxn>
                        <a:cxn ang="0">
                          <a:pos x="479" y="0"/>
                        </a:cxn>
                        <a:cxn ang="0">
                          <a:pos x="146" y="0"/>
                        </a:cxn>
                      </a:cxnLst>
                      <a:rect l="0" t="0" r="r" b="b"/>
                      <a:pathLst>
                        <a:path w="625" h="291">
                          <a:moveTo>
                            <a:pt x="146" y="0"/>
                          </a:moveTo>
                          <a:cubicBezTo>
                            <a:pt x="65" y="0"/>
                            <a:pt x="0" y="65"/>
                            <a:pt x="0" y="146"/>
                          </a:cubicBezTo>
                          <a:cubicBezTo>
                            <a:pt x="0" y="226"/>
                            <a:pt x="65" y="291"/>
                            <a:pt x="146" y="291"/>
                          </a:cubicBezTo>
                          <a:lnTo>
                            <a:pt x="479" y="291"/>
                          </a:lnTo>
                          <a:cubicBezTo>
                            <a:pt x="560" y="291"/>
                            <a:pt x="625" y="226"/>
                            <a:pt x="625" y="146"/>
                          </a:cubicBezTo>
                          <a:cubicBezTo>
                            <a:pt x="625" y="65"/>
                            <a:pt x="560" y="0"/>
                            <a:pt x="479" y="0"/>
                          </a:cubicBezTo>
                          <a:lnTo>
                            <a:pt x="14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80" name="Group 2135">
                    <a:extLst>
                      <a:ext uri="{FF2B5EF4-FFF2-40B4-BE49-F238E27FC236}">
                        <a16:creationId xmlns:a16="http://schemas.microsoft.com/office/drawing/2014/main" id="{E4E9BA10-5BCC-B5CA-71A2-D0506669B87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33" y="1372"/>
                    <a:ext cx="34" cy="43"/>
                    <a:chOff x="3133" y="1372"/>
                    <a:chExt cx="34" cy="43"/>
                  </a:xfrm>
                </p:grpSpPr>
                <p:sp>
                  <p:nvSpPr>
                    <p:cNvPr id="624" name="Oval 2133">
                      <a:extLst>
                        <a:ext uri="{FF2B5EF4-FFF2-40B4-BE49-F238E27FC236}">
                          <a16:creationId xmlns:a16="http://schemas.microsoft.com/office/drawing/2014/main" id="{EF49C6F0-CD89-47D7-2F76-F920C7E213C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3" y="1372"/>
                      <a:ext cx="34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25" name="Oval 2134">
                      <a:extLst>
                        <a:ext uri="{FF2B5EF4-FFF2-40B4-BE49-F238E27FC236}">
                          <a16:creationId xmlns:a16="http://schemas.microsoft.com/office/drawing/2014/main" id="{9E71FA1D-0C8F-ABFD-7D2B-A9366C44061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33" y="1372"/>
                      <a:ext cx="34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81" name="Group 2138">
                    <a:extLst>
                      <a:ext uri="{FF2B5EF4-FFF2-40B4-BE49-F238E27FC236}">
                        <a16:creationId xmlns:a16="http://schemas.microsoft.com/office/drawing/2014/main" id="{02C7C397-DD6B-3D70-98A9-362EDE6E2F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43" y="1352"/>
                    <a:ext cx="14" cy="80"/>
                    <a:chOff x="3143" y="1352"/>
                    <a:chExt cx="14" cy="80"/>
                  </a:xfrm>
                </p:grpSpPr>
                <p:sp>
                  <p:nvSpPr>
                    <p:cNvPr id="622" name="Freeform 2136">
                      <a:extLst>
                        <a:ext uri="{FF2B5EF4-FFF2-40B4-BE49-F238E27FC236}">
                          <a16:creationId xmlns:a16="http://schemas.microsoft.com/office/drawing/2014/main" id="{6A312EE9-F478-13B4-DA25-56DB721207D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43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67" y="0"/>
                        </a:cxn>
                        <a:cxn ang="0">
                          <a:pos x="0" y="66"/>
                        </a:cxn>
                        <a:cxn ang="0">
                          <a:pos x="0" y="687"/>
                        </a:cxn>
                        <a:cxn ang="0">
                          <a:pos x="67" y="754"/>
                        </a:cxn>
                        <a:cxn ang="0">
                          <a:pos x="133" y="687"/>
                        </a:cxn>
                        <a:cxn ang="0">
                          <a:pos x="133" y="66"/>
                        </a:cxn>
                        <a:cxn ang="0">
                          <a:pos x="67" y="0"/>
                        </a:cxn>
                      </a:cxnLst>
                      <a:rect l="0" t="0" r="r" b="b"/>
                      <a:pathLst>
                        <a:path w="133" h="754">
                          <a:moveTo>
                            <a:pt x="67" y="0"/>
                          </a:moveTo>
                          <a:cubicBezTo>
                            <a:pt x="30" y="0"/>
                            <a:pt x="0" y="29"/>
                            <a:pt x="0" y="66"/>
                          </a:cubicBezTo>
                          <a:lnTo>
                            <a:pt x="0" y="687"/>
                          </a:lnTo>
                          <a:cubicBezTo>
                            <a:pt x="0" y="724"/>
                            <a:pt x="30" y="754"/>
                            <a:pt x="67" y="754"/>
                          </a:cubicBezTo>
                          <a:cubicBezTo>
                            <a:pt x="103" y="754"/>
                            <a:pt x="133" y="724"/>
                            <a:pt x="133" y="687"/>
                          </a:cubicBezTo>
                          <a:lnTo>
                            <a:pt x="133" y="66"/>
                          </a:lnTo>
                          <a:cubicBezTo>
                            <a:pt x="133" y="29"/>
                            <a:pt x="103" y="0"/>
                            <a:pt x="67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23" name="Freeform 2137">
                      <a:extLst>
                        <a:ext uri="{FF2B5EF4-FFF2-40B4-BE49-F238E27FC236}">
                          <a16:creationId xmlns:a16="http://schemas.microsoft.com/office/drawing/2014/main" id="{18CF1767-560A-9AD3-89C7-FB856E2872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43" y="1352"/>
                      <a:ext cx="14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67" y="0"/>
                        </a:cxn>
                        <a:cxn ang="0">
                          <a:pos x="0" y="66"/>
                        </a:cxn>
                        <a:cxn ang="0">
                          <a:pos x="0" y="687"/>
                        </a:cxn>
                        <a:cxn ang="0">
                          <a:pos x="67" y="754"/>
                        </a:cxn>
                        <a:cxn ang="0">
                          <a:pos x="133" y="687"/>
                        </a:cxn>
                        <a:cxn ang="0">
                          <a:pos x="133" y="66"/>
                        </a:cxn>
                        <a:cxn ang="0">
                          <a:pos x="67" y="0"/>
                        </a:cxn>
                      </a:cxnLst>
                      <a:rect l="0" t="0" r="r" b="b"/>
                      <a:pathLst>
                        <a:path w="133" h="754">
                          <a:moveTo>
                            <a:pt x="67" y="0"/>
                          </a:moveTo>
                          <a:cubicBezTo>
                            <a:pt x="30" y="0"/>
                            <a:pt x="0" y="29"/>
                            <a:pt x="0" y="66"/>
                          </a:cubicBezTo>
                          <a:lnTo>
                            <a:pt x="0" y="687"/>
                          </a:lnTo>
                          <a:cubicBezTo>
                            <a:pt x="0" y="724"/>
                            <a:pt x="30" y="754"/>
                            <a:pt x="67" y="754"/>
                          </a:cubicBezTo>
                          <a:cubicBezTo>
                            <a:pt x="103" y="754"/>
                            <a:pt x="133" y="724"/>
                            <a:pt x="133" y="687"/>
                          </a:cubicBezTo>
                          <a:lnTo>
                            <a:pt x="133" y="66"/>
                          </a:lnTo>
                          <a:cubicBezTo>
                            <a:pt x="133" y="29"/>
                            <a:pt x="103" y="0"/>
                            <a:pt x="67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82" name="Group 2141">
                    <a:extLst>
                      <a:ext uri="{FF2B5EF4-FFF2-40B4-BE49-F238E27FC236}">
                        <a16:creationId xmlns:a16="http://schemas.microsoft.com/office/drawing/2014/main" id="{ABB6D3A9-E2FA-0F42-3F28-7DB5154F9A0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20" y="1421"/>
                    <a:ext cx="34" cy="16"/>
                    <a:chOff x="3120" y="1421"/>
                    <a:chExt cx="34" cy="16"/>
                  </a:xfrm>
                </p:grpSpPr>
                <p:sp>
                  <p:nvSpPr>
                    <p:cNvPr id="620" name="Freeform 2139">
                      <a:extLst>
                        <a:ext uri="{FF2B5EF4-FFF2-40B4-BE49-F238E27FC236}">
                          <a16:creationId xmlns:a16="http://schemas.microsoft.com/office/drawing/2014/main" id="{20C257BF-D348-131E-6EA7-A81F8CF04FE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73" y="0"/>
                        </a:cxn>
                        <a:cxn ang="0">
                          <a:pos x="0" y="73"/>
                        </a:cxn>
                        <a:cxn ang="0">
                          <a:pos x="73" y="145"/>
                        </a:cxn>
                        <a:cxn ang="0">
                          <a:pos x="239" y="145"/>
                        </a:cxn>
                        <a:cxn ang="0">
                          <a:pos x="312" y="73"/>
                        </a:cxn>
                        <a:cxn ang="0">
                          <a:pos x="239" y="0"/>
                        </a:cxn>
                        <a:cxn ang="0">
                          <a:pos x="73" y="0"/>
                        </a:cxn>
                      </a:cxnLst>
                      <a:rect l="0" t="0" r="r" b="b"/>
                      <a:pathLst>
                        <a:path w="312" h="145">
                          <a:moveTo>
                            <a:pt x="73" y="0"/>
                          </a:moveTo>
                          <a:cubicBezTo>
                            <a:pt x="32" y="0"/>
                            <a:pt x="0" y="32"/>
                            <a:pt x="0" y="73"/>
                          </a:cubicBezTo>
                          <a:cubicBezTo>
                            <a:pt x="0" y="113"/>
                            <a:pt x="32" y="145"/>
                            <a:pt x="73" y="145"/>
                          </a:cubicBezTo>
                          <a:lnTo>
                            <a:pt x="239" y="145"/>
                          </a:lnTo>
                          <a:cubicBezTo>
                            <a:pt x="279" y="145"/>
                            <a:pt x="312" y="113"/>
                            <a:pt x="312" y="73"/>
                          </a:cubicBezTo>
                          <a:cubicBezTo>
                            <a:pt x="312" y="32"/>
                            <a:pt x="279" y="0"/>
                            <a:pt x="239" y="0"/>
                          </a:cubicBezTo>
                          <a:lnTo>
                            <a:pt x="73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21" name="Freeform 2140">
                      <a:extLst>
                        <a:ext uri="{FF2B5EF4-FFF2-40B4-BE49-F238E27FC236}">
                          <a16:creationId xmlns:a16="http://schemas.microsoft.com/office/drawing/2014/main" id="{30245062-A090-0D4A-9393-E58731316E1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421"/>
                      <a:ext cx="34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73" y="0"/>
                        </a:cxn>
                        <a:cxn ang="0">
                          <a:pos x="0" y="73"/>
                        </a:cxn>
                        <a:cxn ang="0">
                          <a:pos x="73" y="145"/>
                        </a:cxn>
                        <a:cxn ang="0">
                          <a:pos x="239" y="145"/>
                        </a:cxn>
                        <a:cxn ang="0">
                          <a:pos x="312" y="73"/>
                        </a:cxn>
                        <a:cxn ang="0">
                          <a:pos x="239" y="0"/>
                        </a:cxn>
                        <a:cxn ang="0">
                          <a:pos x="73" y="0"/>
                        </a:cxn>
                      </a:cxnLst>
                      <a:rect l="0" t="0" r="r" b="b"/>
                      <a:pathLst>
                        <a:path w="312" h="145">
                          <a:moveTo>
                            <a:pt x="73" y="0"/>
                          </a:moveTo>
                          <a:cubicBezTo>
                            <a:pt x="32" y="0"/>
                            <a:pt x="0" y="32"/>
                            <a:pt x="0" y="73"/>
                          </a:cubicBezTo>
                          <a:cubicBezTo>
                            <a:pt x="0" y="113"/>
                            <a:pt x="32" y="145"/>
                            <a:pt x="73" y="145"/>
                          </a:cubicBezTo>
                          <a:lnTo>
                            <a:pt x="239" y="145"/>
                          </a:lnTo>
                          <a:cubicBezTo>
                            <a:pt x="279" y="145"/>
                            <a:pt x="312" y="113"/>
                            <a:pt x="312" y="73"/>
                          </a:cubicBezTo>
                          <a:cubicBezTo>
                            <a:pt x="312" y="32"/>
                            <a:pt x="279" y="0"/>
                            <a:pt x="239" y="0"/>
                          </a:cubicBezTo>
                          <a:lnTo>
                            <a:pt x="73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83" name="Group 2144">
                    <a:extLst>
                      <a:ext uri="{FF2B5EF4-FFF2-40B4-BE49-F238E27FC236}">
                        <a16:creationId xmlns:a16="http://schemas.microsoft.com/office/drawing/2014/main" id="{BC842055-E4AF-D9E5-113B-C8BD45FF4FD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20" y="1349"/>
                    <a:ext cx="34" cy="14"/>
                    <a:chOff x="3120" y="1349"/>
                    <a:chExt cx="34" cy="14"/>
                  </a:xfrm>
                </p:grpSpPr>
                <p:sp>
                  <p:nvSpPr>
                    <p:cNvPr id="618" name="Freeform 2142">
                      <a:extLst>
                        <a:ext uri="{FF2B5EF4-FFF2-40B4-BE49-F238E27FC236}">
                          <a16:creationId xmlns:a16="http://schemas.microsoft.com/office/drawing/2014/main" id="{79599A1D-1238-15D3-F5C4-AA05AEEBE5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349"/>
                      <a:ext cx="3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0"/>
                        </a:cxn>
                        <a:cxn ang="0">
                          <a:pos x="0" y="64"/>
                        </a:cxn>
                        <a:cxn ang="0">
                          <a:pos x="64" y="129"/>
                        </a:cxn>
                        <a:cxn ang="0">
                          <a:pos x="248" y="129"/>
                        </a:cxn>
                        <a:cxn ang="0">
                          <a:pos x="312" y="64"/>
                        </a:cxn>
                        <a:cxn ang="0">
                          <a:pos x="248" y="0"/>
                        </a:cxn>
                        <a:cxn ang="0">
                          <a:pos x="64" y="0"/>
                        </a:cxn>
                      </a:cxnLst>
                      <a:rect l="0" t="0" r="r" b="b"/>
                      <a:pathLst>
                        <a:path w="312" h="129">
                          <a:moveTo>
                            <a:pt x="64" y="0"/>
                          </a:moveTo>
                          <a:cubicBezTo>
                            <a:pt x="29" y="0"/>
                            <a:pt x="0" y="29"/>
                            <a:pt x="0" y="64"/>
                          </a:cubicBezTo>
                          <a:cubicBezTo>
                            <a:pt x="0" y="100"/>
                            <a:pt x="29" y="129"/>
                            <a:pt x="64" y="129"/>
                          </a:cubicBezTo>
                          <a:lnTo>
                            <a:pt x="248" y="129"/>
                          </a:lnTo>
                          <a:cubicBezTo>
                            <a:pt x="283" y="129"/>
                            <a:pt x="312" y="100"/>
                            <a:pt x="312" y="64"/>
                          </a:cubicBezTo>
                          <a:cubicBezTo>
                            <a:pt x="312" y="29"/>
                            <a:pt x="283" y="0"/>
                            <a:pt x="248" y="0"/>
                          </a:cubicBezTo>
                          <a:lnTo>
                            <a:pt x="6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19" name="Freeform 2143">
                      <a:extLst>
                        <a:ext uri="{FF2B5EF4-FFF2-40B4-BE49-F238E27FC236}">
                          <a16:creationId xmlns:a16="http://schemas.microsoft.com/office/drawing/2014/main" id="{BFAB4C4A-B708-2B90-A440-F922CF2229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120" y="1349"/>
                      <a:ext cx="3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0"/>
                        </a:cxn>
                        <a:cxn ang="0">
                          <a:pos x="0" y="64"/>
                        </a:cxn>
                        <a:cxn ang="0">
                          <a:pos x="64" y="129"/>
                        </a:cxn>
                        <a:cxn ang="0">
                          <a:pos x="248" y="129"/>
                        </a:cxn>
                        <a:cxn ang="0">
                          <a:pos x="312" y="64"/>
                        </a:cxn>
                        <a:cxn ang="0">
                          <a:pos x="248" y="0"/>
                        </a:cxn>
                        <a:cxn ang="0">
                          <a:pos x="64" y="0"/>
                        </a:cxn>
                      </a:cxnLst>
                      <a:rect l="0" t="0" r="r" b="b"/>
                      <a:pathLst>
                        <a:path w="312" h="129">
                          <a:moveTo>
                            <a:pt x="64" y="0"/>
                          </a:moveTo>
                          <a:cubicBezTo>
                            <a:pt x="29" y="0"/>
                            <a:pt x="0" y="29"/>
                            <a:pt x="0" y="64"/>
                          </a:cubicBezTo>
                          <a:cubicBezTo>
                            <a:pt x="0" y="100"/>
                            <a:pt x="29" y="129"/>
                            <a:pt x="64" y="129"/>
                          </a:cubicBezTo>
                          <a:lnTo>
                            <a:pt x="248" y="129"/>
                          </a:lnTo>
                          <a:cubicBezTo>
                            <a:pt x="283" y="129"/>
                            <a:pt x="312" y="100"/>
                            <a:pt x="312" y="64"/>
                          </a:cubicBezTo>
                          <a:cubicBezTo>
                            <a:pt x="312" y="29"/>
                            <a:pt x="283" y="0"/>
                            <a:pt x="248" y="0"/>
                          </a:cubicBezTo>
                          <a:lnTo>
                            <a:pt x="64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84" name="Group 2147">
                    <a:extLst>
                      <a:ext uri="{FF2B5EF4-FFF2-40B4-BE49-F238E27FC236}">
                        <a16:creationId xmlns:a16="http://schemas.microsoft.com/office/drawing/2014/main" id="{27D01C5D-5747-D45F-0118-E6774C79101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2" y="1269"/>
                    <a:ext cx="34" cy="43"/>
                    <a:chOff x="3022" y="1269"/>
                    <a:chExt cx="34" cy="43"/>
                  </a:xfrm>
                </p:grpSpPr>
                <p:sp>
                  <p:nvSpPr>
                    <p:cNvPr id="616" name="Oval 2145">
                      <a:extLst>
                        <a:ext uri="{FF2B5EF4-FFF2-40B4-BE49-F238E27FC236}">
                          <a16:creationId xmlns:a16="http://schemas.microsoft.com/office/drawing/2014/main" id="{51F1EC66-FEA3-FA14-8F0B-7390317524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269"/>
                      <a:ext cx="34" cy="43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17" name="Oval 2146">
                      <a:extLst>
                        <a:ext uri="{FF2B5EF4-FFF2-40B4-BE49-F238E27FC236}">
                          <a16:creationId xmlns:a16="http://schemas.microsoft.com/office/drawing/2014/main" id="{7EDA542F-C0E5-7D53-F2B7-E9BE57B98D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269"/>
                      <a:ext cx="34" cy="43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85" name="Group 2150">
                    <a:extLst>
                      <a:ext uri="{FF2B5EF4-FFF2-40B4-BE49-F238E27FC236}">
                        <a16:creationId xmlns:a16="http://schemas.microsoft.com/office/drawing/2014/main" id="{0546CDD9-4BA6-B1E5-5638-E2856DDAC5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280"/>
                    <a:ext cx="66" cy="20"/>
                    <a:chOff x="3008" y="1280"/>
                    <a:chExt cx="66" cy="20"/>
                  </a:xfrm>
                </p:grpSpPr>
                <p:sp>
                  <p:nvSpPr>
                    <p:cNvPr id="614" name="Freeform 2148">
                      <a:extLst>
                        <a:ext uri="{FF2B5EF4-FFF2-40B4-BE49-F238E27FC236}">
                          <a16:creationId xmlns:a16="http://schemas.microsoft.com/office/drawing/2014/main" id="{5BD70B96-9DEE-4BB4-1EE3-DED66DE5463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0"/>
                      <a:ext cx="66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96" y="0"/>
                        </a:cxn>
                        <a:cxn ang="0">
                          <a:pos x="0" y="95"/>
                        </a:cxn>
                        <a:cxn ang="0">
                          <a:pos x="96" y="191"/>
                        </a:cxn>
                        <a:cxn ang="0">
                          <a:pos x="516" y="191"/>
                        </a:cxn>
                        <a:cxn ang="0">
                          <a:pos x="612" y="95"/>
                        </a:cxn>
                        <a:cxn ang="0">
                          <a:pos x="516" y="0"/>
                        </a:cxn>
                        <a:cxn ang="0">
                          <a:pos x="96" y="0"/>
                        </a:cxn>
                      </a:cxnLst>
                      <a:rect l="0" t="0" r="r" b="b"/>
                      <a:pathLst>
                        <a:path w="612" h="191">
                          <a:moveTo>
                            <a:pt x="96" y="0"/>
                          </a:moveTo>
                          <a:cubicBezTo>
                            <a:pt x="43" y="0"/>
                            <a:pt x="0" y="43"/>
                            <a:pt x="0" y="95"/>
                          </a:cubicBezTo>
                          <a:cubicBezTo>
                            <a:pt x="0" y="148"/>
                            <a:pt x="43" y="191"/>
                            <a:pt x="96" y="191"/>
                          </a:cubicBezTo>
                          <a:lnTo>
                            <a:pt x="516" y="191"/>
                          </a:lnTo>
                          <a:cubicBezTo>
                            <a:pt x="569" y="191"/>
                            <a:pt x="612" y="148"/>
                            <a:pt x="612" y="95"/>
                          </a:cubicBezTo>
                          <a:cubicBezTo>
                            <a:pt x="612" y="43"/>
                            <a:pt x="569" y="0"/>
                            <a:pt x="516" y="0"/>
                          </a:cubicBezTo>
                          <a:lnTo>
                            <a:pt x="96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15" name="Freeform 2149">
                      <a:extLst>
                        <a:ext uri="{FF2B5EF4-FFF2-40B4-BE49-F238E27FC236}">
                          <a16:creationId xmlns:a16="http://schemas.microsoft.com/office/drawing/2014/main" id="{81DC07E6-06E3-B225-1C2B-F30635D74FD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0"/>
                      <a:ext cx="66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96" y="0"/>
                        </a:cxn>
                        <a:cxn ang="0">
                          <a:pos x="0" y="95"/>
                        </a:cxn>
                        <a:cxn ang="0">
                          <a:pos x="96" y="191"/>
                        </a:cxn>
                        <a:cxn ang="0">
                          <a:pos x="516" y="191"/>
                        </a:cxn>
                        <a:cxn ang="0">
                          <a:pos x="612" y="95"/>
                        </a:cxn>
                        <a:cxn ang="0">
                          <a:pos x="516" y="0"/>
                        </a:cxn>
                        <a:cxn ang="0">
                          <a:pos x="96" y="0"/>
                        </a:cxn>
                      </a:cxnLst>
                      <a:rect l="0" t="0" r="r" b="b"/>
                      <a:pathLst>
                        <a:path w="612" h="191">
                          <a:moveTo>
                            <a:pt x="96" y="0"/>
                          </a:moveTo>
                          <a:cubicBezTo>
                            <a:pt x="43" y="0"/>
                            <a:pt x="0" y="43"/>
                            <a:pt x="0" y="95"/>
                          </a:cubicBezTo>
                          <a:cubicBezTo>
                            <a:pt x="0" y="148"/>
                            <a:pt x="43" y="191"/>
                            <a:pt x="96" y="191"/>
                          </a:cubicBezTo>
                          <a:lnTo>
                            <a:pt x="516" y="191"/>
                          </a:lnTo>
                          <a:cubicBezTo>
                            <a:pt x="569" y="191"/>
                            <a:pt x="612" y="148"/>
                            <a:pt x="612" y="95"/>
                          </a:cubicBezTo>
                          <a:cubicBezTo>
                            <a:pt x="612" y="43"/>
                            <a:pt x="569" y="0"/>
                            <a:pt x="516" y="0"/>
                          </a:cubicBezTo>
                          <a:lnTo>
                            <a:pt x="96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86" name="Group 2153">
                    <a:extLst>
                      <a:ext uri="{FF2B5EF4-FFF2-40B4-BE49-F238E27FC236}">
                        <a16:creationId xmlns:a16="http://schemas.microsoft.com/office/drawing/2014/main" id="{7CF396D6-FE0E-F1F8-6CB4-DADC85A315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63" y="1287"/>
                    <a:ext cx="11" cy="40"/>
                    <a:chOff x="3063" y="1287"/>
                    <a:chExt cx="11" cy="40"/>
                  </a:xfrm>
                </p:grpSpPr>
                <p:sp>
                  <p:nvSpPr>
                    <p:cNvPr id="612" name="Freeform 2151">
                      <a:extLst>
                        <a:ext uri="{FF2B5EF4-FFF2-40B4-BE49-F238E27FC236}">
                          <a16:creationId xmlns:a16="http://schemas.microsoft.com/office/drawing/2014/main" id="{38F8585B-58DB-DB3B-9B0A-7B03BC4D78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27"/>
                        </a:cxn>
                        <a:cxn ang="0">
                          <a:pos x="52" y="379"/>
                        </a:cxn>
                        <a:cxn ang="0">
                          <a:pos x="104" y="327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379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27"/>
                          </a:lnTo>
                          <a:cubicBezTo>
                            <a:pt x="0" y="356"/>
                            <a:pt x="23" y="379"/>
                            <a:pt x="52" y="379"/>
                          </a:cubicBezTo>
                          <a:cubicBezTo>
                            <a:pt x="81" y="379"/>
                            <a:pt x="104" y="356"/>
                            <a:pt x="104" y="327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13" name="Freeform 2152">
                      <a:extLst>
                        <a:ext uri="{FF2B5EF4-FFF2-40B4-BE49-F238E27FC236}">
                          <a16:creationId xmlns:a16="http://schemas.microsoft.com/office/drawing/2014/main" id="{29B02397-E7AD-EC18-10F9-F2AAD672825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27"/>
                        </a:cxn>
                        <a:cxn ang="0">
                          <a:pos x="52" y="379"/>
                        </a:cxn>
                        <a:cxn ang="0">
                          <a:pos x="104" y="327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379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27"/>
                          </a:lnTo>
                          <a:cubicBezTo>
                            <a:pt x="0" y="356"/>
                            <a:pt x="23" y="379"/>
                            <a:pt x="52" y="379"/>
                          </a:cubicBezTo>
                          <a:cubicBezTo>
                            <a:pt x="81" y="379"/>
                            <a:pt x="104" y="356"/>
                            <a:pt x="104" y="327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87" name="Group 2156">
                    <a:extLst>
                      <a:ext uri="{FF2B5EF4-FFF2-40B4-BE49-F238E27FC236}">
                        <a16:creationId xmlns:a16="http://schemas.microsoft.com/office/drawing/2014/main" id="{FA9E4BBC-C86D-E6E6-59D9-CF00C02EA10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287"/>
                    <a:ext cx="11" cy="40"/>
                    <a:chOff x="3008" y="1287"/>
                    <a:chExt cx="11" cy="40"/>
                  </a:xfrm>
                </p:grpSpPr>
                <p:sp>
                  <p:nvSpPr>
                    <p:cNvPr id="610" name="Freeform 2154">
                      <a:extLst>
                        <a:ext uri="{FF2B5EF4-FFF2-40B4-BE49-F238E27FC236}">
                          <a16:creationId xmlns:a16="http://schemas.microsoft.com/office/drawing/2014/main" id="{D6A94431-51F9-CD62-2FAA-AAEB13AF9B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4"/>
                        </a:cxn>
                        <a:cxn ang="0">
                          <a:pos x="0" y="654"/>
                        </a:cxn>
                        <a:cxn ang="0">
                          <a:pos x="104" y="758"/>
                        </a:cxn>
                        <a:cxn ang="0">
                          <a:pos x="208" y="654"/>
                        </a:cxn>
                        <a:cxn ang="0">
                          <a:pos x="208" y="104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758">
                          <a:moveTo>
                            <a:pt x="104" y="0"/>
                          </a:moveTo>
                          <a:cubicBezTo>
                            <a:pt x="47" y="0"/>
                            <a:pt x="0" y="46"/>
                            <a:pt x="0" y="104"/>
                          </a:cubicBezTo>
                          <a:lnTo>
                            <a:pt x="0" y="654"/>
                          </a:lnTo>
                          <a:cubicBezTo>
                            <a:pt x="0" y="712"/>
                            <a:pt x="47" y="758"/>
                            <a:pt x="104" y="758"/>
                          </a:cubicBezTo>
                          <a:cubicBezTo>
                            <a:pt x="162" y="758"/>
                            <a:pt x="208" y="712"/>
                            <a:pt x="208" y="654"/>
                          </a:cubicBezTo>
                          <a:lnTo>
                            <a:pt x="208" y="104"/>
                          </a:lnTo>
                          <a:cubicBezTo>
                            <a:pt x="208" y="46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11" name="Freeform 2155">
                      <a:extLst>
                        <a:ext uri="{FF2B5EF4-FFF2-40B4-BE49-F238E27FC236}">
                          <a16:creationId xmlns:a16="http://schemas.microsoft.com/office/drawing/2014/main" id="{FA3C77B7-6450-DEC7-2C49-9363FB60EB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287"/>
                      <a:ext cx="11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4"/>
                        </a:cxn>
                        <a:cxn ang="0">
                          <a:pos x="0" y="654"/>
                        </a:cxn>
                        <a:cxn ang="0">
                          <a:pos x="104" y="758"/>
                        </a:cxn>
                        <a:cxn ang="0">
                          <a:pos x="208" y="654"/>
                        </a:cxn>
                        <a:cxn ang="0">
                          <a:pos x="208" y="104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758">
                          <a:moveTo>
                            <a:pt x="104" y="0"/>
                          </a:moveTo>
                          <a:cubicBezTo>
                            <a:pt x="47" y="0"/>
                            <a:pt x="0" y="46"/>
                            <a:pt x="0" y="104"/>
                          </a:cubicBezTo>
                          <a:lnTo>
                            <a:pt x="0" y="654"/>
                          </a:lnTo>
                          <a:cubicBezTo>
                            <a:pt x="0" y="712"/>
                            <a:pt x="47" y="758"/>
                            <a:pt x="104" y="758"/>
                          </a:cubicBezTo>
                          <a:cubicBezTo>
                            <a:pt x="162" y="758"/>
                            <a:pt x="208" y="712"/>
                            <a:pt x="208" y="654"/>
                          </a:cubicBezTo>
                          <a:lnTo>
                            <a:pt x="208" y="104"/>
                          </a:lnTo>
                          <a:cubicBezTo>
                            <a:pt x="208" y="46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88" name="Group 2159">
                    <a:extLst>
                      <a:ext uri="{FF2B5EF4-FFF2-40B4-BE49-F238E27FC236}">
                        <a16:creationId xmlns:a16="http://schemas.microsoft.com/office/drawing/2014/main" id="{9FEBA8E6-9E9A-8747-984B-AB3C346B325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5" y="1474"/>
                    <a:ext cx="34" cy="42"/>
                    <a:chOff x="3025" y="1474"/>
                    <a:chExt cx="34" cy="42"/>
                  </a:xfrm>
                </p:grpSpPr>
                <p:sp>
                  <p:nvSpPr>
                    <p:cNvPr id="608" name="Oval 2157">
                      <a:extLst>
                        <a:ext uri="{FF2B5EF4-FFF2-40B4-BE49-F238E27FC236}">
                          <a16:creationId xmlns:a16="http://schemas.microsoft.com/office/drawing/2014/main" id="{B72CE3DE-4311-5286-0ADF-45BB66BDC30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74"/>
                      <a:ext cx="34" cy="42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09" name="Oval 2158">
                      <a:extLst>
                        <a:ext uri="{FF2B5EF4-FFF2-40B4-BE49-F238E27FC236}">
                          <a16:creationId xmlns:a16="http://schemas.microsoft.com/office/drawing/2014/main" id="{9CB8D9F1-DF78-7540-B205-772540A08D8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74"/>
                      <a:ext cx="34" cy="42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89" name="Group 2162">
                    <a:extLst>
                      <a:ext uri="{FF2B5EF4-FFF2-40B4-BE49-F238E27FC236}">
                        <a16:creationId xmlns:a16="http://schemas.microsoft.com/office/drawing/2014/main" id="{14E84ED2-711A-4C5C-6092-3F44645C15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25" y="1474"/>
                    <a:ext cx="32" cy="40"/>
                    <a:chOff x="3025" y="1474"/>
                    <a:chExt cx="32" cy="40"/>
                  </a:xfrm>
                </p:grpSpPr>
                <p:sp>
                  <p:nvSpPr>
                    <p:cNvPr id="606" name="Freeform 2160">
                      <a:extLst>
                        <a:ext uri="{FF2B5EF4-FFF2-40B4-BE49-F238E27FC236}">
                          <a16:creationId xmlns:a16="http://schemas.microsoft.com/office/drawing/2014/main" id="{660FAC37-4DB9-74CF-205D-D84A49BA49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474"/>
                      <a:ext cx="32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0" y="15"/>
                        </a:cxn>
                        <a:cxn ang="0">
                          <a:pos x="0" y="13"/>
                        </a:cxn>
                        <a:cxn ang="0">
                          <a:pos x="2" y="9"/>
                        </a:cxn>
                        <a:cxn ang="0">
                          <a:pos x="3" y="6"/>
                        </a:cxn>
                        <a:cxn ang="0">
                          <a:pos x="5" y="4"/>
                        </a:cxn>
                        <a:cxn ang="0">
                          <a:pos x="8" y="2"/>
                        </a:cxn>
                        <a:cxn ang="0">
                          <a:pos x="10" y="0"/>
                        </a:cxn>
                        <a:cxn ang="0">
                          <a:pos x="13" y="0"/>
                        </a:cxn>
                        <a:cxn ang="0">
                          <a:pos x="16" y="0"/>
                        </a:cxn>
                        <a:cxn ang="0">
                          <a:pos x="19" y="0"/>
                        </a:cxn>
                        <a:cxn ang="0">
                          <a:pos x="21" y="0"/>
                        </a:cxn>
                        <a:cxn ang="0">
                          <a:pos x="24" y="2"/>
                        </a:cxn>
                        <a:cxn ang="0">
                          <a:pos x="27" y="4"/>
                        </a:cxn>
                        <a:cxn ang="0">
                          <a:pos x="29" y="6"/>
                        </a:cxn>
                        <a:cxn ang="0">
                          <a:pos x="30" y="9"/>
                        </a:cxn>
                        <a:cxn ang="0">
                          <a:pos x="32" y="13"/>
                        </a:cxn>
                        <a:cxn ang="0">
                          <a:pos x="32" y="15"/>
                        </a:cxn>
                        <a:cxn ang="0">
                          <a:pos x="32" y="20"/>
                        </a:cxn>
                        <a:cxn ang="0">
                          <a:pos x="32" y="24"/>
                        </a:cxn>
                        <a:cxn ang="0">
                          <a:pos x="32" y="27"/>
                        </a:cxn>
                        <a:cxn ang="0">
                          <a:pos x="30" y="31"/>
                        </a:cxn>
                        <a:cxn ang="0">
                          <a:pos x="29" y="33"/>
                        </a:cxn>
                        <a:cxn ang="0">
                          <a:pos x="27" y="36"/>
                        </a:cxn>
                        <a:cxn ang="0">
                          <a:pos x="24" y="38"/>
                        </a:cxn>
                        <a:cxn ang="0">
                          <a:pos x="21" y="40"/>
                        </a:cxn>
                        <a:cxn ang="0">
                          <a:pos x="19" y="40"/>
                        </a:cxn>
                        <a:cxn ang="0">
                          <a:pos x="16" y="40"/>
                        </a:cxn>
                        <a:cxn ang="0">
                          <a:pos x="13" y="40"/>
                        </a:cxn>
                        <a:cxn ang="0">
                          <a:pos x="10" y="40"/>
                        </a:cxn>
                        <a:cxn ang="0">
                          <a:pos x="8" y="38"/>
                        </a:cxn>
                        <a:cxn ang="0">
                          <a:pos x="5" y="36"/>
                        </a:cxn>
                        <a:cxn ang="0">
                          <a:pos x="3" y="33"/>
                        </a:cxn>
                        <a:cxn ang="0">
                          <a:pos x="2" y="31"/>
                        </a:cxn>
                        <a:cxn ang="0">
                          <a:pos x="0" y="27"/>
                        </a:cxn>
                        <a:cxn ang="0">
                          <a:pos x="0" y="24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32" h="40">
                          <a:moveTo>
                            <a:pt x="0" y="20"/>
                          </a:moveTo>
                          <a:lnTo>
                            <a:pt x="0" y="15"/>
                          </a:lnTo>
                          <a:lnTo>
                            <a:pt x="0" y="13"/>
                          </a:lnTo>
                          <a:lnTo>
                            <a:pt x="2" y="9"/>
                          </a:lnTo>
                          <a:lnTo>
                            <a:pt x="3" y="6"/>
                          </a:lnTo>
                          <a:lnTo>
                            <a:pt x="5" y="4"/>
                          </a:lnTo>
                          <a:lnTo>
                            <a:pt x="8" y="2"/>
                          </a:lnTo>
                          <a:lnTo>
                            <a:pt x="10" y="0"/>
                          </a:lnTo>
                          <a:lnTo>
                            <a:pt x="13" y="0"/>
                          </a:lnTo>
                          <a:lnTo>
                            <a:pt x="16" y="0"/>
                          </a:lnTo>
                          <a:lnTo>
                            <a:pt x="19" y="0"/>
                          </a:lnTo>
                          <a:lnTo>
                            <a:pt x="21" y="0"/>
                          </a:lnTo>
                          <a:lnTo>
                            <a:pt x="24" y="2"/>
                          </a:lnTo>
                          <a:lnTo>
                            <a:pt x="27" y="4"/>
                          </a:lnTo>
                          <a:lnTo>
                            <a:pt x="29" y="6"/>
                          </a:lnTo>
                          <a:lnTo>
                            <a:pt x="30" y="9"/>
                          </a:lnTo>
                          <a:lnTo>
                            <a:pt x="32" y="13"/>
                          </a:lnTo>
                          <a:lnTo>
                            <a:pt x="32" y="15"/>
                          </a:lnTo>
                          <a:lnTo>
                            <a:pt x="32" y="20"/>
                          </a:lnTo>
                          <a:lnTo>
                            <a:pt x="32" y="24"/>
                          </a:lnTo>
                          <a:lnTo>
                            <a:pt x="32" y="27"/>
                          </a:lnTo>
                          <a:lnTo>
                            <a:pt x="30" y="31"/>
                          </a:lnTo>
                          <a:lnTo>
                            <a:pt x="29" y="33"/>
                          </a:lnTo>
                          <a:lnTo>
                            <a:pt x="27" y="36"/>
                          </a:lnTo>
                          <a:lnTo>
                            <a:pt x="24" y="38"/>
                          </a:lnTo>
                          <a:lnTo>
                            <a:pt x="21" y="40"/>
                          </a:lnTo>
                          <a:lnTo>
                            <a:pt x="19" y="40"/>
                          </a:lnTo>
                          <a:lnTo>
                            <a:pt x="16" y="40"/>
                          </a:lnTo>
                          <a:lnTo>
                            <a:pt x="13" y="40"/>
                          </a:lnTo>
                          <a:lnTo>
                            <a:pt x="10" y="40"/>
                          </a:lnTo>
                          <a:lnTo>
                            <a:pt x="8" y="38"/>
                          </a:lnTo>
                          <a:lnTo>
                            <a:pt x="5" y="36"/>
                          </a:lnTo>
                          <a:lnTo>
                            <a:pt x="3" y="33"/>
                          </a:lnTo>
                          <a:lnTo>
                            <a:pt x="2" y="31"/>
                          </a:lnTo>
                          <a:lnTo>
                            <a:pt x="0" y="27"/>
                          </a:lnTo>
                          <a:lnTo>
                            <a:pt x="0" y="24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07" name="Freeform 2161">
                      <a:extLst>
                        <a:ext uri="{FF2B5EF4-FFF2-40B4-BE49-F238E27FC236}">
                          <a16:creationId xmlns:a16="http://schemas.microsoft.com/office/drawing/2014/main" id="{8C0B5D5C-0F70-F660-E510-0C62FAE832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474"/>
                      <a:ext cx="32" cy="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0" y="15"/>
                        </a:cxn>
                        <a:cxn ang="0">
                          <a:pos x="0" y="13"/>
                        </a:cxn>
                        <a:cxn ang="0">
                          <a:pos x="2" y="9"/>
                        </a:cxn>
                        <a:cxn ang="0">
                          <a:pos x="3" y="6"/>
                        </a:cxn>
                        <a:cxn ang="0">
                          <a:pos x="5" y="4"/>
                        </a:cxn>
                        <a:cxn ang="0">
                          <a:pos x="8" y="2"/>
                        </a:cxn>
                        <a:cxn ang="0">
                          <a:pos x="10" y="0"/>
                        </a:cxn>
                        <a:cxn ang="0">
                          <a:pos x="13" y="0"/>
                        </a:cxn>
                        <a:cxn ang="0">
                          <a:pos x="16" y="0"/>
                        </a:cxn>
                        <a:cxn ang="0">
                          <a:pos x="19" y="0"/>
                        </a:cxn>
                        <a:cxn ang="0">
                          <a:pos x="21" y="0"/>
                        </a:cxn>
                        <a:cxn ang="0">
                          <a:pos x="24" y="2"/>
                        </a:cxn>
                        <a:cxn ang="0">
                          <a:pos x="27" y="4"/>
                        </a:cxn>
                        <a:cxn ang="0">
                          <a:pos x="29" y="6"/>
                        </a:cxn>
                        <a:cxn ang="0">
                          <a:pos x="30" y="9"/>
                        </a:cxn>
                        <a:cxn ang="0">
                          <a:pos x="32" y="13"/>
                        </a:cxn>
                        <a:cxn ang="0">
                          <a:pos x="32" y="15"/>
                        </a:cxn>
                        <a:cxn ang="0">
                          <a:pos x="32" y="20"/>
                        </a:cxn>
                        <a:cxn ang="0">
                          <a:pos x="32" y="24"/>
                        </a:cxn>
                        <a:cxn ang="0">
                          <a:pos x="32" y="27"/>
                        </a:cxn>
                        <a:cxn ang="0">
                          <a:pos x="30" y="31"/>
                        </a:cxn>
                        <a:cxn ang="0">
                          <a:pos x="29" y="33"/>
                        </a:cxn>
                        <a:cxn ang="0">
                          <a:pos x="27" y="36"/>
                        </a:cxn>
                        <a:cxn ang="0">
                          <a:pos x="24" y="38"/>
                        </a:cxn>
                        <a:cxn ang="0">
                          <a:pos x="21" y="40"/>
                        </a:cxn>
                        <a:cxn ang="0">
                          <a:pos x="19" y="40"/>
                        </a:cxn>
                        <a:cxn ang="0">
                          <a:pos x="16" y="40"/>
                        </a:cxn>
                        <a:cxn ang="0">
                          <a:pos x="13" y="40"/>
                        </a:cxn>
                        <a:cxn ang="0">
                          <a:pos x="10" y="40"/>
                        </a:cxn>
                        <a:cxn ang="0">
                          <a:pos x="8" y="38"/>
                        </a:cxn>
                        <a:cxn ang="0">
                          <a:pos x="5" y="36"/>
                        </a:cxn>
                        <a:cxn ang="0">
                          <a:pos x="3" y="33"/>
                        </a:cxn>
                        <a:cxn ang="0">
                          <a:pos x="2" y="31"/>
                        </a:cxn>
                        <a:cxn ang="0">
                          <a:pos x="0" y="27"/>
                        </a:cxn>
                        <a:cxn ang="0">
                          <a:pos x="0" y="24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32" h="40">
                          <a:moveTo>
                            <a:pt x="0" y="20"/>
                          </a:moveTo>
                          <a:lnTo>
                            <a:pt x="0" y="15"/>
                          </a:lnTo>
                          <a:lnTo>
                            <a:pt x="0" y="13"/>
                          </a:lnTo>
                          <a:lnTo>
                            <a:pt x="2" y="9"/>
                          </a:lnTo>
                          <a:lnTo>
                            <a:pt x="3" y="6"/>
                          </a:lnTo>
                          <a:lnTo>
                            <a:pt x="5" y="4"/>
                          </a:lnTo>
                          <a:lnTo>
                            <a:pt x="8" y="2"/>
                          </a:lnTo>
                          <a:lnTo>
                            <a:pt x="10" y="0"/>
                          </a:lnTo>
                          <a:lnTo>
                            <a:pt x="13" y="0"/>
                          </a:lnTo>
                          <a:lnTo>
                            <a:pt x="16" y="0"/>
                          </a:lnTo>
                          <a:lnTo>
                            <a:pt x="19" y="0"/>
                          </a:lnTo>
                          <a:lnTo>
                            <a:pt x="21" y="0"/>
                          </a:lnTo>
                          <a:lnTo>
                            <a:pt x="24" y="2"/>
                          </a:lnTo>
                          <a:lnTo>
                            <a:pt x="27" y="4"/>
                          </a:lnTo>
                          <a:lnTo>
                            <a:pt x="29" y="6"/>
                          </a:lnTo>
                          <a:lnTo>
                            <a:pt x="30" y="9"/>
                          </a:lnTo>
                          <a:lnTo>
                            <a:pt x="32" y="13"/>
                          </a:lnTo>
                          <a:lnTo>
                            <a:pt x="32" y="15"/>
                          </a:lnTo>
                          <a:lnTo>
                            <a:pt x="32" y="20"/>
                          </a:lnTo>
                          <a:lnTo>
                            <a:pt x="32" y="24"/>
                          </a:lnTo>
                          <a:lnTo>
                            <a:pt x="32" y="27"/>
                          </a:lnTo>
                          <a:lnTo>
                            <a:pt x="30" y="31"/>
                          </a:lnTo>
                          <a:lnTo>
                            <a:pt x="29" y="33"/>
                          </a:lnTo>
                          <a:lnTo>
                            <a:pt x="27" y="36"/>
                          </a:lnTo>
                          <a:lnTo>
                            <a:pt x="24" y="38"/>
                          </a:lnTo>
                          <a:lnTo>
                            <a:pt x="21" y="40"/>
                          </a:lnTo>
                          <a:lnTo>
                            <a:pt x="19" y="40"/>
                          </a:lnTo>
                          <a:lnTo>
                            <a:pt x="16" y="40"/>
                          </a:lnTo>
                          <a:lnTo>
                            <a:pt x="13" y="40"/>
                          </a:lnTo>
                          <a:lnTo>
                            <a:pt x="10" y="40"/>
                          </a:lnTo>
                          <a:lnTo>
                            <a:pt x="8" y="38"/>
                          </a:lnTo>
                          <a:lnTo>
                            <a:pt x="5" y="36"/>
                          </a:lnTo>
                          <a:lnTo>
                            <a:pt x="3" y="33"/>
                          </a:lnTo>
                          <a:lnTo>
                            <a:pt x="2" y="31"/>
                          </a:lnTo>
                          <a:lnTo>
                            <a:pt x="0" y="27"/>
                          </a:lnTo>
                          <a:lnTo>
                            <a:pt x="0" y="24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90" name="Group 2165">
                    <a:extLst>
                      <a:ext uri="{FF2B5EF4-FFF2-40B4-BE49-F238E27FC236}">
                        <a16:creationId xmlns:a16="http://schemas.microsoft.com/office/drawing/2014/main" id="{7E10FF13-147A-3E78-0420-2AA0DD64CF0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486"/>
                    <a:ext cx="66" cy="18"/>
                    <a:chOff x="3008" y="1486"/>
                    <a:chExt cx="66" cy="18"/>
                  </a:xfrm>
                </p:grpSpPr>
                <p:sp>
                  <p:nvSpPr>
                    <p:cNvPr id="604" name="Freeform 2163">
                      <a:extLst>
                        <a:ext uri="{FF2B5EF4-FFF2-40B4-BE49-F238E27FC236}">
                          <a16:creationId xmlns:a16="http://schemas.microsoft.com/office/drawing/2014/main" id="{85CFD625-B4D5-CEC5-10E6-DC87A4C4B9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86"/>
                      <a:ext cx="66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83" y="0"/>
                        </a:cxn>
                        <a:cxn ang="0">
                          <a:pos x="0" y="83"/>
                        </a:cxn>
                        <a:cxn ang="0">
                          <a:pos x="83" y="167"/>
                        </a:cxn>
                        <a:cxn ang="0">
                          <a:pos x="529" y="167"/>
                        </a:cxn>
                        <a:cxn ang="0">
                          <a:pos x="612" y="83"/>
                        </a:cxn>
                        <a:cxn ang="0">
                          <a:pos x="529" y="0"/>
                        </a:cxn>
                        <a:cxn ang="0">
                          <a:pos x="83" y="0"/>
                        </a:cxn>
                      </a:cxnLst>
                      <a:rect l="0" t="0" r="r" b="b"/>
                      <a:pathLst>
                        <a:path w="612" h="167">
                          <a:moveTo>
                            <a:pt x="83" y="0"/>
                          </a:moveTo>
                          <a:cubicBezTo>
                            <a:pt x="37" y="0"/>
                            <a:pt x="0" y="37"/>
                            <a:pt x="0" y="83"/>
                          </a:cubicBezTo>
                          <a:cubicBezTo>
                            <a:pt x="0" y="129"/>
                            <a:pt x="37" y="167"/>
                            <a:pt x="83" y="167"/>
                          </a:cubicBezTo>
                          <a:lnTo>
                            <a:pt x="529" y="167"/>
                          </a:lnTo>
                          <a:cubicBezTo>
                            <a:pt x="575" y="167"/>
                            <a:pt x="612" y="129"/>
                            <a:pt x="612" y="83"/>
                          </a:cubicBezTo>
                          <a:cubicBezTo>
                            <a:pt x="612" y="37"/>
                            <a:pt x="575" y="0"/>
                            <a:pt x="529" y="0"/>
                          </a:cubicBezTo>
                          <a:lnTo>
                            <a:pt x="83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05" name="Freeform 2164">
                      <a:extLst>
                        <a:ext uri="{FF2B5EF4-FFF2-40B4-BE49-F238E27FC236}">
                          <a16:creationId xmlns:a16="http://schemas.microsoft.com/office/drawing/2014/main" id="{07F274EF-04BA-0B84-90E0-4A0B073F622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86"/>
                      <a:ext cx="66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83" y="0"/>
                        </a:cxn>
                        <a:cxn ang="0">
                          <a:pos x="0" y="83"/>
                        </a:cxn>
                        <a:cxn ang="0">
                          <a:pos x="83" y="167"/>
                        </a:cxn>
                        <a:cxn ang="0">
                          <a:pos x="529" y="167"/>
                        </a:cxn>
                        <a:cxn ang="0">
                          <a:pos x="612" y="83"/>
                        </a:cxn>
                        <a:cxn ang="0">
                          <a:pos x="529" y="0"/>
                        </a:cxn>
                        <a:cxn ang="0">
                          <a:pos x="83" y="0"/>
                        </a:cxn>
                      </a:cxnLst>
                      <a:rect l="0" t="0" r="r" b="b"/>
                      <a:pathLst>
                        <a:path w="612" h="167">
                          <a:moveTo>
                            <a:pt x="83" y="0"/>
                          </a:moveTo>
                          <a:cubicBezTo>
                            <a:pt x="37" y="0"/>
                            <a:pt x="0" y="37"/>
                            <a:pt x="0" y="83"/>
                          </a:cubicBezTo>
                          <a:cubicBezTo>
                            <a:pt x="0" y="129"/>
                            <a:pt x="37" y="167"/>
                            <a:pt x="83" y="167"/>
                          </a:cubicBezTo>
                          <a:lnTo>
                            <a:pt x="529" y="167"/>
                          </a:lnTo>
                          <a:cubicBezTo>
                            <a:pt x="575" y="167"/>
                            <a:pt x="612" y="129"/>
                            <a:pt x="612" y="83"/>
                          </a:cubicBezTo>
                          <a:cubicBezTo>
                            <a:pt x="612" y="37"/>
                            <a:pt x="575" y="0"/>
                            <a:pt x="529" y="0"/>
                          </a:cubicBezTo>
                          <a:lnTo>
                            <a:pt x="83" y="0"/>
                          </a:ln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91" name="Group 2168">
                    <a:extLst>
                      <a:ext uri="{FF2B5EF4-FFF2-40B4-BE49-F238E27FC236}">
                        <a16:creationId xmlns:a16="http://schemas.microsoft.com/office/drawing/2014/main" id="{A7DA2339-724C-6888-8CC9-2AC9578CDA2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8" y="1457"/>
                    <a:ext cx="11" cy="42"/>
                    <a:chOff x="3008" y="1457"/>
                    <a:chExt cx="11" cy="42"/>
                  </a:xfrm>
                </p:grpSpPr>
                <p:sp>
                  <p:nvSpPr>
                    <p:cNvPr id="602" name="Freeform 2166">
                      <a:extLst>
                        <a:ext uri="{FF2B5EF4-FFF2-40B4-BE49-F238E27FC236}">
                          <a16:creationId xmlns:a16="http://schemas.microsoft.com/office/drawing/2014/main" id="{67987F31-43C3-94DB-090F-0114B1C6FE1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57"/>
                      <a:ext cx="11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5"/>
                        </a:cxn>
                        <a:cxn ang="0">
                          <a:pos x="0" y="696"/>
                        </a:cxn>
                        <a:cxn ang="0">
                          <a:pos x="104" y="800"/>
                        </a:cxn>
                        <a:cxn ang="0">
                          <a:pos x="208" y="696"/>
                        </a:cxn>
                        <a:cxn ang="0">
                          <a:pos x="208" y="105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800">
                          <a:moveTo>
                            <a:pt x="104" y="0"/>
                          </a:moveTo>
                          <a:cubicBezTo>
                            <a:pt x="47" y="0"/>
                            <a:pt x="0" y="47"/>
                            <a:pt x="0" y="105"/>
                          </a:cubicBezTo>
                          <a:lnTo>
                            <a:pt x="0" y="696"/>
                          </a:lnTo>
                          <a:cubicBezTo>
                            <a:pt x="0" y="754"/>
                            <a:pt x="47" y="800"/>
                            <a:pt x="104" y="800"/>
                          </a:cubicBezTo>
                          <a:cubicBezTo>
                            <a:pt x="162" y="800"/>
                            <a:pt x="208" y="754"/>
                            <a:pt x="208" y="696"/>
                          </a:cubicBezTo>
                          <a:lnTo>
                            <a:pt x="208" y="105"/>
                          </a:lnTo>
                          <a:cubicBezTo>
                            <a:pt x="208" y="47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03" name="Freeform 2167">
                      <a:extLst>
                        <a:ext uri="{FF2B5EF4-FFF2-40B4-BE49-F238E27FC236}">
                          <a16:creationId xmlns:a16="http://schemas.microsoft.com/office/drawing/2014/main" id="{CDBF5C73-5F98-F85A-0C4E-25734733AE7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08" y="1457"/>
                      <a:ext cx="11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104" y="0"/>
                        </a:cxn>
                        <a:cxn ang="0">
                          <a:pos x="0" y="105"/>
                        </a:cxn>
                        <a:cxn ang="0">
                          <a:pos x="0" y="696"/>
                        </a:cxn>
                        <a:cxn ang="0">
                          <a:pos x="104" y="800"/>
                        </a:cxn>
                        <a:cxn ang="0">
                          <a:pos x="208" y="696"/>
                        </a:cxn>
                        <a:cxn ang="0">
                          <a:pos x="208" y="105"/>
                        </a:cxn>
                        <a:cxn ang="0">
                          <a:pos x="104" y="0"/>
                        </a:cxn>
                      </a:cxnLst>
                      <a:rect l="0" t="0" r="r" b="b"/>
                      <a:pathLst>
                        <a:path w="208" h="800">
                          <a:moveTo>
                            <a:pt x="104" y="0"/>
                          </a:moveTo>
                          <a:cubicBezTo>
                            <a:pt x="47" y="0"/>
                            <a:pt x="0" y="47"/>
                            <a:pt x="0" y="105"/>
                          </a:cubicBezTo>
                          <a:lnTo>
                            <a:pt x="0" y="696"/>
                          </a:lnTo>
                          <a:cubicBezTo>
                            <a:pt x="0" y="754"/>
                            <a:pt x="47" y="800"/>
                            <a:pt x="104" y="800"/>
                          </a:cubicBezTo>
                          <a:cubicBezTo>
                            <a:pt x="162" y="800"/>
                            <a:pt x="208" y="754"/>
                            <a:pt x="208" y="696"/>
                          </a:cubicBezTo>
                          <a:lnTo>
                            <a:pt x="208" y="105"/>
                          </a:lnTo>
                          <a:cubicBezTo>
                            <a:pt x="208" y="47"/>
                            <a:pt x="162" y="0"/>
                            <a:pt x="104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92" name="Group 2171">
                    <a:extLst>
                      <a:ext uri="{FF2B5EF4-FFF2-40B4-BE49-F238E27FC236}">
                        <a16:creationId xmlns:a16="http://schemas.microsoft.com/office/drawing/2014/main" id="{E7CA0DDE-0134-C242-3515-4ADBE89E03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63" y="1457"/>
                    <a:ext cx="11" cy="43"/>
                    <a:chOff x="3063" y="1457"/>
                    <a:chExt cx="11" cy="43"/>
                  </a:xfrm>
                </p:grpSpPr>
                <p:sp>
                  <p:nvSpPr>
                    <p:cNvPr id="600" name="Freeform 2169">
                      <a:extLst>
                        <a:ext uri="{FF2B5EF4-FFF2-40B4-BE49-F238E27FC236}">
                          <a16:creationId xmlns:a16="http://schemas.microsoft.com/office/drawing/2014/main" id="{869F1059-3BCD-0196-6934-CB57CB5B1A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457"/>
                      <a:ext cx="11" cy="43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48"/>
                        </a:cxn>
                        <a:cxn ang="0">
                          <a:pos x="52" y="400"/>
                        </a:cxn>
                        <a:cxn ang="0">
                          <a:pos x="104" y="348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400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48"/>
                          </a:lnTo>
                          <a:cubicBezTo>
                            <a:pt x="0" y="377"/>
                            <a:pt x="23" y="400"/>
                            <a:pt x="52" y="400"/>
                          </a:cubicBezTo>
                          <a:cubicBezTo>
                            <a:pt x="81" y="400"/>
                            <a:pt x="104" y="377"/>
                            <a:pt x="104" y="348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601" name="Freeform 2170">
                      <a:extLst>
                        <a:ext uri="{FF2B5EF4-FFF2-40B4-BE49-F238E27FC236}">
                          <a16:creationId xmlns:a16="http://schemas.microsoft.com/office/drawing/2014/main" id="{F4BF74D4-4735-A188-EC51-4ECFA90CB2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3" y="1457"/>
                      <a:ext cx="11" cy="43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0"/>
                        </a:cxn>
                        <a:cxn ang="0">
                          <a:pos x="0" y="52"/>
                        </a:cxn>
                        <a:cxn ang="0">
                          <a:pos x="0" y="348"/>
                        </a:cxn>
                        <a:cxn ang="0">
                          <a:pos x="52" y="400"/>
                        </a:cxn>
                        <a:cxn ang="0">
                          <a:pos x="104" y="348"/>
                        </a:cxn>
                        <a:cxn ang="0">
                          <a:pos x="104" y="52"/>
                        </a:cxn>
                        <a:cxn ang="0">
                          <a:pos x="52" y="0"/>
                        </a:cxn>
                      </a:cxnLst>
                      <a:rect l="0" t="0" r="r" b="b"/>
                      <a:pathLst>
                        <a:path w="104" h="400">
                          <a:moveTo>
                            <a:pt x="52" y="0"/>
                          </a:moveTo>
                          <a:cubicBezTo>
                            <a:pt x="23" y="0"/>
                            <a:pt x="0" y="23"/>
                            <a:pt x="0" y="52"/>
                          </a:cubicBezTo>
                          <a:lnTo>
                            <a:pt x="0" y="348"/>
                          </a:lnTo>
                          <a:cubicBezTo>
                            <a:pt x="0" y="377"/>
                            <a:pt x="23" y="400"/>
                            <a:pt x="52" y="400"/>
                          </a:cubicBezTo>
                          <a:cubicBezTo>
                            <a:pt x="81" y="400"/>
                            <a:pt x="104" y="377"/>
                            <a:pt x="104" y="348"/>
                          </a:cubicBezTo>
                          <a:lnTo>
                            <a:pt x="104" y="52"/>
                          </a:lnTo>
                          <a:cubicBezTo>
                            <a:pt x="104" y="23"/>
                            <a:pt x="81" y="0"/>
                            <a:pt x="52" y="0"/>
                          </a:cubicBezTo>
                          <a:close/>
                        </a:path>
                      </a:pathLst>
                    </a:cu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493" name="Group 2278">
                    <a:extLst>
                      <a:ext uri="{FF2B5EF4-FFF2-40B4-BE49-F238E27FC236}">
                        <a16:creationId xmlns:a16="http://schemas.microsoft.com/office/drawing/2014/main" id="{12A086E6-CA31-50F1-0E7B-BB15C376BC7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12" y="1352"/>
                    <a:ext cx="82" cy="81"/>
                    <a:chOff x="3012" y="1352"/>
                    <a:chExt cx="82" cy="81"/>
                  </a:xfrm>
                </p:grpSpPr>
                <p:sp>
                  <p:nvSpPr>
                    <p:cNvPr id="494" name="Rectangle 2172">
                      <a:extLst>
                        <a:ext uri="{FF2B5EF4-FFF2-40B4-BE49-F238E27FC236}">
                          <a16:creationId xmlns:a16="http://schemas.microsoft.com/office/drawing/2014/main" id="{1647F367-4D6A-E8C8-ECD6-17B7F0431F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396"/>
                      <a:ext cx="45" cy="4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95" name="Rectangle 2173">
                      <a:extLst>
                        <a:ext uri="{FF2B5EF4-FFF2-40B4-BE49-F238E27FC236}">
                          <a16:creationId xmlns:a16="http://schemas.microsoft.com/office/drawing/2014/main" id="{7DA8BDC2-D0CF-1251-DE84-EB0B920CEEE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396"/>
                      <a:ext cx="45" cy="4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96" name="Oval 2174">
                      <a:extLst>
                        <a:ext uri="{FF2B5EF4-FFF2-40B4-BE49-F238E27FC236}">
                          <a16:creationId xmlns:a16="http://schemas.microsoft.com/office/drawing/2014/main" id="{4137A409-FBC8-AE2B-934D-BA308022124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394"/>
                      <a:ext cx="4" cy="5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97" name="Oval 2175">
                      <a:extLst>
                        <a:ext uri="{FF2B5EF4-FFF2-40B4-BE49-F238E27FC236}">
                          <a16:creationId xmlns:a16="http://schemas.microsoft.com/office/drawing/2014/main" id="{AD1B28E6-D1EF-D13F-63AD-63F8594403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394"/>
                      <a:ext cx="4" cy="5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98" name="Oval 2176">
                      <a:extLst>
                        <a:ext uri="{FF2B5EF4-FFF2-40B4-BE49-F238E27FC236}">
                          <a16:creationId xmlns:a16="http://schemas.microsoft.com/office/drawing/2014/main" id="{EFCFEE87-E3B7-544A-4EB5-875650D428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1" y="1394"/>
                      <a:ext cx="3" cy="5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499" name="Oval 2177">
                      <a:extLst>
                        <a:ext uri="{FF2B5EF4-FFF2-40B4-BE49-F238E27FC236}">
                          <a16:creationId xmlns:a16="http://schemas.microsoft.com/office/drawing/2014/main" id="{CB3B60F2-7193-0213-C827-9B140318477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1" y="1394"/>
                      <a:ext cx="3" cy="5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00" name="Rectangle 2178">
                      <a:extLst>
                        <a:ext uri="{FF2B5EF4-FFF2-40B4-BE49-F238E27FC236}">
                          <a16:creationId xmlns:a16="http://schemas.microsoft.com/office/drawing/2014/main" id="{F26927B2-C255-C108-AC87-E255E2BAEA9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1396"/>
                      <a:ext cx="4" cy="3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01" name="Rectangle 2179">
                      <a:extLst>
                        <a:ext uri="{FF2B5EF4-FFF2-40B4-BE49-F238E27FC236}">
                          <a16:creationId xmlns:a16="http://schemas.microsoft.com/office/drawing/2014/main" id="{35FB9827-8023-F12B-0769-585B65C4896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1396"/>
                      <a:ext cx="4" cy="3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02" name="Rectangle 2180">
                      <a:extLst>
                        <a:ext uri="{FF2B5EF4-FFF2-40B4-BE49-F238E27FC236}">
                          <a16:creationId xmlns:a16="http://schemas.microsoft.com/office/drawing/2014/main" id="{FBB7AE81-86FD-7A55-4D82-D3A84ECF918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0" y="1352"/>
                      <a:ext cx="50" cy="46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03" name="Rectangle 2181">
                      <a:extLst>
                        <a:ext uri="{FF2B5EF4-FFF2-40B4-BE49-F238E27FC236}">
                          <a16:creationId xmlns:a16="http://schemas.microsoft.com/office/drawing/2014/main" id="{FC4FEA06-A7FA-6322-1FA3-C3A871DEED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0" y="1352"/>
                      <a:ext cx="50" cy="46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04" name="Rectangle 2182">
                      <a:extLst>
                        <a:ext uri="{FF2B5EF4-FFF2-40B4-BE49-F238E27FC236}">
                          <a16:creationId xmlns:a16="http://schemas.microsoft.com/office/drawing/2014/main" id="{962469CF-551B-5299-CED0-46D8FB8057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357"/>
                      <a:ext cx="40" cy="3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05" name="Rectangle 2183">
                      <a:extLst>
                        <a:ext uri="{FF2B5EF4-FFF2-40B4-BE49-F238E27FC236}">
                          <a16:creationId xmlns:a16="http://schemas.microsoft.com/office/drawing/2014/main" id="{A15F8587-12FA-ED77-FF49-15C019F1A7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357"/>
                      <a:ext cx="40" cy="36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06" name="Freeform 2184">
                      <a:extLst>
                        <a:ext uri="{FF2B5EF4-FFF2-40B4-BE49-F238E27FC236}">
                          <a16:creationId xmlns:a16="http://schemas.microsoft.com/office/drawing/2014/main" id="{0F6D5060-2603-AAB9-C07B-1FF14662071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357"/>
                      <a:ext cx="39" cy="3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4"/>
                        </a:cxn>
                        <a:cxn ang="0">
                          <a:pos x="39" y="34"/>
                        </a:cxn>
                        <a:cxn ang="0">
                          <a:pos x="39" y="0"/>
                        </a:cxn>
                      </a:cxnLst>
                      <a:rect l="0" t="0" r="r" b="b"/>
                      <a:pathLst>
                        <a:path w="39" h="34">
                          <a:moveTo>
                            <a:pt x="0" y="34"/>
                          </a:moveTo>
                          <a:lnTo>
                            <a:pt x="39" y="34"/>
                          </a:lnTo>
                          <a:lnTo>
                            <a:pt x="39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07" name="Rectangle 2185">
                      <a:extLst>
                        <a:ext uri="{FF2B5EF4-FFF2-40B4-BE49-F238E27FC236}">
                          <a16:creationId xmlns:a16="http://schemas.microsoft.com/office/drawing/2014/main" id="{02CAF8B1-143E-0F4F-60A0-474B302957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400"/>
                      <a:ext cx="45" cy="18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08" name="Rectangle 2186">
                      <a:extLst>
                        <a:ext uri="{FF2B5EF4-FFF2-40B4-BE49-F238E27FC236}">
                          <a16:creationId xmlns:a16="http://schemas.microsoft.com/office/drawing/2014/main" id="{7E021300-F357-F61A-9BDA-60B9521CB2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400"/>
                      <a:ext cx="45" cy="18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09" name="Line 2187">
                      <a:extLst>
                        <a:ext uri="{FF2B5EF4-FFF2-40B4-BE49-F238E27FC236}">
                          <a16:creationId xmlns:a16="http://schemas.microsoft.com/office/drawing/2014/main" id="{D117E2F6-BE82-E638-CD14-09A15A1415F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2" y="1408"/>
                      <a:ext cx="43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10" name="Line 2188">
                      <a:extLst>
                        <a:ext uri="{FF2B5EF4-FFF2-40B4-BE49-F238E27FC236}">
                          <a16:creationId xmlns:a16="http://schemas.microsoft.com/office/drawing/2014/main" id="{70605BAC-0A30-5B6C-18D2-08C3C8D7023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49" y="1404"/>
                      <a:ext cx="12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11" name="Rectangle 2189">
                      <a:extLst>
                        <a:ext uri="{FF2B5EF4-FFF2-40B4-BE49-F238E27FC236}">
                          <a16:creationId xmlns:a16="http://schemas.microsoft.com/office/drawing/2014/main" id="{A72D0BF5-2506-7BB7-3373-4254934902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1402"/>
                      <a:ext cx="5" cy="5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12" name="Rectangle 2190">
                      <a:extLst>
                        <a:ext uri="{FF2B5EF4-FFF2-40B4-BE49-F238E27FC236}">
                          <a16:creationId xmlns:a16="http://schemas.microsoft.com/office/drawing/2014/main" id="{B2B224F8-1F9C-6715-D426-841A103D13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1402"/>
                      <a:ext cx="5" cy="5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13" name="Line 2191">
                      <a:extLst>
                        <a:ext uri="{FF2B5EF4-FFF2-40B4-BE49-F238E27FC236}">
                          <a16:creationId xmlns:a16="http://schemas.microsoft.com/office/drawing/2014/main" id="{4538430F-9F2B-0821-12BA-AE2303E188E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37" y="1408"/>
                      <a:ext cx="1" cy="8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14" name="Rectangle 2192">
                      <a:extLst>
                        <a:ext uri="{FF2B5EF4-FFF2-40B4-BE49-F238E27FC236}">
                          <a16:creationId xmlns:a16="http://schemas.microsoft.com/office/drawing/2014/main" id="{4B88852D-841A-2BA0-C074-F1AB74C4833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1" y="1411"/>
                      <a:ext cx="22" cy="3"/>
                    </a:xfrm>
                    <a:prstGeom prst="rect">
                      <a:avLst/>
                    </a:prstGeom>
                    <a:solidFill>
                      <a:srgbClr val="222222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15" name="Rectangle 2193">
                      <a:extLst>
                        <a:ext uri="{FF2B5EF4-FFF2-40B4-BE49-F238E27FC236}">
                          <a16:creationId xmlns:a16="http://schemas.microsoft.com/office/drawing/2014/main" id="{5E2DBDF5-5E88-A5CF-6519-CACCB8EACB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1" y="1411"/>
                      <a:ext cx="22" cy="3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16" name="Oval 2194">
                      <a:extLst>
                        <a:ext uri="{FF2B5EF4-FFF2-40B4-BE49-F238E27FC236}">
                          <a16:creationId xmlns:a16="http://schemas.microsoft.com/office/drawing/2014/main" id="{7A02EB87-9037-4EB0-D27F-0D63CE3D4EF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17" name="Oval 2195">
                      <a:extLst>
                        <a:ext uri="{FF2B5EF4-FFF2-40B4-BE49-F238E27FC236}">
                          <a16:creationId xmlns:a16="http://schemas.microsoft.com/office/drawing/2014/main" id="{1938EAF7-8A00-FE8E-7EEE-D9520BBD5B4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18" name="Oval 2196">
                      <a:extLst>
                        <a:ext uri="{FF2B5EF4-FFF2-40B4-BE49-F238E27FC236}">
                          <a16:creationId xmlns:a16="http://schemas.microsoft.com/office/drawing/2014/main" id="{717FDE9B-2069-B224-FE16-1509297678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19" name="Oval 2197">
                      <a:extLst>
                        <a:ext uri="{FF2B5EF4-FFF2-40B4-BE49-F238E27FC236}">
                          <a16:creationId xmlns:a16="http://schemas.microsoft.com/office/drawing/2014/main" id="{B743AACF-22DE-9BBE-8138-EC1FB96218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09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20" name="Oval 2198">
                      <a:extLst>
                        <a:ext uri="{FF2B5EF4-FFF2-40B4-BE49-F238E27FC236}">
                          <a16:creationId xmlns:a16="http://schemas.microsoft.com/office/drawing/2014/main" id="{284BF89C-22B8-5115-355A-47849AA9E64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11"/>
                      <a:ext cx="3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21" name="Oval 2199">
                      <a:extLst>
                        <a:ext uri="{FF2B5EF4-FFF2-40B4-BE49-F238E27FC236}">
                          <a16:creationId xmlns:a16="http://schemas.microsoft.com/office/drawing/2014/main" id="{2FE85BAA-4B56-CF46-9796-75D5207351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13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22" name="Oval 2200">
                      <a:extLst>
                        <a:ext uri="{FF2B5EF4-FFF2-40B4-BE49-F238E27FC236}">
                          <a16:creationId xmlns:a16="http://schemas.microsoft.com/office/drawing/2014/main" id="{C9C801AF-7A82-1B2F-EC50-9F27266D19C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23" name="Oval 2201">
                      <a:extLst>
                        <a:ext uri="{FF2B5EF4-FFF2-40B4-BE49-F238E27FC236}">
                          <a16:creationId xmlns:a16="http://schemas.microsoft.com/office/drawing/2014/main" id="{89853040-3FAE-3DA1-978E-362A23FA666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24" name="Oval 2202">
                      <a:extLst>
                        <a:ext uri="{FF2B5EF4-FFF2-40B4-BE49-F238E27FC236}">
                          <a16:creationId xmlns:a16="http://schemas.microsoft.com/office/drawing/2014/main" id="{B6F10AA6-7B14-07C6-FC96-678F63FD80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25" name="Oval 2203">
                      <a:extLst>
                        <a:ext uri="{FF2B5EF4-FFF2-40B4-BE49-F238E27FC236}">
                          <a16:creationId xmlns:a16="http://schemas.microsoft.com/office/drawing/2014/main" id="{F07AF1AD-E03F-607C-69E2-FE8D0F76AA5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09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26" name="Oval 2204">
                      <a:extLst>
                        <a:ext uri="{FF2B5EF4-FFF2-40B4-BE49-F238E27FC236}">
                          <a16:creationId xmlns:a16="http://schemas.microsoft.com/office/drawing/2014/main" id="{622F62C2-BD99-55C2-E9A7-89E17C1A12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11"/>
                      <a:ext cx="3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27" name="Oval 2205">
                      <a:extLst>
                        <a:ext uri="{FF2B5EF4-FFF2-40B4-BE49-F238E27FC236}">
                          <a16:creationId xmlns:a16="http://schemas.microsoft.com/office/drawing/2014/main" id="{B30018ED-2421-CCBE-1200-62F0F5A561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13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28" name="Oval 2206">
                      <a:extLst>
                        <a:ext uri="{FF2B5EF4-FFF2-40B4-BE49-F238E27FC236}">
                          <a16:creationId xmlns:a16="http://schemas.microsoft.com/office/drawing/2014/main" id="{A94A01FA-DEA6-9E85-8F42-AD33033B1CC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29" name="Oval 2207">
                      <a:extLst>
                        <a:ext uri="{FF2B5EF4-FFF2-40B4-BE49-F238E27FC236}">
                          <a16:creationId xmlns:a16="http://schemas.microsoft.com/office/drawing/2014/main" id="{28AE4826-4CE6-D2D9-D0CA-196ED4AD7E2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30" name="Oval 2208">
                      <a:extLst>
                        <a:ext uri="{FF2B5EF4-FFF2-40B4-BE49-F238E27FC236}">
                          <a16:creationId xmlns:a16="http://schemas.microsoft.com/office/drawing/2014/main" id="{875531AF-B2D9-51CB-75A9-7F05576CF2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31" name="Freeform 2209">
                      <a:extLst>
                        <a:ext uri="{FF2B5EF4-FFF2-40B4-BE49-F238E27FC236}">
                          <a16:creationId xmlns:a16="http://schemas.microsoft.com/office/drawing/2014/main" id="{46F00553-DF0B-5F25-64BA-3AC8EFDF789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71" y="1416"/>
                      <a:ext cx="15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0"/>
                        </a:cxn>
                        <a:cxn ang="0">
                          <a:pos x="5" y="0"/>
                        </a:cxn>
                        <a:cxn ang="0">
                          <a:pos x="8" y="2"/>
                        </a:cxn>
                        <a:cxn ang="0">
                          <a:pos x="13" y="4"/>
                        </a:cxn>
                        <a:cxn ang="0">
                          <a:pos x="15" y="7"/>
                        </a:cxn>
                        <a:cxn ang="0">
                          <a:pos x="15" y="9"/>
                        </a:cxn>
                      </a:cxnLst>
                      <a:rect l="0" t="0" r="r" b="b"/>
                      <a:pathLst>
                        <a:path w="15" h="9">
                          <a:moveTo>
                            <a:pt x="0" y="0"/>
                          </a:moveTo>
                          <a:lnTo>
                            <a:pt x="1" y="0"/>
                          </a:lnTo>
                          <a:lnTo>
                            <a:pt x="5" y="0"/>
                          </a:lnTo>
                          <a:lnTo>
                            <a:pt x="8" y="2"/>
                          </a:lnTo>
                          <a:lnTo>
                            <a:pt x="13" y="4"/>
                          </a:lnTo>
                          <a:lnTo>
                            <a:pt x="15" y="7"/>
                          </a:lnTo>
                          <a:lnTo>
                            <a:pt x="15" y="9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32" name="Freeform 2210">
                      <a:extLst>
                        <a:ext uri="{FF2B5EF4-FFF2-40B4-BE49-F238E27FC236}">
                          <a16:creationId xmlns:a16="http://schemas.microsoft.com/office/drawing/2014/main" id="{E542B18A-3CCA-0971-E6FB-5A4B0092940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8"/>
                        </a:cxn>
                        <a:cxn ang="0">
                          <a:pos x="11" y="8"/>
                        </a:cxn>
                        <a:cxn ang="0">
                          <a:pos x="11" y="7"/>
                        </a:cxn>
                        <a:cxn ang="0">
                          <a:pos x="10" y="4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11" h="8">
                          <a:moveTo>
                            <a:pt x="7" y="0"/>
                          </a:move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4" y="8"/>
                          </a:lnTo>
                          <a:lnTo>
                            <a:pt x="11" y="8"/>
                          </a:lnTo>
                          <a:lnTo>
                            <a:pt x="11" y="7"/>
                          </a:lnTo>
                          <a:lnTo>
                            <a:pt x="10" y="4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33" name="Freeform 2211">
                      <a:extLst>
                        <a:ext uri="{FF2B5EF4-FFF2-40B4-BE49-F238E27FC236}">
                          <a16:creationId xmlns:a16="http://schemas.microsoft.com/office/drawing/2014/main" id="{75FF64E5-2D02-0E95-348D-D61A45B58C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8"/>
                        </a:cxn>
                        <a:cxn ang="0">
                          <a:pos x="11" y="8"/>
                        </a:cxn>
                        <a:cxn ang="0">
                          <a:pos x="11" y="7"/>
                        </a:cxn>
                        <a:cxn ang="0">
                          <a:pos x="10" y="4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11" h="8">
                          <a:moveTo>
                            <a:pt x="7" y="0"/>
                          </a:move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4" y="8"/>
                          </a:lnTo>
                          <a:lnTo>
                            <a:pt x="11" y="8"/>
                          </a:lnTo>
                          <a:lnTo>
                            <a:pt x="11" y="7"/>
                          </a:lnTo>
                          <a:lnTo>
                            <a:pt x="10" y="4"/>
                          </a:lnTo>
                          <a:lnTo>
                            <a:pt x="7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34" name="Freeform 2212">
                      <a:extLst>
                        <a:ext uri="{FF2B5EF4-FFF2-40B4-BE49-F238E27FC236}">
                          <a16:creationId xmlns:a16="http://schemas.microsoft.com/office/drawing/2014/main" id="{408A6E87-C07E-5D78-E233-7DB92A82461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" y="4"/>
                        </a:cxn>
                        <a:cxn ang="0">
                          <a:pos x="4" y="7"/>
                        </a:cxn>
                        <a:cxn ang="0">
                          <a:pos x="1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1" h="7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4" y="7"/>
                          </a:lnTo>
                          <a:lnTo>
                            <a:pt x="1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35" name="Freeform 2213">
                      <a:extLst>
                        <a:ext uri="{FF2B5EF4-FFF2-40B4-BE49-F238E27FC236}">
                          <a16:creationId xmlns:a16="http://schemas.microsoft.com/office/drawing/2014/main" id="{D9920763-ECA7-FAFE-0B6A-B742C1A3C0B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" y="4"/>
                        </a:cxn>
                        <a:cxn ang="0">
                          <a:pos x="4" y="7"/>
                        </a:cxn>
                        <a:cxn ang="0">
                          <a:pos x="11" y="7"/>
                        </a:cxn>
                      </a:cxnLst>
                      <a:rect l="0" t="0" r="r" b="b"/>
                      <a:pathLst>
                        <a:path w="11" h="7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4" y="7"/>
                          </a:lnTo>
                          <a:lnTo>
                            <a:pt x="11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36" name="Freeform 2214">
                      <a:extLst>
                        <a:ext uri="{FF2B5EF4-FFF2-40B4-BE49-F238E27FC236}">
                          <a16:creationId xmlns:a16="http://schemas.microsoft.com/office/drawing/2014/main" id="{CC4BB324-8C93-E5B2-6A75-A7CA25F3552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5" y="1427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1"/>
                        </a:cxn>
                        <a:cxn ang="0">
                          <a:pos x="4" y="1"/>
                        </a:cxn>
                        <a:cxn ang="0">
                          <a:pos x="3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1">
                          <a:moveTo>
                            <a:pt x="0" y="0"/>
                          </a:moveTo>
                          <a:lnTo>
                            <a:pt x="2" y="1"/>
                          </a:lnTo>
                          <a:lnTo>
                            <a:pt x="4" y="1"/>
                          </a:lnTo>
                          <a:lnTo>
                            <a:pt x="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37" name="Freeform 2215">
                      <a:extLst>
                        <a:ext uri="{FF2B5EF4-FFF2-40B4-BE49-F238E27FC236}">
                          <a16:creationId xmlns:a16="http://schemas.microsoft.com/office/drawing/2014/main" id="{0C265AE3-34C9-202F-02F7-9F8B292160C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5" y="1427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1"/>
                        </a:cxn>
                        <a:cxn ang="0">
                          <a:pos x="4" y="1"/>
                        </a:cxn>
                        <a:cxn ang="0">
                          <a:pos x="3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1">
                          <a:moveTo>
                            <a:pt x="0" y="0"/>
                          </a:moveTo>
                          <a:lnTo>
                            <a:pt x="2" y="1"/>
                          </a:lnTo>
                          <a:lnTo>
                            <a:pt x="4" y="1"/>
                          </a:lnTo>
                          <a:lnTo>
                            <a:pt x="3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38" name="Line 2216">
                      <a:extLst>
                        <a:ext uri="{FF2B5EF4-FFF2-40B4-BE49-F238E27FC236}">
                          <a16:creationId xmlns:a16="http://schemas.microsoft.com/office/drawing/2014/main" id="{FF242658-9384-9E7F-B634-ACB0F33905F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87" y="1432"/>
                      <a:ext cx="1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39" name="Rectangle 2217">
                      <a:extLst>
                        <a:ext uri="{FF2B5EF4-FFF2-40B4-BE49-F238E27FC236}">
                          <a16:creationId xmlns:a16="http://schemas.microsoft.com/office/drawing/2014/main" id="{3F8969EE-0DA7-51E0-0A63-0F509D7BB88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2" y="1424"/>
                      <a:ext cx="64" cy="4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40" name="Rectangle 2218">
                      <a:extLst>
                        <a:ext uri="{FF2B5EF4-FFF2-40B4-BE49-F238E27FC236}">
                          <a16:creationId xmlns:a16="http://schemas.microsoft.com/office/drawing/2014/main" id="{38466FE1-4899-49F5-D1D9-0CDAAAC2AD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2" y="1424"/>
                      <a:ext cx="64" cy="4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41" name="Freeform 2219">
                      <a:extLst>
                        <a:ext uri="{FF2B5EF4-FFF2-40B4-BE49-F238E27FC236}">
                          <a16:creationId xmlns:a16="http://schemas.microsoft.com/office/drawing/2014/main" id="{1D9050BC-3213-837F-E7F9-9D7230D5910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2" y="1415"/>
                      <a:ext cx="63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"/>
                        </a:cxn>
                        <a:cxn ang="0">
                          <a:pos x="4" y="0"/>
                        </a:cxn>
                        <a:cxn ang="0">
                          <a:pos x="59" y="0"/>
                        </a:cxn>
                        <a:cxn ang="0">
                          <a:pos x="63" y="9"/>
                        </a:cxn>
                        <a:cxn ang="0">
                          <a:pos x="0" y="9"/>
                        </a:cxn>
                      </a:cxnLst>
                      <a:rect l="0" t="0" r="r" b="b"/>
                      <a:pathLst>
                        <a:path w="63" h="9">
                          <a:moveTo>
                            <a:pt x="0" y="9"/>
                          </a:moveTo>
                          <a:lnTo>
                            <a:pt x="4" y="0"/>
                          </a:lnTo>
                          <a:lnTo>
                            <a:pt x="59" y="0"/>
                          </a:lnTo>
                          <a:lnTo>
                            <a:pt x="63" y="9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42" name="Freeform 2220">
                      <a:extLst>
                        <a:ext uri="{FF2B5EF4-FFF2-40B4-BE49-F238E27FC236}">
                          <a16:creationId xmlns:a16="http://schemas.microsoft.com/office/drawing/2014/main" id="{21948319-6BC5-58B9-EB1E-FC88416C9BF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2" y="1415"/>
                      <a:ext cx="63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"/>
                        </a:cxn>
                        <a:cxn ang="0">
                          <a:pos x="4" y="0"/>
                        </a:cxn>
                        <a:cxn ang="0">
                          <a:pos x="59" y="0"/>
                        </a:cxn>
                        <a:cxn ang="0">
                          <a:pos x="63" y="9"/>
                        </a:cxn>
                        <a:cxn ang="0">
                          <a:pos x="0" y="9"/>
                        </a:cxn>
                      </a:cxnLst>
                      <a:rect l="0" t="0" r="r" b="b"/>
                      <a:pathLst>
                        <a:path w="63" h="9">
                          <a:moveTo>
                            <a:pt x="0" y="9"/>
                          </a:moveTo>
                          <a:lnTo>
                            <a:pt x="4" y="0"/>
                          </a:lnTo>
                          <a:lnTo>
                            <a:pt x="59" y="0"/>
                          </a:lnTo>
                          <a:lnTo>
                            <a:pt x="63" y="9"/>
                          </a:lnTo>
                          <a:lnTo>
                            <a:pt x="0" y="9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43" name="Freeform 2221">
                      <a:extLst>
                        <a:ext uri="{FF2B5EF4-FFF2-40B4-BE49-F238E27FC236}">
                          <a16:creationId xmlns:a16="http://schemas.microsoft.com/office/drawing/2014/main" id="{A5040588-7174-C4C9-0424-4CF39262C2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2" y="1416"/>
                      <a:ext cx="10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7"/>
                        </a:cxn>
                        <a:cxn ang="0">
                          <a:pos x="0" y="0"/>
                        </a:cxn>
                        <a:cxn ang="0">
                          <a:pos x="8" y="0"/>
                        </a:cxn>
                        <a:cxn ang="0">
                          <a:pos x="10" y="7"/>
                        </a:cxn>
                        <a:cxn ang="0">
                          <a:pos x="1" y="7"/>
                        </a:cxn>
                      </a:cxnLst>
                      <a:rect l="0" t="0" r="r" b="b"/>
                      <a:pathLst>
                        <a:path w="10" h="7">
                          <a:moveTo>
                            <a:pt x="1" y="7"/>
                          </a:moveTo>
                          <a:lnTo>
                            <a:pt x="0" y="0"/>
                          </a:lnTo>
                          <a:lnTo>
                            <a:pt x="8" y="0"/>
                          </a:lnTo>
                          <a:lnTo>
                            <a:pt x="10" y="7"/>
                          </a:lnTo>
                          <a:lnTo>
                            <a:pt x="1" y="7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44" name="Freeform 2222">
                      <a:extLst>
                        <a:ext uri="{FF2B5EF4-FFF2-40B4-BE49-F238E27FC236}">
                          <a16:creationId xmlns:a16="http://schemas.microsoft.com/office/drawing/2014/main" id="{070F8AFD-707C-8330-E84F-4CBC8574D11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2" y="1416"/>
                      <a:ext cx="10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7"/>
                        </a:cxn>
                        <a:cxn ang="0">
                          <a:pos x="0" y="0"/>
                        </a:cxn>
                        <a:cxn ang="0">
                          <a:pos x="8" y="0"/>
                        </a:cxn>
                        <a:cxn ang="0">
                          <a:pos x="10" y="7"/>
                        </a:cxn>
                        <a:cxn ang="0">
                          <a:pos x="1" y="7"/>
                        </a:cxn>
                      </a:cxnLst>
                      <a:rect l="0" t="0" r="r" b="b"/>
                      <a:pathLst>
                        <a:path w="10" h="7">
                          <a:moveTo>
                            <a:pt x="1" y="7"/>
                          </a:moveTo>
                          <a:lnTo>
                            <a:pt x="0" y="0"/>
                          </a:lnTo>
                          <a:lnTo>
                            <a:pt x="8" y="0"/>
                          </a:lnTo>
                          <a:lnTo>
                            <a:pt x="10" y="7"/>
                          </a:lnTo>
                          <a:lnTo>
                            <a:pt x="1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45" name="Freeform 2223">
                      <a:extLst>
                        <a:ext uri="{FF2B5EF4-FFF2-40B4-BE49-F238E27FC236}">
                          <a16:creationId xmlns:a16="http://schemas.microsoft.com/office/drawing/2014/main" id="{B05DED1E-D3FB-8943-E769-93DD42E404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6" y="1416"/>
                      <a:ext cx="45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7"/>
                        </a:cxn>
                        <a:cxn ang="0">
                          <a:pos x="43" y="0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  <a:cxn ang="0">
                          <a:pos x="45" y="7"/>
                        </a:cxn>
                      </a:cxnLst>
                      <a:rect l="0" t="0" r="r" b="b"/>
                      <a:pathLst>
                        <a:path w="45" h="7">
                          <a:moveTo>
                            <a:pt x="45" y="7"/>
                          </a:moveTo>
                          <a:lnTo>
                            <a:pt x="43" y="0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lnTo>
                            <a:pt x="45" y="7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46" name="Freeform 2224">
                      <a:extLst>
                        <a:ext uri="{FF2B5EF4-FFF2-40B4-BE49-F238E27FC236}">
                          <a16:creationId xmlns:a16="http://schemas.microsoft.com/office/drawing/2014/main" id="{0F40F46F-311F-03A1-6D21-46BE6E1379F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6" y="1416"/>
                      <a:ext cx="45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7"/>
                        </a:cxn>
                        <a:cxn ang="0">
                          <a:pos x="43" y="0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  <a:cxn ang="0">
                          <a:pos x="45" y="7"/>
                        </a:cxn>
                      </a:cxnLst>
                      <a:rect l="0" t="0" r="r" b="b"/>
                      <a:pathLst>
                        <a:path w="45" h="7">
                          <a:moveTo>
                            <a:pt x="45" y="7"/>
                          </a:moveTo>
                          <a:lnTo>
                            <a:pt x="43" y="0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lnTo>
                            <a:pt x="45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47" name="Rectangle 2225">
                      <a:extLst>
                        <a:ext uri="{FF2B5EF4-FFF2-40B4-BE49-F238E27FC236}">
                          <a16:creationId xmlns:a16="http://schemas.microsoft.com/office/drawing/2014/main" id="{D3666AF4-D369-F8B3-9AF5-14F0B75D5D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396"/>
                      <a:ext cx="45" cy="4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48" name="Rectangle 2226">
                      <a:extLst>
                        <a:ext uri="{FF2B5EF4-FFF2-40B4-BE49-F238E27FC236}">
                          <a16:creationId xmlns:a16="http://schemas.microsoft.com/office/drawing/2014/main" id="{B955DA19-13D8-7AB6-AC6F-160AD42E8F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396"/>
                      <a:ext cx="45" cy="4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49" name="Oval 2227">
                      <a:extLst>
                        <a:ext uri="{FF2B5EF4-FFF2-40B4-BE49-F238E27FC236}">
                          <a16:creationId xmlns:a16="http://schemas.microsoft.com/office/drawing/2014/main" id="{C3A22065-41E9-4BF0-86CB-3D57C94C05D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394"/>
                      <a:ext cx="4" cy="5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50" name="Oval 2228">
                      <a:extLst>
                        <a:ext uri="{FF2B5EF4-FFF2-40B4-BE49-F238E27FC236}">
                          <a16:creationId xmlns:a16="http://schemas.microsoft.com/office/drawing/2014/main" id="{A752631A-85FA-9719-D884-8BA873C933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394"/>
                      <a:ext cx="4" cy="5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51" name="Oval 2229">
                      <a:extLst>
                        <a:ext uri="{FF2B5EF4-FFF2-40B4-BE49-F238E27FC236}">
                          <a16:creationId xmlns:a16="http://schemas.microsoft.com/office/drawing/2014/main" id="{5745D838-26EF-EBBC-C63D-15E825BCC7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1" y="1394"/>
                      <a:ext cx="3" cy="5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52" name="Oval 2230">
                      <a:extLst>
                        <a:ext uri="{FF2B5EF4-FFF2-40B4-BE49-F238E27FC236}">
                          <a16:creationId xmlns:a16="http://schemas.microsoft.com/office/drawing/2014/main" id="{83E7AF1A-7C88-B81D-240C-1F4ED498EC3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1" y="1394"/>
                      <a:ext cx="3" cy="5"/>
                    </a:xfrm>
                    <a:prstGeom prst="ellips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53" name="Rectangle 2231">
                      <a:extLst>
                        <a:ext uri="{FF2B5EF4-FFF2-40B4-BE49-F238E27FC236}">
                          <a16:creationId xmlns:a16="http://schemas.microsoft.com/office/drawing/2014/main" id="{0713DAB9-0B64-C384-D755-3AD52E1C84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1396"/>
                      <a:ext cx="4" cy="3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54" name="Rectangle 2232">
                      <a:extLst>
                        <a:ext uri="{FF2B5EF4-FFF2-40B4-BE49-F238E27FC236}">
                          <a16:creationId xmlns:a16="http://schemas.microsoft.com/office/drawing/2014/main" id="{D3EAC54B-39BC-3B6F-F055-F8E947A12E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59" y="1396"/>
                      <a:ext cx="4" cy="3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55" name="Rectangle 2233">
                      <a:extLst>
                        <a:ext uri="{FF2B5EF4-FFF2-40B4-BE49-F238E27FC236}">
                          <a16:creationId xmlns:a16="http://schemas.microsoft.com/office/drawing/2014/main" id="{8EBBEE4D-2BF3-9102-A0B7-8D80F4AB732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0" y="1352"/>
                      <a:ext cx="50" cy="46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56" name="Rectangle 2234">
                      <a:extLst>
                        <a:ext uri="{FF2B5EF4-FFF2-40B4-BE49-F238E27FC236}">
                          <a16:creationId xmlns:a16="http://schemas.microsoft.com/office/drawing/2014/main" id="{B0105A85-ACA0-4915-322F-40E8FC8A31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0" y="1352"/>
                      <a:ext cx="50" cy="46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57" name="Rectangle 2235">
                      <a:extLst>
                        <a:ext uri="{FF2B5EF4-FFF2-40B4-BE49-F238E27FC236}">
                          <a16:creationId xmlns:a16="http://schemas.microsoft.com/office/drawing/2014/main" id="{A9243541-E972-BB73-BDF9-03DB86545D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357"/>
                      <a:ext cx="40" cy="3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58" name="Rectangle 2236">
                      <a:extLst>
                        <a:ext uri="{FF2B5EF4-FFF2-40B4-BE49-F238E27FC236}">
                          <a16:creationId xmlns:a16="http://schemas.microsoft.com/office/drawing/2014/main" id="{8ABDF1C2-671D-9909-262F-901EED9EFC4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357"/>
                      <a:ext cx="40" cy="36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59" name="Freeform 2237">
                      <a:extLst>
                        <a:ext uri="{FF2B5EF4-FFF2-40B4-BE49-F238E27FC236}">
                          <a16:creationId xmlns:a16="http://schemas.microsoft.com/office/drawing/2014/main" id="{095970E0-7C53-E1D1-151D-DF391822A2E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25" y="1357"/>
                      <a:ext cx="39" cy="3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4"/>
                        </a:cxn>
                        <a:cxn ang="0">
                          <a:pos x="39" y="34"/>
                        </a:cxn>
                        <a:cxn ang="0">
                          <a:pos x="39" y="0"/>
                        </a:cxn>
                      </a:cxnLst>
                      <a:rect l="0" t="0" r="r" b="b"/>
                      <a:pathLst>
                        <a:path w="39" h="34">
                          <a:moveTo>
                            <a:pt x="0" y="34"/>
                          </a:moveTo>
                          <a:lnTo>
                            <a:pt x="39" y="34"/>
                          </a:lnTo>
                          <a:lnTo>
                            <a:pt x="39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60" name="Rectangle 2238">
                      <a:extLst>
                        <a:ext uri="{FF2B5EF4-FFF2-40B4-BE49-F238E27FC236}">
                          <a16:creationId xmlns:a16="http://schemas.microsoft.com/office/drawing/2014/main" id="{4A82F2BF-B1B9-0BED-7E30-9F3EE704764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400"/>
                      <a:ext cx="45" cy="18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61" name="Rectangle 2239">
                      <a:extLst>
                        <a:ext uri="{FF2B5EF4-FFF2-40B4-BE49-F238E27FC236}">
                          <a16:creationId xmlns:a16="http://schemas.microsoft.com/office/drawing/2014/main" id="{88883518-48EC-4752-0A11-1FB9AECF46D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2" y="1400"/>
                      <a:ext cx="45" cy="18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62" name="Line 2240">
                      <a:extLst>
                        <a:ext uri="{FF2B5EF4-FFF2-40B4-BE49-F238E27FC236}">
                          <a16:creationId xmlns:a16="http://schemas.microsoft.com/office/drawing/2014/main" id="{CA924BF7-691E-3927-8C67-CCCA2EE312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2" y="1408"/>
                      <a:ext cx="43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63" name="Line 2241">
                      <a:extLst>
                        <a:ext uri="{FF2B5EF4-FFF2-40B4-BE49-F238E27FC236}">
                          <a16:creationId xmlns:a16="http://schemas.microsoft.com/office/drawing/2014/main" id="{AC16FE31-DB7F-F5C5-0493-A5C290D21C4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49" y="1404"/>
                      <a:ext cx="12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64" name="Rectangle 2242">
                      <a:extLst>
                        <a:ext uri="{FF2B5EF4-FFF2-40B4-BE49-F238E27FC236}">
                          <a16:creationId xmlns:a16="http://schemas.microsoft.com/office/drawing/2014/main" id="{A031E4DC-B523-624C-8597-05892D9A1CF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1402"/>
                      <a:ext cx="5" cy="5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65" name="Rectangle 2243">
                      <a:extLst>
                        <a:ext uri="{FF2B5EF4-FFF2-40B4-BE49-F238E27FC236}">
                          <a16:creationId xmlns:a16="http://schemas.microsoft.com/office/drawing/2014/main" id="{6340B5E6-F8D3-F1F4-6794-CFE54875A5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4" y="1402"/>
                      <a:ext cx="5" cy="5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66" name="Line 2244">
                      <a:extLst>
                        <a:ext uri="{FF2B5EF4-FFF2-40B4-BE49-F238E27FC236}">
                          <a16:creationId xmlns:a16="http://schemas.microsoft.com/office/drawing/2014/main" id="{938A8C97-9E84-7DB3-F12A-1B19BEFB284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37" y="1408"/>
                      <a:ext cx="1" cy="8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67" name="Rectangle 2245">
                      <a:extLst>
                        <a:ext uri="{FF2B5EF4-FFF2-40B4-BE49-F238E27FC236}">
                          <a16:creationId xmlns:a16="http://schemas.microsoft.com/office/drawing/2014/main" id="{4AF3BE0B-F872-7145-7738-BBAFE349CA2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1" y="1411"/>
                      <a:ext cx="22" cy="3"/>
                    </a:xfrm>
                    <a:prstGeom prst="rect">
                      <a:avLst/>
                    </a:prstGeom>
                    <a:solidFill>
                      <a:srgbClr val="222222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68" name="Rectangle 2246">
                      <a:extLst>
                        <a:ext uri="{FF2B5EF4-FFF2-40B4-BE49-F238E27FC236}">
                          <a16:creationId xmlns:a16="http://schemas.microsoft.com/office/drawing/2014/main" id="{2DFC2299-A215-BD85-1399-81BE5DB9C95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1" y="1411"/>
                      <a:ext cx="22" cy="3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69" name="Oval 2247">
                      <a:extLst>
                        <a:ext uri="{FF2B5EF4-FFF2-40B4-BE49-F238E27FC236}">
                          <a16:creationId xmlns:a16="http://schemas.microsoft.com/office/drawing/2014/main" id="{140A8C7E-1210-8370-FE57-CC5F522C62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70" name="Oval 2248">
                      <a:extLst>
                        <a:ext uri="{FF2B5EF4-FFF2-40B4-BE49-F238E27FC236}">
                          <a16:creationId xmlns:a16="http://schemas.microsoft.com/office/drawing/2014/main" id="{1A172016-E5B1-158A-3429-E2C32D5CD7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71" name="Oval 2249">
                      <a:extLst>
                        <a:ext uri="{FF2B5EF4-FFF2-40B4-BE49-F238E27FC236}">
                          <a16:creationId xmlns:a16="http://schemas.microsoft.com/office/drawing/2014/main" id="{64AD342D-573C-4221-9F2F-6866DEE2FB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5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72" name="Oval 2250">
                      <a:extLst>
                        <a:ext uri="{FF2B5EF4-FFF2-40B4-BE49-F238E27FC236}">
                          <a16:creationId xmlns:a16="http://schemas.microsoft.com/office/drawing/2014/main" id="{63EE9BCC-7BDC-BB70-AB02-B471A87FAE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09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73" name="Oval 2251">
                      <a:extLst>
                        <a:ext uri="{FF2B5EF4-FFF2-40B4-BE49-F238E27FC236}">
                          <a16:creationId xmlns:a16="http://schemas.microsoft.com/office/drawing/2014/main" id="{EB47F12B-9DC5-3B4C-FA41-6EEF5FC567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11"/>
                      <a:ext cx="3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74" name="Oval 2252">
                      <a:extLst>
                        <a:ext uri="{FF2B5EF4-FFF2-40B4-BE49-F238E27FC236}">
                          <a16:creationId xmlns:a16="http://schemas.microsoft.com/office/drawing/2014/main" id="{F1E6394A-99DE-5762-A183-512A796B7B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6" y="1413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75" name="Oval 2253">
                      <a:extLst>
                        <a:ext uri="{FF2B5EF4-FFF2-40B4-BE49-F238E27FC236}">
                          <a16:creationId xmlns:a16="http://schemas.microsoft.com/office/drawing/2014/main" id="{9A9285F4-821D-43C7-8DB4-99442CBB9F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76" name="Oval 2254">
                      <a:extLst>
                        <a:ext uri="{FF2B5EF4-FFF2-40B4-BE49-F238E27FC236}">
                          <a16:creationId xmlns:a16="http://schemas.microsoft.com/office/drawing/2014/main" id="{52264341-6DFE-7D8B-9D03-6A6F3C1C6D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77" name="Oval 2255">
                      <a:extLst>
                        <a:ext uri="{FF2B5EF4-FFF2-40B4-BE49-F238E27FC236}">
                          <a16:creationId xmlns:a16="http://schemas.microsoft.com/office/drawing/2014/main" id="{E2B8E43A-C6F0-9DBB-776A-2173753FE5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7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78" name="Oval 2256">
                      <a:extLst>
                        <a:ext uri="{FF2B5EF4-FFF2-40B4-BE49-F238E27FC236}">
                          <a16:creationId xmlns:a16="http://schemas.microsoft.com/office/drawing/2014/main" id="{22C99D3D-5DAA-B7BD-21D5-6E00F059BE8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09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79" name="Oval 2257">
                      <a:extLst>
                        <a:ext uri="{FF2B5EF4-FFF2-40B4-BE49-F238E27FC236}">
                          <a16:creationId xmlns:a16="http://schemas.microsoft.com/office/drawing/2014/main" id="{D628694D-4B3B-5A3F-8A09-F8101F49D3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11"/>
                      <a:ext cx="3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0" name="Oval 2258">
                      <a:extLst>
                        <a:ext uri="{FF2B5EF4-FFF2-40B4-BE49-F238E27FC236}">
                          <a16:creationId xmlns:a16="http://schemas.microsoft.com/office/drawing/2014/main" id="{DD6212A4-0A7C-8381-98CE-6305D72182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29" y="1413"/>
                      <a:ext cx="3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1" name="Oval 2259">
                      <a:extLst>
                        <a:ext uri="{FF2B5EF4-FFF2-40B4-BE49-F238E27FC236}">
                          <a16:creationId xmlns:a16="http://schemas.microsoft.com/office/drawing/2014/main" id="{F048779E-9C9D-7C75-0268-19D42543B81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09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2" name="Oval 2260">
                      <a:extLst>
                        <a:ext uri="{FF2B5EF4-FFF2-40B4-BE49-F238E27FC236}">
                          <a16:creationId xmlns:a16="http://schemas.microsoft.com/office/drawing/2014/main" id="{2C501411-A206-FDAE-2685-671018260F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11"/>
                      <a:ext cx="2" cy="3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3" name="Oval 2261">
                      <a:extLst>
                        <a:ext uri="{FF2B5EF4-FFF2-40B4-BE49-F238E27FC236}">
                          <a16:creationId xmlns:a16="http://schemas.microsoft.com/office/drawing/2014/main" id="{713BE5DD-03A7-1A58-8985-03CA00DD3EE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4" y="1413"/>
                      <a:ext cx="2" cy="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4" name="Freeform 2262">
                      <a:extLst>
                        <a:ext uri="{FF2B5EF4-FFF2-40B4-BE49-F238E27FC236}">
                          <a16:creationId xmlns:a16="http://schemas.microsoft.com/office/drawing/2014/main" id="{8B8F5869-EB10-03C7-E867-08E8C145678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71" y="1416"/>
                      <a:ext cx="15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" y="0"/>
                        </a:cxn>
                        <a:cxn ang="0">
                          <a:pos x="5" y="0"/>
                        </a:cxn>
                        <a:cxn ang="0">
                          <a:pos x="8" y="2"/>
                        </a:cxn>
                        <a:cxn ang="0">
                          <a:pos x="13" y="4"/>
                        </a:cxn>
                        <a:cxn ang="0">
                          <a:pos x="15" y="7"/>
                        </a:cxn>
                        <a:cxn ang="0">
                          <a:pos x="15" y="9"/>
                        </a:cxn>
                      </a:cxnLst>
                      <a:rect l="0" t="0" r="r" b="b"/>
                      <a:pathLst>
                        <a:path w="15" h="9">
                          <a:moveTo>
                            <a:pt x="0" y="0"/>
                          </a:moveTo>
                          <a:lnTo>
                            <a:pt x="1" y="0"/>
                          </a:lnTo>
                          <a:lnTo>
                            <a:pt x="5" y="0"/>
                          </a:lnTo>
                          <a:lnTo>
                            <a:pt x="8" y="2"/>
                          </a:lnTo>
                          <a:lnTo>
                            <a:pt x="13" y="4"/>
                          </a:lnTo>
                          <a:lnTo>
                            <a:pt x="15" y="7"/>
                          </a:lnTo>
                          <a:lnTo>
                            <a:pt x="15" y="9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5" name="Freeform 2263">
                      <a:extLst>
                        <a:ext uri="{FF2B5EF4-FFF2-40B4-BE49-F238E27FC236}">
                          <a16:creationId xmlns:a16="http://schemas.microsoft.com/office/drawing/2014/main" id="{A8DBDF01-012E-49A2-4CFA-6BB774F28B9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8"/>
                        </a:cxn>
                        <a:cxn ang="0">
                          <a:pos x="11" y="8"/>
                        </a:cxn>
                        <a:cxn ang="0">
                          <a:pos x="11" y="7"/>
                        </a:cxn>
                        <a:cxn ang="0">
                          <a:pos x="10" y="4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11" h="8">
                          <a:moveTo>
                            <a:pt x="7" y="0"/>
                          </a:move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4" y="8"/>
                          </a:lnTo>
                          <a:lnTo>
                            <a:pt x="11" y="8"/>
                          </a:lnTo>
                          <a:lnTo>
                            <a:pt x="11" y="7"/>
                          </a:lnTo>
                          <a:lnTo>
                            <a:pt x="10" y="4"/>
                          </a:lnTo>
                          <a:lnTo>
                            <a:pt x="7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6" name="Freeform 2264">
                      <a:extLst>
                        <a:ext uri="{FF2B5EF4-FFF2-40B4-BE49-F238E27FC236}">
                          <a16:creationId xmlns:a16="http://schemas.microsoft.com/office/drawing/2014/main" id="{E8C600BB-4FE0-5A39-04E4-9D2D54F820C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7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8"/>
                        </a:cxn>
                        <a:cxn ang="0">
                          <a:pos x="11" y="8"/>
                        </a:cxn>
                        <a:cxn ang="0">
                          <a:pos x="11" y="7"/>
                        </a:cxn>
                        <a:cxn ang="0">
                          <a:pos x="10" y="4"/>
                        </a:cxn>
                        <a:cxn ang="0">
                          <a:pos x="7" y="0"/>
                        </a:cxn>
                      </a:cxnLst>
                      <a:rect l="0" t="0" r="r" b="b"/>
                      <a:pathLst>
                        <a:path w="11" h="8">
                          <a:moveTo>
                            <a:pt x="7" y="0"/>
                          </a:move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4" y="8"/>
                          </a:lnTo>
                          <a:lnTo>
                            <a:pt x="11" y="8"/>
                          </a:lnTo>
                          <a:lnTo>
                            <a:pt x="11" y="7"/>
                          </a:lnTo>
                          <a:lnTo>
                            <a:pt x="10" y="4"/>
                          </a:lnTo>
                          <a:lnTo>
                            <a:pt x="7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7" name="Freeform 2265">
                      <a:extLst>
                        <a:ext uri="{FF2B5EF4-FFF2-40B4-BE49-F238E27FC236}">
                          <a16:creationId xmlns:a16="http://schemas.microsoft.com/office/drawing/2014/main" id="{223E1C7A-329A-13C9-7C51-12E4ED10F46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" y="4"/>
                        </a:cxn>
                        <a:cxn ang="0">
                          <a:pos x="4" y="7"/>
                        </a:cxn>
                        <a:cxn ang="0">
                          <a:pos x="11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1" h="7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4" y="7"/>
                          </a:lnTo>
                          <a:lnTo>
                            <a:pt x="11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8" name="Freeform 2266">
                      <a:extLst>
                        <a:ext uri="{FF2B5EF4-FFF2-40B4-BE49-F238E27FC236}">
                          <a16:creationId xmlns:a16="http://schemas.microsoft.com/office/drawing/2014/main" id="{E8457487-C316-4671-13EF-402DC80967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3" y="1425"/>
                      <a:ext cx="1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" y="4"/>
                        </a:cxn>
                        <a:cxn ang="0">
                          <a:pos x="4" y="7"/>
                        </a:cxn>
                        <a:cxn ang="0">
                          <a:pos x="11" y="7"/>
                        </a:cxn>
                      </a:cxnLst>
                      <a:rect l="0" t="0" r="r" b="b"/>
                      <a:pathLst>
                        <a:path w="11" h="7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4" y="7"/>
                          </a:lnTo>
                          <a:lnTo>
                            <a:pt x="11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89" name="Freeform 2267">
                      <a:extLst>
                        <a:ext uri="{FF2B5EF4-FFF2-40B4-BE49-F238E27FC236}">
                          <a16:creationId xmlns:a16="http://schemas.microsoft.com/office/drawing/2014/main" id="{9D7D6233-DCA9-55BD-5559-2CE07FC1E5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5" y="1427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1"/>
                        </a:cxn>
                        <a:cxn ang="0">
                          <a:pos x="4" y="1"/>
                        </a:cxn>
                        <a:cxn ang="0">
                          <a:pos x="3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1">
                          <a:moveTo>
                            <a:pt x="0" y="0"/>
                          </a:moveTo>
                          <a:lnTo>
                            <a:pt x="2" y="1"/>
                          </a:lnTo>
                          <a:lnTo>
                            <a:pt x="4" y="1"/>
                          </a:lnTo>
                          <a:lnTo>
                            <a:pt x="3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90" name="Freeform 2268">
                      <a:extLst>
                        <a:ext uri="{FF2B5EF4-FFF2-40B4-BE49-F238E27FC236}">
                          <a16:creationId xmlns:a16="http://schemas.microsoft.com/office/drawing/2014/main" id="{AC57E57F-68E2-D998-95D6-48935DF5D4D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85" y="1427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1"/>
                        </a:cxn>
                        <a:cxn ang="0">
                          <a:pos x="4" y="1"/>
                        </a:cxn>
                        <a:cxn ang="0">
                          <a:pos x="3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1">
                          <a:moveTo>
                            <a:pt x="0" y="0"/>
                          </a:moveTo>
                          <a:lnTo>
                            <a:pt x="2" y="1"/>
                          </a:lnTo>
                          <a:lnTo>
                            <a:pt x="4" y="1"/>
                          </a:lnTo>
                          <a:lnTo>
                            <a:pt x="3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91" name="Line 2269">
                      <a:extLst>
                        <a:ext uri="{FF2B5EF4-FFF2-40B4-BE49-F238E27FC236}">
                          <a16:creationId xmlns:a16="http://schemas.microsoft.com/office/drawing/2014/main" id="{00480CDA-1EC3-DED9-FDA6-ED0940A2DF0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87" y="1432"/>
                      <a:ext cx="1" cy="1"/>
                    </a:xfrm>
                    <a:prstGeom prst="line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92" name="Rectangle 2270">
                      <a:extLst>
                        <a:ext uri="{FF2B5EF4-FFF2-40B4-BE49-F238E27FC236}">
                          <a16:creationId xmlns:a16="http://schemas.microsoft.com/office/drawing/2014/main" id="{5FA724A6-6F88-EE77-5A51-DCAE49B438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2" y="1424"/>
                      <a:ext cx="64" cy="4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93" name="Rectangle 2271">
                      <a:extLst>
                        <a:ext uri="{FF2B5EF4-FFF2-40B4-BE49-F238E27FC236}">
                          <a16:creationId xmlns:a16="http://schemas.microsoft.com/office/drawing/2014/main" id="{FD087803-50C7-EC88-C6F2-DFA6935427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2" y="1424"/>
                      <a:ext cx="64" cy="4"/>
                    </a:xfrm>
                    <a:prstGeom prst="rect">
                      <a:avLst/>
                    </a:pr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94" name="Freeform 2272">
                      <a:extLst>
                        <a:ext uri="{FF2B5EF4-FFF2-40B4-BE49-F238E27FC236}">
                          <a16:creationId xmlns:a16="http://schemas.microsoft.com/office/drawing/2014/main" id="{946973A1-30A8-6CA7-B0BC-FA49078D9A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2" y="1415"/>
                      <a:ext cx="63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"/>
                        </a:cxn>
                        <a:cxn ang="0">
                          <a:pos x="4" y="0"/>
                        </a:cxn>
                        <a:cxn ang="0">
                          <a:pos x="59" y="0"/>
                        </a:cxn>
                        <a:cxn ang="0">
                          <a:pos x="63" y="9"/>
                        </a:cxn>
                        <a:cxn ang="0">
                          <a:pos x="0" y="9"/>
                        </a:cxn>
                      </a:cxnLst>
                      <a:rect l="0" t="0" r="r" b="b"/>
                      <a:pathLst>
                        <a:path w="63" h="9">
                          <a:moveTo>
                            <a:pt x="0" y="9"/>
                          </a:moveTo>
                          <a:lnTo>
                            <a:pt x="4" y="0"/>
                          </a:lnTo>
                          <a:lnTo>
                            <a:pt x="59" y="0"/>
                          </a:lnTo>
                          <a:lnTo>
                            <a:pt x="63" y="9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95" name="Freeform 2273">
                      <a:extLst>
                        <a:ext uri="{FF2B5EF4-FFF2-40B4-BE49-F238E27FC236}">
                          <a16:creationId xmlns:a16="http://schemas.microsoft.com/office/drawing/2014/main" id="{FDA4FB4B-917A-37F3-BF6F-D741B7A5D1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2" y="1415"/>
                      <a:ext cx="63" cy="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9"/>
                        </a:cxn>
                        <a:cxn ang="0">
                          <a:pos x="4" y="0"/>
                        </a:cxn>
                        <a:cxn ang="0">
                          <a:pos x="59" y="0"/>
                        </a:cxn>
                        <a:cxn ang="0">
                          <a:pos x="63" y="9"/>
                        </a:cxn>
                        <a:cxn ang="0">
                          <a:pos x="0" y="9"/>
                        </a:cxn>
                      </a:cxnLst>
                      <a:rect l="0" t="0" r="r" b="b"/>
                      <a:pathLst>
                        <a:path w="63" h="9">
                          <a:moveTo>
                            <a:pt x="0" y="9"/>
                          </a:moveTo>
                          <a:lnTo>
                            <a:pt x="4" y="0"/>
                          </a:lnTo>
                          <a:lnTo>
                            <a:pt x="59" y="0"/>
                          </a:lnTo>
                          <a:lnTo>
                            <a:pt x="63" y="9"/>
                          </a:lnTo>
                          <a:lnTo>
                            <a:pt x="0" y="9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96" name="Freeform 2274">
                      <a:extLst>
                        <a:ext uri="{FF2B5EF4-FFF2-40B4-BE49-F238E27FC236}">
                          <a16:creationId xmlns:a16="http://schemas.microsoft.com/office/drawing/2014/main" id="{0743C376-F8C3-1674-693D-C20255C3EB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2" y="1416"/>
                      <a:ext cx="10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7"/>
                        </a:cxn>
                        <a:cxn ang="0">
                          <a:pos x="0" y="0"/>
                        </a:cxn>
                        <a:cxn ang="0">
                          <a:pos x="8" y="0"/>
                        </a:cxn>
                        <a:cxn ang="0">
                          <a:pos x="10" y="7"/>
                        </a:cxn>
                        <a:cxn ang="0">
                          <a:pos x="1" y="7"/>
                        </a:cxn>
                      </a:cxnLst>
                      <a:rect l="0" t="0" r="r" b="b"/>
                      <a:pathLst>
                        <a:path w="10" h="7">
                          <a:moveTo>
                            <a:pt x="1" y="7"/>
                          </a:moveTo>
                          <a:lnTo>
                            <a:pt x="0" y="0"/>
                          </a:lnTo>
                          <a:lnTo>
                            <a:pt x="8" y="0"/>
                          </a:lnTo>
                          <a:lnTo>
                            <a:pt x="10" y="7"/>
                          </a:lnTo>
                          <a:lnTo>
                            <a:pt x="1" y="7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97" name="Freeform 2275">
                      <a:extLst>
                        <a:ext uri="{FF2B5EF4-FFF2-40B4-BE49-F238E27FC236}">
                          <a16:creationId xmlns:a16="http://schemas.microsoft.com/office/drawing/2014/main" id="{3110E53D-DFC5-CA7D-F173-A282E5466D9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62" y="1416"/>
                      <a:ext cx="10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7"/>
                        </a:cxn>
                        <a:cxn ang="0">
                          <a:pos x="0" y="0"/>
                        </a:cxn>
                        <a:cxn ang="0">
                          <a:pos x="8" y="0"/>
                        </a:cxn>
                        <a:cxn ang="0">
                          <a:pos x="10" y="7"/>
                        </a:cxn>
                        <a:cxn ang="0">
                          <a:pos x="1" y="7"/>
                        </a:cxn>
                      </a:cxnLst>
                      <a:rect l="0" t="0" r="r" b="b"/>
                      <a:pathLst>
                        <a:path w="10" h="7">
                          <a:moveTo>
                            <a:pt x="1" y="7"/>
                          </a:moveTo>
                          <a:lnTo>
                            <a:pt x="0" y="0"/>
                          </a:lnTo>
                          <a:lnTo>
                            <a:pt x="8" y="0"/>
                          </a:lnTo>
                          <a:lnTo>
                            <a:pt x="10" y="7"/>
                          </a:lnTo>
                          <a:lnTo>
                            <a:pt x="1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98" name="Freeform 2276">
                      <a:extLst>
                        <a:ext uri="{FF2B5EF4-FFF2-40B4-BE49-F238E27FC236}">
                          <a16:creationId xmlns:a16="http://schemas.microsoft.com/office/drawing/2014/main" id="{1ED03240-B1DD-8616-3788-3D646E0DACB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6" y="1416"/>
                      <a:ext cx="45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7"/>
                        </a:cxn>
                        <a:cxn ang="0">
                          <a:pos x="43" y="0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  <a:cxn ang="0">
                          <a:pos x="45" y="7"/>
                        </a:cxn>
                      </a:cxnLst>
                      <a:rect l="0" t="0" r="r" b="b"/>
                      <a:pathLst>
                        <a:path w="45" h="7">
                          <a:moveTo>
                            <a:pt x="45" y="7"/>
                          </a:moveTo>
                          <a:lnTo>
                            <a:pt x="43" y="0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lnTo>
                            <a:pt x="45" y="7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599" name="Freeform 2277">
                      <a:extLst>
                        <a:ext uri="{FF2B5EF4-FFF2-40B4-BE49-F238E27FC236}">
                          <a16:creationId xmlns:a16="http://schemas.microsoft.com/office/drawing/2014/main" id="{EE8C9D2A-D548-E983-FABE-E96F7C38F3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6" y="1416"/>
                      <a:ext cx="45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7"/>
                        </a:cxn>
                        <a:cxn ang="0">
                          <a:pos x="43" y="0"/>
                        </a:cxn>
                        <a:cxn ang="0">
                          <a:pos x="1" y="0"/>
                        </a:cxn>
                        <a:cxn ang="0">
                          <a:pos x="0" y="7"/>
                        </a:cxn>
                        <a:cxn ang="0">
                          <a:pos x="45" y="7"/>
                        </a:cxn>
                      </a:cxnLst>
                      <a:rect l="0" t="0" r="r" b="b"/>
                      <a:pathLst>
                        <a:path w="45" h="7">
                          <a:moveTo>
                            <a:pt x="45" y="7"/>
                          </a:moveTo>
                          <a:lnTo>
                            <a:pt x="43" y="0"/>
                          </a:lnTo>
                          <a:lnTo>
                            <a:pt x="1" y="0"/>
                          </a:lnTo>
                          <a:lnTo>
                            <a:pt x="0" y="7"/>
                          </a:lnTo>
                          <a:lnTo>
                            <a:pt x="45" y="7"/>
                          </a:lnTo>
                        </a:path>
                      </a:pathLst>
                    </a:custGeom>
                    <a:noFill/>
                    <a:ln w="1588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</p:grpSp>
          <p:grpSp>
            <p:nvGrpSpPr>
              <p:cNvPr id="672" name="Gruppieren 1778">
                <a:extLst>
                  <a:ext uri="{FF2B5EF4-FFF2-40B4-BE49-F238E27FC236}">
                    <a16:creationId xmlns:a16="http://schemas.microsoft.com/office/drawing/2014/main" id="{D1740227-1CF0-2FCD-5597-8B1AEA1BD593}"/>
                  </a:ext>
                </a:extLst>
              </p:cNvPr>
              <p:cNvGrpSpPr/>
              <p:nvPr/>
            </p:nvGrpSpPr>
            <p:grpSpPr>
              <a:xfrm>
                <a:off x="7790190" y="3971282"/>
                <a:ext cx="1368478" cy="442996"/>
                <a:chOff x="6906428" y="3001332"/>
                <a:chExt cx="1420812" cy="479425"/>
              </a:xfrm>
            </p:grpSpPr>
            <p:grpSp>
              <p:nvGrpSpPr>
                <p:cNvPr id="673" name="Group 466">
                  <a:extLst>
                    <a:ext uri="{FF2B5EF4-FFF2-40B4-BE49-F238E27FC236}">
                      <a16:creationId xmlns:a16="http://schemas.microsoft.com/office/drawing/2014/main" id="{724E3BE8-6D66-A395-4AAC-8211EF37EFE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906428" y="3001332"/>
                  <a:ext cx="1420812" cy="479425"/>
                  <a:chOff x="221" y="1528"/>
                  <a:chExt cx="895" cy="302"/>
                </a:xfrm>
              </p:grpSpPr>
              <p:sp>
                <p:nvSpPr>
                  <p:cNvPr id="675" name="Freeform 464">
                    <a:extLst>
                      <a:ext uri="{FF2B5EF4-FFF2-40B4-BE49-F238E27FC236}">
                        <a16:creationId xmlns:a16="http://schemas.microsoft.com/office/drawing/2014/main" id="{3C542984-5839-C87E-BDD8-229EE8FF64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1" y="1528"/>
                    <a:ext cx="895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5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5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5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76" name="Freeform 465">
                    <a:extLst>
                      <a:ext uri="{FF2B5EF4-FFF2-40B4-BE49-F238E27FC236}">
                        <a16:creationId xmlns:a16="http://schemas.microsoft.com/office/drawing/2014/main" id="{2D8EA728-5FB9-4756-1374-FCBA92BC3C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1" y="1528"/>
                    <a:ext cx="895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5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5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5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674" name="Rectangle 467">
                  <a:extLst>
                    <a:ext uri="{FF2B5EF4-FFF2-40B4-BE49-F238E27FC236}">
                      <a16:creationId xmlns:a16="http://schemas.microsoft.com/office/drawing/2014/main" id="{57012758-BE53-655C-49BB-240AAAB8AE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78131" y="3067833"/>
                  <a:ext cx="577515" cy="245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b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Testdaten-</a:t>
                  </a:r>
                </a:p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b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Suche</a:t>
                  </a:r>
                </a:p>
              </p:txBody>
            </p:sp>
          </p:grpSp>
          <p:grpSp>
            <p:nvGrpSpPr>
              <p:cNvPr id="677" name="Gruppieren 1718">
                <a:extLst>
                  <a:ext uri="{FF2B5EF4-FFF2-40B4-BE49-F238E27FC236}">
                    <a16:creationId xmlns:a16="http://schemas.microsoft.com/office/drawing/2014/main" id="{8207AFE9-867E-4008-F53A-B74355102061}"/>
                  </a:ext>
                </a:extLst>
              </p:cNvPr>
              <p:cNvGrpSpPr/>
              <p:nvPr/>
            </p:nvGrpSpPr>
            <p:grpSpPr>
              <a:xfrm>
                <a:off x="7961631" y="4293820"/>
                <a:ext cx="1370007" cy="442998"/>
                <a:chOff x="586606" y="2805557"/>
                <a:chExt cx="1422400" cy="479427"/>
              </a:xfrm>
            </p:grpSpPr>
            <p:grpSp>
              <p:nvGrpSpPr>
                <p:cNvPr id="678" name="Group 688">
                  <a:extLst>
                    <a:ext uri="{FF2B5EF4-FFF2-40B4-BE49-F238E27FC236}">
                      <a16:creationId xmlns:a16="http://schemas.microsoft.com/office/drawing/2014/main" id="{0D9C3228-DDDC-331C-B41E-D0664C9220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6606" y="2805557"/>
                  <a:ext cx="1422400" cy="479427"/>
                  <a:chOff x="469900" y="1744"/>
                  <a:chExt cx="1422400" cy="302"/>
                </a:xfrm>
              </p:grpSpPr>
              <p:sp>
                <p:nvSpPr>
                  <p:cNvPr id="680" name="Freeform 686">
                    <a:extLst>
                      <a:ext uri="{FF2B5EF4-FFF2-40B4-BE49-F238E27FC236}">
                        <a16:creationId xmlns:a16="http://schemas.microsoft.com/office/drawing/2014/main" id="{81BBC536-3F2A-78FA-F99F-077510D2B4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9900" y="1744"/>
                    <a:ext cx="1422400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6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6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6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81" name="Freeform 687">
                    <a:extLst>
                      <a:ext uri="{FF2B5EF4-FFF2-40B4-BE49-F238E27FC236}">
                        <a16:creationId xmlns:a16="http://schemas.microsoft.com/office/drawing/2014/main" id="{5F3366AD-CF20-BCF3-DE7E-0FD01330A9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9900" y="1744"/>
                    <a:ext cx="1422400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6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6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6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679" name="Rectangle 467">
                  <a:extLst>
                    <a:ext uri="{FF2B5EF4-FFF2-40B4-BE49-F238E27FC236}">
                      <a16:creationId xmlns:a16="http://schemas.microsoft.com/office/drawing/2014/main" id="{D57D9E48-C698-3396-62D9-9491D3947E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8125" y="2889881"/>
                  <a:ext cx="1096778" cy="2455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b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Testdatenanlage u.  </a:t>
                  </a:r>
                </a:p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b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-anpassung</a:t>
                  </a:r>
                </a:p>
              </p:txBody>
            </p:sp>
          </p:grpSp>
          <p:grpSp>
            <p:nvGrpSpPr>
              <p:cNvPr id="682" name="Gruppieren 1730">
                <a:extLst>
                  <a:ext uri="{FF2B5EF4-FFF2-40B4-BE49-F238E27FC236}">
                    <a16:creationId xmlns:a16="http://schemas.microsoft.com/office/drawing/2014/main" id="{DB4FC5CA-8E2A-438F-F4ED-79F59BE77AFE}"/>
                  </a:ext>
                </a:extLst>
              </p:cNvPr>
              <p:cNvGrpSpPr/>
              <p:nvPr/>
            </p:nvGrpSpPr>
            <p:grpSpPr>
              <a:xfrm>
                <a:off x="8128512" y="4644458"/>
                <a:ext cx="1370007" cy="442998"/>
                <a:chOff x="586606" y="2805557"/>
                <a:chExt cx="1422400" cy="479427"/>
              </a:xfrm>
            </p:grpSpPr>
            <p:grpSp>
              <p:nvGrpSpPr>
                <p:cNvPr id="683" name="Group 688">
                  <a:extLst>
                    <a:ext uri="{FF2B5EF4-FFF2-40B4-BE49-F238E27FC236}">
                      <a16:creationId xmlns:a16="http://schemas.microsoft.com/office/drawing/2014/main" id="{1B0E6FB8-7D16-0CB6-3F05-96E345C320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6606" y="2805557"/>
                  <a:ext cx="1422400" cy="479427"/>
                  <a:chOff x="469900" y="1744"/>
                  <a:chExt cx="1422400" cy="302"/>
                </a:xfrm>
              </p:grpSpPr>
              <p:sp>
                <p:nvSpPr>
                  <p:cNvPr id="685" name="Freeform 686">
                    <a:extLst>
                      <a:ext uri="{FF2B5EF4-FFF2-40B4-BE49-F238E27FC236}">
                        <a16:creationId xmlns:a16="http://schemas.microsoft.com/office/drawing/2014/main" id="{49BDBFF4-CA57-94C6-7E08-E7BA860238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9900" y="1744"/>
                    <a:ext cx="1422400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6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6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6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86" name="Freeform 687">
                    <a:extLst>
                      <a:ext uri="{FF2B5EF4-FFF2-40B4-BE49-F238E27FC236}">
                        <a16:creationId xmlns:a16="http://schemas.microsoft.com/office/drawing/2014/main" id="{BC1BB35F-5269-08E3-4286-E79EAFE9EE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9900" y="1744"/>
                    <a:ext cx="1422400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6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6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6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684" name="Rectangle 467">
                  <a:extLst>
                    <a:ext uri="{FF2B5EF4-FFF2-40B4-BE49-F238E27FC236}">
                      <a16:creationId xmlns:a16="http://schemas.microsoft.com/office/drawing/2014/main" id="{DB375A25-547D-0011-FA66-FA8DDBEF6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7989" y="2926197"/>
                  <a:ext cx="771012" cy="2382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b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Testdaten-</a:t>
                  </a:r>
                </a:p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b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Bereitstellung</a:t>
                  </a:r>
                </a:p>
              </p:txBody>
            </p:sp>
          </p:grpSp>
          <p:grpSp>
            <p:nvGrpSpPr>
              <p:cNvPr id="687" name="Gruppieren 2027">
                <a:extLst>
                  <a:ext uri="{FF2B5EF4-FFF2-40B4-BE49-F238E27FC236}">
                    <a16:creationId xmlns:a16="http://schemas.microsoft.com/office/drawing/2014/main" id="{4D153FA5-104C-8932-E504-E27B7A09FAB7}"/>
                  </a:ext>
                </a:extLst>
              </p:cNvPr>
              <p:cNvGrpSpPr/>
              <p:nvPr/>
            </p:nvGrpSpPr>
            <p:grpSpPr>
              <a:xfrm>
                <a:off x="2241429" y="3993322"/>
                <a:ext cx="1282937" cy="399175"/>
                <a:chOff x="467544" y="2462645"/>
                <a:chExt cx="1420812" cy="479425"/>
              </a:xfrm>
            </p:grpSpPr>
            <p:grpSp>
              <p:nvGrpSpPr>
                <p:cNvPr id="688" name="Group 466">
                  <a:extLst>
                    <a:ext uri="{FF2B5EF4-FFF2-40B4-BE49-F238E27FC236}">
                      <a16:creationId xmlns:a16="http://schemas.microsoft.com/office/drawing/2014/main" id="{CE509126-8D94-7A1E-EDE3-6BD0DFED99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7544" y="2462645"/>
                  <a:ext cx="1420812" cy="479425"/>
                  <a:chOff x="221" y="1528"/>
                  <a:chExt cx="895" cy="302"/>
                </a:xfrm>
              </p:grpSpPr>
              <p:sp>
                <p:nvSpPr>
                  <p:cNvPr id="690" name="Freeform 464">
                    <a:extLst>
                      <a:ext uri="{FF2B5EF4-FFF2-40B4-BE49-F238E27FC236}">
                        <a16:creationId xmlns:a16="http://schemas.microsoft.com/office/drawing/2014/main" id="{9E8BDC15-6161-1B4F-F1B5-8047A10914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1" y="1528"/>
                    <a:ext cx="895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5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5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5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91" name="Freeform 465">
                    <a:extLst>
                      <a:ext uri="{FF2B5EF4-FFF2-40B4-BE49-F238E27FC236}">
                        <a16:creationId xmlns:a16="http://schemas.microsoft.com/office/drawing/2014/main" id="{760371ED-8650-1890-FE7A-B826541CE3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1" y="1528"/>
                    <a:ext cx="895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5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5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5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689" name="Rectangle 467">
                  <a:extLst>
                    <a:ext uri="{FF2B5EF4-FFF2-40B4-BE49-F238E27FC236}">
                      <a16:creationId xmlns:a16="http://schemas.microsoft.com/office/drawing/2014/main" id="{E5940EAC-1D41-5CCE-767D-34C50F7F3C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0979" y="2540322"/>
                  <a:ext cx="673379" cy="2643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dirty="0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Testfall-</a:t>
                  </a:r>
                </a:p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dirty="0" err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spezifikation</a:t>
                  </a:r>
                  <a:endParaRPr lang="de-DE" sz="857" dirty="0">
                    <a:solidFill>
                      <a:srgbClr val="000000"/>
                    </a:solidFill>
                    <a:latin typeface="Arial" pitchFamily="34" charset="0"/>
                    <a:ea typeface="ヒラギノ角ゴ Pro W3" charset="-128"/>
                  </a:endParaRPr>
                </a:p>
              </p:txBody>
            </p:sp>
          </p:grpSp>
          <p:grpSp>
            <p:nvGrpSpPr>
              <p:cNvPr id="692" name="Gruppieren 2032">
                <a:extLst>
                  <a:ext uri="{FF2B5EF4-FFF2-40B4-BE49-F238E27FC236}">
                    <a16:creationId xmlns:a16="http://schemas.microsoft.com/office/drawing/2014/main" id="{D448956B-7491-DAC0-B0FC-323761194CB2}"/>
                  </a:ext>
                </a:extLst>
              </p:cNvPr>
              <p:cNvGrpSpPr/>
              <p:nvPr/>
            </p:nvGrpSpPr>
            <p:grpSpPr>
              <a:xfrm>
                <a:off x="2416777" y="4315860"/>
                <a:ext cx="1282937" cy="399175"/>
                <a:chOff x="586606" y="2805557"/>
                <a:chExt cx="1422400" cy="479427"/>
              </a:xfrm>
            </p:grpSpPr>
            <p:grpSp>
              <p:nvGrpSpPr>
                <p:cNvPr id="693" name="Group 688">
                  <a:extLst>
                    <a:ext uri="{FF2B5EF4-FFF2-40B4-BE49-F238E27FC236}">
                      <a16:creationId xmlns:a16="http://schemas.microsoft.com/office/drawing/2014/main" id="{B60B5FD2-CCA1-1E8B-6F14-A2739351D0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6606" y="2805557"/>
                  <a:ext cx="1422400" cy="479427"/>
                  <a:chOff x="469900" y="1744"/>
                  <a:chExt cx="1422400" cy="302"/>
                </a:xfrm>
              </p:grpSpPr>
              <p:sp>
                <p:nvSpPr>
                  <p:cNvPr id="695" name="Freeform 686">
                    <a:extLst>
                      <a:ext uri="{FF2B5EF4-FFF2-40B4-BE49-F238E27FC236}">
                        <a16:creationId xmlns:a16="http://schemas.microsoft.com/office/drawing/2014/main" id="{75E02C5B-F259-2D19-E117-133095EC6D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9900" y="1744"/>
                    <a:ext cx="1422400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6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6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6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696" name="Freeform 687">
                    <a:extLst>
                      <a:ext uri="{FF2B5EF4-FFF2-40B4-BE49-F238E27FC236}">
                        <a16:creationId xmlns:a16="http://schemas.microsoft.com/office/drawing/2014/main" id="{5F40572B-55FA-5143-1A52-982A12C413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9900" y="1744"/>
                    <a:ext cx="1422400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6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6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6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694" name="Rectangle 467">
                  <a:extLst>
                    <a:ext uri="{FF2B5EF4-FFF2-40B4-BE49-F238E27FC236}">
                      <a16:creationId xmlns:a16="http://schemas.microsoft.com/office/drawing/2014/main" id="{0879A03A-9503-A360-0EFF-55BC122C64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6629" y="2889881"/>
                  <a:ext cx="674132" cy="264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Testdaten-</a:t>
                  </a:r>
                </a:p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spezifikation</a:t>
                  </a:r>
                </a:p>
              </p:txBody>
            </p:sp>
          </p:grpSp>
          <p:grpSp>
            <p:nvGrpSpPr>
              <p:cNvPr id="697" name="Gruppieren 1118">
                <a:extLst>
                  <a:ext uri="{FF2B5EF4-FFF2-40B4-BE49-F238E27FC236}">
                    <a16:creationId xmlns:a16="http://schemas.microsoft.com/office/drawing/2014/main" id="{A7D0DD5A-65D7-7A3E-B13D-32691F81659B}"/>
                  </a:ext>
                </a:extLst>
              </p:cNvPr>
              <p:cNvGrpSpPr/>
              <p:nvPr/>
            </p:nvGrpSpPr>
            <p:grpSpPr>
              <a:xfrm>
                <a:off x="2618168" y="4666498"/>
                <a:ext cx="1282939" cy="399175"/>
                <a:chOff x="467544" y="2462645"/>
                <a:chExt cx="1420812" cy="479425"/>
              </a:xfrm>
            </p:grpSpPr>
            <p:grpSp>
              <p:nvGrpSpPr>
                <p:cNvPr id="698" name="Group 466">
                  <a:extLst>
                    <a:ext uri="{FF2B5EF4-FFF2-40B4-BE49-F238E27FC236}">
                      <a16:creationId xmlns:a16="http://schemas.microsoft.com/office/drawing/2014/main" id="{A3FCBF9E-3737-1CAA-8F90-F7C3494F29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7544" y="2462645"/>
                  <a:ext cx="1420812" cy="479425"/>
                  <a:chOff x="221" y="1528"/>
                  <a:chExt cx="895" cy="302"/>
                </a:xfrm>
              </p:grpSpPr>
              <p:sp>
                <p:nvSpPr>
                  <p:cNvPr id="700" name="Freeform 464">
                    <a:extLst>
                      <a:ext uri="{FF2B5EF4-FFF2-40B4-BE49-F238E27FC236}">
                        <a16:creationId xmlns:a16="http://schemas.microsoft.com/office/drawing/2014/main" id="{F9497076-E78D-4BEB-FA06-F0079AE4E9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1" y="1528"/>
                    <a:ext cx="895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5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5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5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01" name="Freeform 465">
                    <a:extLst>
                      <a:ext uri="{FF2B5EF4-FFF2-40B4-BE49-F238E27FC236}">
                        <a16:creationId xmlns:a16="http://schemas.microsoft.com/office/drawing/2014/main" id="{936C3143-4775-D675-6667-A70B07139C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1" y="1528"/>
                    <a:ext cx="895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5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5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5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699" name="Rectangle 467">
                  <a:extLst>
                    <a:ext uri="{FF2B5EF4-FFF2-40B4-BE49-F238E27FC236}">
                      <a16:creationId xmlns:a16="http://schemas.microsoft.com/office/drawing/2014/main" id="{660E536E-2BF3-A48A-0860-8F68BD0FB8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9632" y="2507254"/>
                  <a:ext cx="1212512" cy="4086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b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Testdaten-</a:t>
                  </a:r>
                </a:p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b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Anforderungen</a:t>
                  </a:r>
                  <a:r>
                    <a:rPr lang="de-DE" sz="857" b="1">
                      <a:solidFill>
                        <a:srgbClr val="000000"/>
                      </a:solidFill>
                      <a:ea typeface="ヒラギノ角ゴ Pro W3" charset="-128"/>
                    </a:rPr>
                    <a:t> bzw. </a:t>
                  </a:r>
                </a:p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b="1">
                      <a:solidFill>
                        <a:srgbClr val="000000"/>
                      </a:solidFill>
                      <a:ea typeface="ヒラギノ角ゴ Pro W3" charset="-128"/>
                    </a:rPr>
                    <a:t>Reservierung</a:t>
                  </a:r>
                  <a:endParaRPr lang="de-DE" sz="857" b="1">
                    <a:solidFill>
                      <a:srgbClr val="000000"/>
                    </a:solidFill>
                    <a:latin typeface="Arial" pitchFamily="34" charset="0"/>
                    <a:ea typeface="ヒラギノ角ゴ Pro W3" charset="-128"/>
                  </a:endParaRPr>
                </a:p>
              </p:txBody>
            </p:sp>
          </p:grpSp>
          <p:sp>
            <p:nvSpPr>
              <p:cNvPr id="702" name="Freeform 458">
                <a:extLst>
                  <a:ext uri="{FF2B5EF4-FFF2-40B4-BE49-F238E27FC236}">
                    <a16:creationId xmlns:a16="http://schemas.microsoft.com/office/drawing/2014/main" id="{3C0D11B3-1A5C-0953-226F-15169FCCD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5854" y="3110559"/>
                <a:ext cx="5409138" cy="532232"/>
              </a:xfrm>
              <a:custGeom>
                <a:avLst/>
                <a:gdLst/>
                <a:ahLst/>
                <a:cxnLst>
                  <a:cxn ang="0">
                    <a:pos x="1618" y="0"/>
                  </a:cxn>
                  <a:cxn ang="0">
                    <a:pos x="0" y="216"/>
                  </a:cxn>
                  <a:cxn ang="0">
                    <a:pos x="3237" y="216"/>
                  </a:cxn>
                  <a:cxn ang="0">
                    <a:pos x="1618" y="0"/>
                  </a:cxn>
                </a:cxnLst>
                <a:rect l="0" t="0" r="r" b="b"/>
                <a:pathLst>
                  <a:path w="3237" h="216">
                    <a:moveTo>
                      <a:pt x="1618" y="0"/>
                    </a:moveTo>
                    <a:lnTo>
                      <a:pt x="0" y="216"/>
                    </a:lnTo>
                    <a:lnTo>
                      <a:pt x="3237" y="216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82246" tIns="41125" rIns="82246" bIns="41125" anchor="b" anchorCtr="0"/>
              <a:lstStyle/>
              <a:p>
                <a:pPr algn="ctr" defTabSz="870197" fontAlgn="base">
                  <a:lnSpc>
                    <a:spcPct val="86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F1C25"/>
                  </a:buClr>
                  <a:buSzPct val="150000"/>
                  <a:defRPr/>
                </a:pPr>
                <a:r>
                  <a:rPr lang="de-DE" sz="857" b="1">
                    <a:solidFill>
                      <a:prstClr val="white"/>
                    </a:solidFill>
                    <a:latin typeface="Arial" charset="0"/>
                  </a:rPr>
                  <a:t>ANFORDERUNG                        |                    BEREITSTELLUNG</a:t>
                </a:r>
              </a:p>
            </p:txBody>
          </p:sp>
          <p:grpSp>
            <p:nvGrpSpPr>
              <p:cNvPr id="703" name="Gruppieren 1775">
                <a:extLst>
                  <a:ext uri="{FF2B5EF4-FFF2-40B4-BE49-F238E27FC236}">
                    <a16:creationId xmlns:a16="http://schemas.microsoft.com/office/drawing/2014/main" id="{474D9F34-D2CB-5B88-CA55-E4C1548D7375}"/>
                  </a:ext>
                </a:extLst>
              </p:cNvPr>
              <p:cNvGrpSpPr/>
              <p:nvPr/>
            </p:nvGrpSpPr>
            <p:grpSpPr>
              <a:xfrm>
                <a:off x="8830526" y="5488053"/>
                <a:ext cx="945403" cy="583818"/>
                <a:chOff x="8145418" y="4670558"/>
                <a:chExt cx="981559" cy="631825"/>
              </a:xfrm>
            </p:grpSpPr>
            <p:grpSp>
              <p:nvGrpSpPr>
                <p:cNvPr id="704" name="Group 879">
                  <a:extLst>
                    <a:ext uri="{FF2B5EF4-FFF2-40B4-BE49-F238E27FC236}">
                      <a16:creationId xmlns:a16="http://schemas.microsoft.com/office/drawing/2014/main" id="{2627D523-282C-7097-0DD1-6B9DA5982C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838819" y="4706717"/>
                  <a:ext cx="288158" cy="482139"/>
                  <a:chOff x="4474" y="2182"/>
                  <a:chExt cx="221" cy="388"/>
                </a:xfrm>
                <a:solidFill>
                  <a:srgbClr val="0092D0"/>
                </a:solidFill>
              </p:grpSpPr>
              <p:sp>
                <p:nvSpPr>
                  <p:cNvPr id="812" name="Freeform 822">
                    <a:extLst>
                      <a:ext uri="{FF2B5EF4-FFF2-40B4-BE49-F238E27FC236}">
                        <a16:creationId xmlns:a16="http://schemas.microsoft.com/office/drawing/2014/main" id="{294C1F85-CFBD-F53A-5342-17E2584772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74" y="2480"/>
                    <a:ext cx="189" cy="90"/>
                  </a:xfrm>
                  <a:custGeom>
                    <a:avLst/>
                    <a:gdLst/>
                    <a:ahLst/>
                    <a:cxnLst>
                      <a:cxn ang="0">
                        <a:pos x="20" y="47"/>
                      </a:cxn>
                      <a:cxn ang="0">
                        <a:pos x="17" y="51"/>
                      </a:cxn>
                      <a:cxn ang="0">
                        <a:pos x="8" y="58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  <a:cxn ang="0">
                        <a:pos x="0" y="68"/>
                      </a:cxn>
                      <a:cxn ang="0">
                        <a:pos x="2" y="71"/>
                      </a:cxn>
                      <a:cxn ang="0">
                        <a:pos x="5" y="73"/>
                      </a:cxn>
                      <a:cxn ang="0">
                        <a:pos x="11" y="74"/>
                      </a:cxn>
                      <a:cxn ang="0">
                        <a:pos x="18" y="76"/>
                      </a:cxn>
                      <a:cxn ang="0">
                        <a:pos x="119" y="89"/>
                      </a:cxn>
                      <a:cxn ang="0">
                        <a:pos x="129" y="90"/>
                      </a:cxn>
                      <a:cxn ang="0">
                        <a:pos x="138" y="90"/>
                      </a:cxn>
                      <a:cxn ang="0">
                        <a:pos x="144" y="89"/>
                      </a:cxn>
                      <a:cxn ang="0">
                        <a:pos x="148" y="88"/>
                      </a:cxn>
                      <a:cxn ang="0">
                        <a:pos x="151" y="86"/>
                      </a:cxn>
                      <a:cxn ang="0">
                        <a:pos x="155" y="84"/>
                      </a:cxn>
                      <a:cxn ang="0">
                        <a:pos x="157" y="81"/>
                      </a:cxn>
                      <a:cxn ang="0">
                        <a:pos x="189" y="0"/>
                      </a:cxn>
                      <a:cxn ang="0">
                        <a:pos x="20" y="47"/>
                      </a:cxn>
                    </a:cxnLst>
                    <a:rect l="0" t="0" r="r" b="b"/>
                    <a:pathLst>
                      <a:path w="189" h="90">
                        <a:moveTo>
                          <a:pt x="20" y="47"/>
                        </a:moveTo>
                        <a:lnTo>
                          <a:pt x="17" y="51"/>
                        </a:lnTo>
                        <a:lnTo>
                          <a:pt x="8" y="58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  <a:lnTo>
                          <a:pt x="0" y="68"/>
                        </a:lnTo>
                        <a:lnTo>
                          <a:pt x="2" y="71"/>
                        </a:lnTo>
                        <a:lnTo>
                          <a:pt x="5" y="73"/>
                        </a:lnTo>
                        <a:lnTo>
                          <a:pt x="11" y="74"/>
                        </a:lnTo>
                        <a:lnTo>
                          <a:pt x="18" y="76"/>
                        </a:lnTo>
                        <a:lnTo>
                          <a:pt x="119" y="89"/>
                        </a:lnTo>
                        <a:lnTo>
                          <a:pt x="129" y="90"/>
                        </a:lnTo>
                        <a:lnTo>
                          <a:pt x="138" y="90"/>
                        </a:lnTo>
                        <a:lnTo>
                          <a:pt x="144" y="89"/>
                        </a:lnTo>
                        <a:lnTo>
                          <a:pt x="148" y="88"/>
                        </a:lnTo>
                        <a:lnTo>
                          <a:pt x="151" y="86"/>
                        </a:lnTo>
                        <a:lnTo>
                          <a:pt x="155" y="84"/>
                        </a:lnTo>
                        <a:lnTo>
                          <a:pt x="157" y="81"/>
                        </a:lnTo>
                        <a:lnTo>
                          <a:pt x="189" y="0"/>
                        </a:lnTo>
                        <a:lnTo>
                          <a:pt x="20" y="47"/>
                        </a:lnTo>
                        <a:close/>
                      </a:path>
                    </a:pathLst>
                  </a:custGeom>
                  <a:solidFill>
                    <a:srgbClr val="00768D"/>
                  </a:solidFill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13" name="Freeform 823">
                    <a:extLst>
                      <a:ext uri="{FF2B5EF4-FFF2-40B4-BE49-F238E27FC236}">
                        <a16:creationId xmlns:a16="http://schemas.microsoft.com/office/drawing/2014/main" id="{DDBC5E9C-5F38-1177-5E81-A22DCF065B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6" y="2479"/>
                    <a:ext cx="89" cy="85"/>
                  </a:xfrm>
                  <a:custGeom>
                    <a:avLst/>
                    <a:gdLst/>
                    <a:ahLst/>
                    <a:cxnLst>
                      <a:cxn ang="0">
                        <a:pos x="0" y="56"/>
                      </a:cxn>
                      <a:cxn ang="0">
                        <a:pos x="1" y="62"/>
                      </a:cxn>
                      <a:cxn ang="0">
                        <a:pos x="1" y="65"/>
                      </a:cxn>
                      <a:cxn ang="0">
                        <a:pos x="2" y="69"/>
                      </a:cxn>
                      <a:cxn ang="0">
                        <a:pos x="4" y="73"/>
                      </a:cxn>
                      <a:cxn ang="0">
                        <a:pos x="6" y="77"/>
                      </a:cxn>
                      <a:cxn ang="0">
                        <a:pos x="9" y="80"/>
                      </a:cxn>
                      <a:cxn ang="0">
                        <a:pos x="12" y="83"/>
                      </a:cxn>
                      <a:cxn ang="0">
                        <a:pos x="15" y="84"/>
                      </a:cxn>
                      <a:cxn ang="0">
                        <a:pos x="19" y="85"/>
                      </a:cxn>
                      <a:cxn ang="0">
                        <a:pos x="23" y="85"/>
                      </a:cxn>
                      <a:cxn ang="0">
                        <a:pos x="26" y="82"/>
                      </a:cxn>
                      <a:cxn ang="0">
                        <a:pos x="89" y="12"/>
                      </a:cxn>
                      <a:cxn ang="0">
                        <a:pos x="89" y="11"/>
                      </a:cxn>
                      <a:cxn ang="0">
                        <a:pos x="89" y="10"/>
                      </a:cxn>
                      <a:cxn ang="0">
                        <a:pos x="89" y="9"/>
                      </a:cxn>
                      <a:cxn ang="0">
                        <a:pos x="88" y="8"/>
                      </a:cxn>
                      <a:cxn ang="0">
                        <a:pos x="86" y="8"/>
                      </a:cxn>
                      <a:cxn ang="0">
                        <a:pos x="85" y="7"/>
                      </a:cxn>
                      <a:cxn ang="0">
                        <a:pos x="61" y="0"/>
                      </a:cxn>
                      <a:cxn ang="0">
                        <a:pos x="0" y="56"/>
                      </a:cxn>
                    </a:cxnLst>
                    <a:rect l="0" t="0" r="r" b="b"/>
                    <a:pathLst>
                      <a:path w="89" h="85">
                        <a:moveTo>
                          <a:pt x="0" y="56"/>
                        </a:moveTo>
                        <a:lnTo>
                          <a:pt x="1" y="62"/>
                        </a:lnTo>
                        <a:lnTo>
                          <a:pt x="1" y="65"/>
                        </a:lnTo>
                        <a:lnTo>
                          <a:pt x="2" y="69"/>
                        </a:lnTo>
                        <a:lnTo>
                          <a:pt x="4" y="73"/>
                        </a:lnTo>
                        <a:lnTo>
                          <a:pt x="6" y="77"/>
                        </a:lnTo>
                        <a:lnTo>
                          <a:pt x="9" y="80"/>
                        </a:lnTo>
                        <a:lnTo>
                          <a:pt x="12" y="83"/>
                        </a:lnTo>
                        <a:lnTo>
                          <a:pt x="15" y="84"/>
                        </a:lnTo>
                        <a:lnTo>
                          <a:pt x="19" y="85"/>
                        </a:lnTo>
                        <a:lnTo>
                          <a:pt x="23" y="85"/>
                        </a:lnTo>
                        <a:lnTo>
                          <a:pt x="26" y="82"/>
                        </a:lnTo>
                        <a:lnTo>
                          <a:pt x="89" y="12"/>
                        </a:lnTo>
                        <a:lnTo>
                          <a:pt x="89" y="11"/>
                        </a:lnTo>
                        <a:lnTo>
                          <a:pt x="89" y="10"/>
                        </a:lnTo>
                        <a:lnTo>
                          <a:pt x="89" y="9"/>
                        </a:lnTo>
                        <a:lnTo>
                          <a:pt x="88" y="8"/>
                        </a:lnTo>
                        <a:lnTo>
                          <a:pt x="86" y="8"/>
                        </a:lnTo>
                        <a:lnTo>
                          <a:pt x="85" y="7"/>
                        </a:lnTo>
                        <a:lnTo>
                          <a:pt x="61" y="0"/>
                        </a:lnTo>
                        <a:lnTo>
                          <a:pt x="0" y="56"/>
                        </a:lnTo>
                        <a:close/>
                      </a:path>
                    </a:pathLst>
                  </a:custGeom>
                  <a:solidFill>
                    <a:srgbClr val="00768D"/>
                  </a:solidFill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14" name="Freeform 824">
                    <a:extLst>
                      <a:ext uri="{FF2B5EF4-FFF2-40B4-BE49-F238E27FC236}">
                        <a16:creationId xmlns:a16="http://schemas.microsoft.com/office/drawing/2014/main" id="{6C42D374-1D1A-1A7D-A36D-C45F9B1098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94" y="2481"/>
                    <a:ext cx="172" cy="57"/>
                  </a:xfrm>
                  <a:custGeom>
                    <a:avLst/>
                    <a:gdLst/>
                    <a:ahLst/>
                    <a:cxnLst>
                      <a:cxn ang="0">
                        <a:pos x="172" y="0"/>
                      </a:cxn>
                      <a:cxn ang="0">
                        <a:pos x="114" y="52"/>
                      </a:cxn>
                      <a:cxn ang="0">
                        <a:pos x="112" y="54"/>
                      </a:cxn>
                      <a:cxn ang="0">
                        <a:pos x="110" y="56"/>
                      </a:cxn>
                      <a:cxn ang="0">
                        <a:pos x="106" y="57"/>
                      </a:cxn>
                      <a:cxn ang="0">
                        <a:pos x="100" y="56"/>
                      </a:cxn>
                      <a:cxn ang="0">
                        <a:pos x="0" y="45"/>
                      </a:cxn>
                      <a:cxn ang="0">
                        <a:pos x="2" y="37"/>
                      </a:cxn>
                      <a:cxn ang="0">
                        <a:pos x="172" y="0"/>
                      </a:cxn>
                    </a:cxnLst>
                    <a:rect l="0" t="0" r="r" b="b"/>
                    <a:pathLst>
                      <a:path w="172" h="57">
                        <a:moveTo>
                          <a:pt x="172" y="0"/>
                        </a:moveTo>
                        <a:lnTo>
                          <a:pt x="114" y="52"/>
                        </a:lnTo>
                        <a:lnTo>
                          <a:pt x="112" y="54"/>
                        </a:lnTo>
                        <a:lnTo>
                          <a:pt x="110" y="56"/>
                        </a:lnTo>
                        <a:lnTo>
                          <a:pt x="106" y="57"/>
                        </a:lnTo>
                        <a:lnTo>
                          <a:pt x="100" y="56"/>
                        </a:lnTo>
                        <a:lnTo>
                          <a:pt x="0" y="45"/>
                        </a:lnTo>
                        <a:lnTo>
                          <a:pt x="2" y="37"/>
                        </a:lnTo>
                        <a:lnTo>
                          <a:pt x="172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15" name="Freeform 825">
                    <a:extLst>
                      <a:ext uri="{FF2B5EF4-FFF2-40B4-BE49-F238E27FC236}">
                        <a16:creationId xmlns:a16="http://schemas.microsoft.com/office/drawing/2014/main" id="{5588E4D9-8863-9CCD-90A9-32C799885E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93" y="2185"/>
                    <a:ext cx="172" cy="351"/>
                  </a:xfrm>
                  <a:custGeom>
                    <a:avLst/>
                    <a:gdLst/>
                    <a:ahLst/>
                    <a:cxnLst>
                      <a:cxn ang="0">
                        <a:pos x="172" y="0"/>
                      </a:cxn>
                      <a:cxn ang="0">
                        <a:pos x="172" y="294"/>
                      </a:cxn>
                      <a:cxn ang="0">
                        <a:pos x="115" y="347"/>
                      </a:cxn>
                      <a:cxn ang="0">
                        <a:pos x="113" y="348"/>
                      </a:cxn>
                      <a:cxn ang="0">
                        <a:pos x="110" y="350"/>
                      </a:cxn>
                      <a:cxn ang="0">
                        <a:pos x="107" y="351"/>
                      </a:cxn>
                      <a:cxn ang="0">
                        <a:pos x="101" y="350"/>
                      </a:cxn>
                      <a:cxn ang="0">
                        <a:pos x="6" y="340"/>
                      </a:cxn>
                      <a:cxn ang="0">
                        <a:pos x="3" y="339"/>
                      </a:cxn>
                      <a:cxn ang="0">
                        <a:pos x="1" y="338"/>
                      </a:cxn>
                      <a:cxn ang="0">
                        <a:pos x="1" y="335"/>
                      </a:cxn>
                      <a:cxn ang="0">
                        <a:pos x="0" y="331"/>
                      </a:cxn>
                      <a:cxn ang="0">
                        <a:pos x="1" y="12"/>
                      </a:cxn>
                      <a:cxn ang="0">
                        <a:pos x="104" y="0"/>
                      </a:cxn>
                      <a:cxn ang="0">
                        <a:pos x="172" y="0"/>
                      </a:cxn>
                    </a:cxnLst>
                    <a:rect l="0" t="0" r="r" b="b"/>
                    <a:pathLst>
                      <a:path w="172" h="351">
                        <a:moveTo>
                          <a:pt x="172" y="0"/>
                        </a:moveTo>
                        <a:lnTo>
                          <a:pt x="172" y="294"/>
                        </a:lnTo>
                        <a:lnTo>
                          <a:pt x="115" y="347"/>
                        </a:lnTo>
                        <a:lnTo>
                          <a:pt x="113" y="348"/>
                        </a:lnTo>
                        <a:lnTo>
                          <a:pt x="110" y="350"/>
                        </a:lnTo>
                        <a:lnTo>
                          <a:pt x="107" y="351"/>
                        </a:lnTo>
                        <a:lnTo>
                          <a:pt x="101" y="350"/>
                        </a:lnTo>
                        <a:lnTo>
                          <a:pt x="6" y="340"/>
                        </a:lnTo>
                        <a:lnTo>
                          <a:pt x="3" y="339"/>
                        </a:lnTo>
                        <a:lnTo>
                          <a:pt x="1" y="338"/>
                        </a:lnTo>
                        <a:lnTo>
                          <a:pt x="1" y="335"/>
                        </a:lnTo>
                        <a:lnTo>
                          <a:pt x="0" y="331"/>
                        </a:lnTo>
                        <a:lnTo>
                          <a:pt x="1" y="12"/>
                        </a:lnTo>
                        <a:lnTo>
                          <a:pt x="104" y="0"/>
                        </a:lnTo>
                        <a:lnTo>
                          <a:pt x="172" y="0"/>
                        </a:lnTo>
                        <a:close/>
                      </a:path>
                    </a:pathLst>
                  </a:custGeom>
                  <a:solidFill>
                    <a:srgbClr val="00768D"/>
                  </a:solidFill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16" name="Freeform 826">
                    <a:extLst>
                      <a:ext uri="{FF2B5EF4-FFF2-40B4-BE49-F238E27FC236}">
                        <a16:creationId xmlns:a16="http://schemas.microsoft.com/office/drawing/2014/main" id="{7AE2BB4B-E878-F2D8-BD0F-EAC8DB06CE9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93" y="2182"/>
                    <a:ext cx="170" cy="22"/>
                  </a:xfrm>
                  <a:custGeom>
                    <a:avLst/>
                    <a:gdLst/>
                    <a:ahLst/>
                    <a:cxnLst>
                      <a:cxn ang="0">
                        <a:pos x="1" y="14"/>
                      </a:cxn>
                      <a:cxn ang="0">
                        <a:pos x="97" y="0"/>
                      </a:cxn>
                      <a:cxn ang="0">
                        <a:pos x="170" y="3"/>
                      </a:cxn>
                      <a:cxn ang="0">
                        <a:pos x="103" y="22"/>
                      </a:cxn>
                      <a:cxn ang="0">
                        <a:pos x="0" y="17"/>
                      </a:cxn>
                      <a:cxn ang="0">
                        <a:pos x="0" y="16"/>
                      </a:cxn>
                      <a:cxn ang="0">
                        <a:pos x="0" y="15"/>
                      </a:cxn>
                      <a:cxn ang="0">
                        <a:pos x="1" y="14"/>
                      </a:cxn>
                    </a:cxnLst>
                    <a:rect l="0" t="0" r="r" b="b"/>
                    <a:pathLst>
                      <a:path w="170" h="22">
                        <a:moveTo>
                          <a:pt x="1" y="14"/>
                        </a:moveTo>
                        <a:lnTo>
                          <a:pt x="97" y="0"/>
                        </a:lnTo>
                        <a:lnTo>
                          <a:pt x="170" y="3"/>
                        </a:lnTo>
                        <a:lnTo>
                          <a:pt x="103" y="22"/>
                        </a:lnTo>
                        <a:lnTo>
                          <a:pt x="0" y="17"/>
                        </a:lnTo>
                        <a:lnTo>
                          <a:pt x="0" y="16"/>
                        </a:lnTo>
                        <a:lnTo>
                          <a:pt x="0" y="15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17" name="Freeform 827">
                    <a:extLst>
                      <a:ext uri="{FF2B5EF4-FFF2-40B4-BE49-F238E27FC236}">
                        <a16:creationId xmlns:a16="http://schemas.microsoft.com/office/drawing/2014/main" id="{428C19EA-1993-03A4-866B-DD78D3F38D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91" y="2196"/>
                    <a:ext cx="110" cy="327"/>
                  </a:xfrm>
                  <a:custGeom>
                    <a:avLst/>
                    <a:gdLst/>
                    <a:ahLst/>
                    <a:cxnLst>
                      <a:cxn ang="0">
                        <a:pos x="2" y="316"/>
                      </a:cxn>
                      <a:cxn ang="0">
                        <a:pos x="4" y="320"/>
                      </a:cxn>
                      <a:cxn ang="0">
                        <a:pos x="6" y="320"/>
                      </a:cxn>
                      <a:cxn ang="0">
                        <a:pos x="9" y="320"/>
                      </a:cxn>
                      <a:cxn ang="0">
                        <a:pos x="12" y="320"/>
                      </a:cxn>
                      <a:cxn ang="0">
                        <a:pos x="110" y="327"/>
                      </a:cxn>
                      <a:cxn ang="0">
                        <a:pos x="110" y="12"/>
                      </a:cxn>
                      <a:cxn ang="0">
                        <a:pos x="109" y="9"/>
                      </a:cxn>
                      <a:cxn ang="0">
                        <a:pos x="107" y="7"/>
                      </a:cxn>
                      <a:cxn ang="0">
                        <a:pos x="104" y="6"/>
                      </a:cxn>
                      <a:cxn ang="0">
                        <a:pos x="101" y="6"/>
                      </a:cxn>
                      <a:cxn ang="0">
                        <a:pos x="98" y="6"/>
                      </a:cxn>
                      <a:cxn ang="0">
                        <a:pos x="22" y="1"/>
                      </a:cxn>
                      <a:cxn ang="0">
                        <a:pos x="12" y="0"/>
                      </a:cxn>
                      <a:cxn ang="0">
                        <a:pos x="9" y="0"/>
                      </a:cxn>
                      <a:cxn ang="0">
                        <a:pos x="6" y="0"/>
                      </a:cxn>
                      <a:cxn ang="0">
                        <a:pos x="3" y="1"/>
                      </a:cxn>
                      <a:cxn ang="0">
                        <a:pos x="2" y="3"/>
                      </a:cxn>
                      <a:cxn ang="0">
                        <a:pos x="0" y="7"/>
                      </a:cxn>
                      <a:cxn ang="0">
                        <a:pos x="0" y="12"/>
                      </a:cxn>
                      <a:cxn ang="0">
                        <a:pos x="0" y="180"/>
                      </a:cxn>
                      <a:cxn ang="0">
                        <a:pos x="0" y="182"/>
                      </a:cxn>
                      <a:cxn ang="0">
                        <a:pos x="1" y="182"/>
                      </a:cxn>
                      <a:cxn ang="0">
                        <a:pos x="2" y="182"/>
                      </a:cxn>
                      <a:cxn ang="0">
                        <a:pos x="2" y="316"/>
                      </a:cxn>
                    </a:cxnLst>
                    <a:rect l="0" t="0" r="r" b="b"/>
                    <a:pathLst>
                      <a:path w="110" h="327">
                        <a:moveTo>
                          <a:pt x="2" y="316"/>
                        </a:moveTo>
                        <a:lnTo>
                          <a:pt x="4" y="320"/>
                        </a:lnTo>
                        <a:lnTo>
                          <a:pt x="6" y="320"/>
                        </a:lnTo>
                        <a:lnTo>
                          <a:pt x="9" y="320"/>
                        </a:lnTo>
                        <a:lnTo>
                          <a:pt x="12" y="320"/>
                        </a:lnTo>
                        <a:lnTo>
                          <a:pt x="110" y="327"/>
                        </a:lnTo>
                        <a:lnTo>
                          <a:pt x="110" y="12"/>
                        </a:lnTo>
                        <a:lnTo>
                          <a:pt x="109" y="9"/>
                        </a:lnTo>
                        <a:lnTo>
                          <a:pt x="107" y="7"/>
                        </a:lnTo>
                        <a:lnTo>
                          <a:pt x="104" y="6"/>
                        </a:lnTo>
                        <a:lnTo>
                          <a:pt x="101" y="6"/>
                        </a:lnTo>
                        <a:lnTo>
                          <a:pt x="98" y="6"/>
                        </a:lnTo>
                        <a:lnTo>
                          <a:pt x="22" y="1"/>
                        </a:lnTo>
                        <a:lnTo>
                          <a:pt x="12" y="0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3" y="1"/>
                        </a:lnTo>
                        <a:lnTo>
                          <a:pt x="2" y="3"/>
                        </a:lnTo>
                        <a:lnTo>
                          <a:pt x="0" y="7"/>
                        </a:lnTo>
                        <a:lnTo>
                          <a:pt x="0" y="12"/>
                        </a:lnTo>
                        <a:lnTo>
                          <a:pt x="0" y="180"/>
                        </a:lnTo>
                        <a:lnTo>
                          <a:pt x="0" y="182"/>
                        </a:lnTo>
                        <a:lnTo>
                          <a:pt x="1" y="182"/>
                        </a:lnTo>
                        <a:lnTo>
                          <a:pt x="2" y="182"/>
                        </a:lnTo>
                        <a:lnTo>
                          <a:pt x="2" y="31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18" name="Line 828">
                    <a:extLst>
                      <a:ext uri="{FF2B5EF4-FFF2-40B4-BE49-F238E27FC236}">
                        <a16:creationId xmlns:a16="http://schemas.microsoft.com/office/drawing/2014/main" id="{29B7B86F-9445-4F89-E975-D553CD04D5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09" y="2201"/>
                    <a:ext cx="1" cy="320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19" name="Freeform 829">
                    <a:extLst>
                      <a:ext uri="{FF2B5EF4-FFF2-40B4-BE49-F238E27FC236}">
                        <a16:creationId xmlns:a16="http://schemas.microsoft.com/office/drawing/2014/main" id="{1D7ADCA3-D126-950B-9BDF-2A08CB429A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9" y="2200"/>
                    <a:ext cx="9" cy="324"/>
                  </a:xfrm>
                  <a:custGeom>
                    <a:avLst/>
                    <a:gdLst/>
                    <a:ahLst/>
                    <a:cxnLst>
                      <a:cxn ang="0">
                        <a:pos x="0" y="324"/>
                      </a:cxn>
                      <a:cxn ang="0">
                        <a:pos x="9" y="319"/>
                      </a:cxn>
                      <a:cxn ang="0">
                        <a:pos x="9" y="0"/>
                      </a:cxn>
                      <a:cxn ang="0">
                        <a:pos x="0" y="3"/>
                      </a:cxn>
                      <a:cxn ang="0">
                        <a:pos x="0" y="324"/>
                      </a:cxn>
                    </a:cxnLst>
                    <a:rect l="0" t="0" r="r" b="b"/>
                    <a:pathLst>
                      <a:path w="9" h="324">
                        <a:moveTo>
                          <a:pt x="0" y="324"/>
                        </a:moveTo>
                        <a:lnTo>
                          <a:pt x="9" y="319"/>
                        </a:lnTo>
                        <a:lnTo>
                          <a:pt x="9" y="0"/>
                        </a:lnTo>
                        <a:lnTo>
                          <a:pt x="0" y="3"/>
                        </a:lnTo>
                        <a:lnTo>
                          <a:pt x="0" y="324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20" name="Line 830">
                    <a:extLst>
                      <a:ext uri="{FF2B5EF4-FFF2-40B4-BE49-F238E27FC236}">
                        <a16:creationId xmlns:a16="http://schemas.microsoft.com/office/drawing/2014/main" id="{FB4FACA4-6A23-C836-6658-F09524E13C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353"/>
                    <a:ext cx="109" cy="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21" name="Line 831">
                    <a:extLst>
                      <a:ext uri="{FF2B5EF4-FFF2-40B4-BE49-F238E27FC236}">
                        <a16:creationId xmlns:a16="http://schemas.microsoft.com/office/drawing/2014/main" id="{D2484F27-D1D3-62A8-51B5-F5E167F7DA4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373"/>
                    <a:ext cx="109" cy="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22" name="Line 832">
                    <a:extLst>
                      <a:ext uri="{FF2B5EF4-FFF2-40B4-BE49-F238E27FC236}">
                        <a16:creationId xmlns:a16="http://schemas.microsoft.com/office/drawing/2014/main" id="{401A6886-BD8E-A05F-D45B-615E993717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9" y="2513"/>
                    <a:ext cx="101" cy="10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23" name="Line 833">
                    <a:extLst>
                      <a:ext uri="{FF2B5EF4-FFF2-40B4-BE49-F238E27FC236}">
                        <a16:creationId xmlns:a16="http://schemas.microsoft.com/office/drawing/2014/main" id="{30C777CA-E743-3B25-F8DA-B814A8496E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88" y="2388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24" name="Line 834">
                    <a:extLst>
                      <a:ext uri="{FF2B5EF4-FFF2-40B4-BE49-F238E27FC236}">
                        <a16:creationId xmlns:a16="http://schemas.microsoft.com/office/drawing/2014/main" id="{6B2DFE46-99A9-A00A-999D-9F9FBD34D4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01" y="2380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25" name="Line 835">
                    <a:extLst>
                      <a:ext uri="{FF2B5EF4-FFF2-40B4-BE49-F238E27FC236}">
                        <a16:creationId xmlns:a16="http://schemas.microsoft.com/office/drawing/2014/main" id="{FCB7A856-C048-21CB-FCBC-E5EA311311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05" y="2380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26" name="Line 836">
                    <a:extLst>
                      <a:ext uri="{FF2B5EF4-FFF2-40B4-BE49-F238E27FC236}">
                        <a16:creationId xmlns:a16="http://schemas.microsoft.com/office/drawing/2014/main" id="{63A7B09C-7175-CF67-34A0-CA2D293BD63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08" y="2380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27" name="Line 837">
                    <a:extLst>
                      <a:ext uri="{FF2B5EF4-FFF2-40B4-BE49-F238E27FC236}">
                        <a16:creationId xmlns:a16="http://schemas.microsoft.com/office/drawing/2014/main" id="{B2218A82-4C12-FA89-6DBE-F737D52387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12" y="2380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28" name="Line 838">
                    <a:extLst>
                      <a:ext uri="{FF2B5EF4-FFF2-40B4-BE49-F238E27FC236}">
                        <a16:creationId xmlns:a16="http://schemas.microsoft.com/office/drawing/2014/main" id="{4D8288D1-2222-5EC5-334D-C7CF1BB44A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15" y="2381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29" name="Line 839">
                    <a:extLst>
                      <a:ext uri="{FF2B5EF4-FFF2-40B4-BE49-F238E27FC236}">
                        <a16:creationId xmlns:a16="http://schemas.microsoft.com/office/drawing/2014/main" id="{C4D1F219-256B-B880-68B6-4BA8898CD0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29" y="2382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30" name="Line 840">
                    <a:extLst>
                      <a:ext uri="{FF2B5EF4-FFF2-40B4-BE49-F238E27FC236}">
                        <a16:creationId xmlns:a16="http://schemas.microsoft.com/office/drawing/2014/main" id="{6408E581-B4AA-AEF1-9167-8CA8C6B01E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19" y="2381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31" name="Line 841">
                    <a:extLst>
                      <a:ext uri="{FF2B5EF4-FFF2-40B4-BE49-F238E27FC236}">
                        <a16:creationId xmlns:a16="http://schemas.microsoft.com/office/drawing/2014/main" id="{46111169-EC83-8D7D-F71E-27D379D6E5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22" y="2381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32" name="Line 842">
                    <a:extLst>
                      <a:ext uri="{FF2B5EF4-FFF2-40B4-BE49-F238E27FC236}">
                        <a16:creationId xmlns:a16="http://schemas.microsoft.com/office/drawing/2014/main" id="{8AC6EEF0-F94A-3D41-7455-E4D991ECD5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26" y="2382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33" name="Line 843">
                    <a:extLst>
                      <a:ext uri="{FF2B5EF4-FFF2-40B4-BE49-F238E27FC236}">
                        <a16:creationId xmlns:a16="http://schemas.microsoft.com/office/drawing/2014/main" id="{105F58C4-11E8-FA3F-6C00-0A63D64107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33" y="2383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34" name="Line 844">
                    <a:extLst>
                      <a:ext uri="{FF2B5EF4-FFF2-40B4-BE49-F238E27FC236}">
                        <a16:creationId xmlns:a16="http://schemas.microsoft.com/office/drawing/2014/main" id="{5FEA9460-8FE2-F6C0-4A39-BB79D5ACC0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36" y="2383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35" name="Line 845">
                    <a:extLst>
                      <a:ext uri="{FF2B5EF4-FFF2-40B4-BE49-F238E27FC236}">
                        <a16:creationId xmlns:a16="http://schemas.microsoft.com/office/drawing/2014/main" id="{038DEF28-C2F0-1C74-A89C-8BB4144407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40" y="2383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36" name="Line 846">
                    <a:extLst>
                      <a:ext uri="{FF2B5EF4-FFF2-40B4-BE49-F238E27FC236}">
                        <a16:creationId xmlns:a16="http://schemas.microsoft.com/office/drawing/2014/main" id="{5D42EE8C-6931-6A0E-74E0-308763361F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44" y="2384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37" name="Line 847">
                    <a:extLst>
                      <a:ext uri="{FF2B5EF4-FFF2-40B4-BE49-F238E27FC236}">
                        <a16:creationId xmlns:a16="http://schemas.microsoft.com/office/drawing/2014/main" id="{95F2CC47-852C-6619-5BD4-D09F717C2D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47" y="2383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38" name="Line 848">
                    <a:extLst>
                      <a:ext uri="{FF2B5EF4-FFF2-40B4-BE49-F238E27FC236}">
                        <a16:creationId xmlns:a16="http://schemas.microsoft.com/office/drawing/2014/main" id="{43D0B3CB-2866-FCB8-C94B-E7AA3282D2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52" y="2384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39" name="Line 849">
                    <a:extLst>
                      <a:ext uri="{FF2B5EF4-FFF2-40B4-BE49-F238E27FC236}">
                        <a16:creationId xmlns:a16="http://schemas.microsoft.com/office/drawing/2014/main" id="{B93FF09D-1E6E-919B-89E5-73598FF424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55" y="2384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40" name="Line 850">
                    <a:extLst>
                      <a:ext uri="{FF2B5EF4-FFF2-40B4-BE49-F238E27FC236}">
                        <a16:creationId xmlns:a16="http://schemas.microsoft.com/office/drawing/2014/main" id="{7DD379F6-44E0-1FB0-1B88-9D28A088B0F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59" y="2385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41" name="Line 851">
                    <a:extLst>
                      <a:ext uri="{FF2B5EF4-FFF2-40B4-BE49-F238E27FC236}">
                        <a16:creationId xmlns:a16="http://schemas.microsoft.com/office/drawing/2014/main" id="{5836425D-7C05-AC80-E767-70C690ADFA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62" y="2384"/>
                    <a:ext cx="1" cy="13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42" name="Line 852">
                    <a:extLst>
                      <a:ext uri="{FF2B5EF4-FFF2-40B4-BE49-F238E27FC236}">
                        <a16:creationId xmlns:a16="http://schemas.microsoft.com/office/drawing/2014/main" id="{53677019-E947-451D-EA11-7748EE1ECC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66" y="2386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43" name="Line 853">
                    <a:extLst>
                      <a:ext uri="{FF2B5EF4-FFF2-40B4-BE49-F238E27FC236}">
                        <a16:creationId xmlns:a16="http://schemas.microsoft.com/office/drawing/2014/main" id="{1D158434-D9A8-64A1-C89C-0D78B329B6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70" y="2386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44" name="Line 854">
                    <a:extLst>
                      <a:ext uri="{FF2B5EF4-FFF2-40B4-BE49-F238E27FC236}">
                        <a16:creationId xmlns:a16="http://schemas.microsoft.com/office/drawing/2014/main" id="{E2A242CE-E1EF-A52C-09DC-9BB3BC0E97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73" y="2387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45" name="Line 855">
                    <a:extLst>
                      <a:ext uri="{FF2B5EF4-FFF2-40B4-BE49-F238E27FC236}">
                        <a16:creationId xmlns:a16="http://schemas.microsoft.com/office/drawing/2014/main" id="{A6C158E7-848C-A710-65EA-7EBA8673521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77" y="2387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46" name="Line 856">
                    <a:extLst>
                      <a:ext uri="{FF2B5EF4-FFF2-40B4-BE49-F238E27FC236}">
                        <a16:creationId xmlns:a16="http://schemas.microsoft.com/office/drawing/2014/main" id="{11A3D12F-6855-8178-62C1-6BC6584A78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80" y="2386"/>
                    <a:ext cx="1" cy="13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47" name="Line 857">
                    <a:extLst>
                      <a:ext uri="{FF2B5EF4-FFF2-40B4-BE49-F238E27FC236}">
                        <a16:creationId xmlns:a16="http://schemas.microsoft.com/office/drawing/2014/main" id="{4C74B4D3-2BBF-7057-C356-C31BFAB114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84" y="2388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48" name="Line 858">
                    <a:extLst>
                      <a:ext uri="{FF2B5EF4-FFF2-40B4-BE49-F238E27FC236}">
                        <a16:creationId xmlns:a16="http://schemas.microsoft.com/office/drawing/2014/main" id="{D8DF3667-0F1A-6270-EC44-4A7731FCF7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227"/>
                    <a:ext cx="109" cy="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49" name="Line 859">
                    <a:extLst>
                      <a:ext uri="{FF2B5EF4-FFF2-40B4-BE49-F238E27FC236}">
                        <a16:creationId xmlns:a16="http://schemas.microsoft.com/office/drawing/2014/main" id="{B0DF9071-72B6-8257-6C58-E55623967E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378"/>
                    <a:ext cx="109" cy="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50" name="Oval 860">
                    <a:extLst>
                      <a:ext uri="{FF2B5EF4-FFF2-40B4-BE49-F238E27FC236}">
                        <a16:creationId xmlns:a16="http://schemas.microsoft.com/office/drawing/2014/main" id="{E4A6844E-10B9-30F7-579C-640236CC5C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01" y="2207"/>
                    <a:ext cx="10" cy="12"/>
                  </a:xfrm>
                  <a:prstGeom prst="ellips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51" name="Oval 861">
                    <a:extLst>
                      <a:ext uri="{FF2B5EF4-FFF2-40B4-BE49-F238E27FC236}">
                        <a16:creationId xmlns:a16="http://schemas.microsoft.com/office/drawing/2014/main" id="{8CF34BD8-7DC8-E040-E188-4C57946384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1" y="2208"/>
                    <a:ext cx="11" cy="12"/>
                  </a:xfrm>
                  <a:prstGeom prst="ellips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52" name="Oval 862">
                    <a:extLst>
                      <a:ext uri="{FF2B5EF4-FFF2-40B4-BE49-F238E27FC236}">
                        <a16:creationId xmlns:a16="http://schemas.microsoft.com/office/drawing/2014/main" id="{99A7CA3E-5F87-3E66-50D0-D00974EBCC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42" y="2209"/>
                    <a:ext cx="11" cy="12"/>
                  </a:xfrm>
                  <a:prstGeom prst="ellips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53" name="Freeform 863">
                    <a:extLst>
                      <a:ext uri="{FF2B5EF4-FFF2-40B4-BE49-F238E27FC236}">
                        <a16:creationId xmlns:a16="http://schemas.microsoft.com/office/drawing/2014/main" id="{68153B01-8CF2-0798-7219-43E933777B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2211"/>
                    <a:ext cx="10" cy="1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0"/>
                      </a:cxn>
                      <a:cxn ang="0">
                        <a:pos x="10" y="16"/>
                      </a:cxn>
                      <a:cxn ang="0">
                        <a:pos x="0" y="15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" h="16">
                        <a:moveTo>
                          <a:pt x="0" y="0"/>
                        </a:moveTo>
                        <a:lnTo>
                          <a:pt x="10" y="0"/>
                        </a:lnTo>
                        <a:lnTo>
                          <a:pt x="10" y="16"/>
                        </a:lnTo>
                        <a:lnTo>
                          <a:pt x="0" y="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54" name="Line 864">
                    <a:extLst>
                      <a:ext uri="{FF2B5EF4-FFF2-40B4-BE49-F238E27FC236}">
                        <a16:creationId xmlns:a16="http://schemas.microsoft.com/office/drawing/2014/main" id="{E4BD2FD0-95B3-9A57-F08A-392C4AB52DB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248"/>
                    <a:ext cx="110" cy="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55" name="Line 865">
                    <a:extLst>
                      <a:ext uri="{FF2B5EF4-FFF2-40B4-BE49-F238E27FC236}">
                        <a16:creationId xmlns:a16="http://schemas.microsoft.com/office/drawing/2014/main" id="{3147E098-A97A-3894-DBFE-353CF43938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269"/>
                    <a:ext cx="109" cy="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56" name="Line 866">
                    <a:extLst>
                      <a:ext uri="{FF2B5EF4-FFF2-40B4-BE49-F238E27FC236}">
                        <a16:creationId xmlns:a16="http://schemas.microsoft.com/office/drawing/2014/main" id="{5859AE93-9B22-0897-4219-4758C598F4D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310"/>
                    <a:ext cx="109" cy="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57" name="Line 867">
                    <a:extLst>
                      <a:ext uri="{FF2B5EF4-FFF2-40B4-BE49-F238E27FC236}">
                        <a16:creationId xmlns:a16="http://schemas.microsoft.com/office/drawing/2014/main" id="{0ADEC8DC-CD3E-7750-1AC6-027D25EF0F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331"/>
                    <a:ext cx="110" cy="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58" name="Line 868">
                    <a:extLst>
                      <a:ext uri="{FF2B5EF4-FFF2-40B4-BE49-F238E27FC236}">
                        <a16:creationId xmlns:a16="http://schemas.microsoft.com/office/drawing/2014/main" id="{42AF0BF0-96DA-9582-B2F2-82B5D518A8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289"/>
                    <a:ext cx="109" cy="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59" name="Freeform 869">
                    <a:extLst>
                      <a:ext uri="{FF2B5EF4-FFF2-40B4-BE49-F238E27FC236}">
                        <a16:creationId xmlns:a16="http://schemas.microsoft.com/office/drawing/2014/main" id="{40898E81-DDC1-796B-1670-E07C70C1F5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0" y="2249"/>
                    <a:ext cx="90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2"/>
                      </a:cxn>
                      <a:cxn ang="0">
                        <a:pos x="90" y="28"/>
                      </a:cxn>
                      <a:cxn ang="0">
                        <a:pos x="90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90" h="28">
                        <a:moveTo>
                          <a:pt x="0" y="0"/>
                        </a:moveTo>
                        <a:lnTo>
                          <a:pt x="0" y="22"/>
                        </a:lnTo>
                        <a:lnTo>
                          <a:pt x="90" y="28"/>
                        </a:lnTo>
                        <a:lnTo>
                          <a:pt x="9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60" name="Freeform 870">
                    <a:extLst>
                      <a:ext uri="{FF2B5EF4-FFF2-40B4-BE49-F238E27FC236}">
                        <a16:creationId xmlns:a16="http://schemas.microsoft.com/office/drawing/2014/main" id="{80D38924-CAEC-CE99-9912-25BB890C7F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0" y="2270"/>
                    <a:ext cx="90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1"/>
                      </a:cxn>
                      <a:cxn ang="0">
                        <a:pos x="90" y="28"/>
                      </a:cxn>
                      <a:cxn ang="0">
                        <a:pos x="90" y="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90" h="28">
                        <a:moveTo>
                          <a:pt x="0" y="0"/>
                        </a:moveTo>
                        <a:lnTo>
                          <a:pt x="0" y="21"/>
                        </a:lnTo>
                        <a:lnTo>
                          <a:pt x="90" y="28"/>
                        </a:lnTo>
                        <a:lnTo>
                          <a:pt x="9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61" name="Freeform 871">
                    <a:extLst>
                      <a:ext uri="{FF2B5EF4-FFF2-40B4-BE49-F238E27FC236}">
                        <a16:creationId xmlns:a16="http://schemas.microsoft.com/office/drawing/2014/main" id="{EAAD595A-9DDA-22D3-79AB-36318D78E1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0" y="2290"/>
                    <a:ext cx="90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1"/>
                      </a:cxn>
                      <a:cxn ang="0">
                        <a:pos x="90" y="28"/>
                      </a:cxn>
                      <a:cxn ang="0">
                        <a:pos x="90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90" h="28">
                        <a:moveTo>
                          <a:pt x="0" y="0"/>
                        </a:moveTo>
                        <a:lnTo>
                          <a:pt x="0" y="21"/>
                        </a:lnTo>
                        <a:lnTo>
                          <a:pt x="90" y="28"/>
                        </a:lnTo>
                        <a:lnTo>
                          <a:pt x="9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62" name="Freeform 872">
                    <a:extLst>
                      <a:ext uri="{FF2B5EF4-FFF2-40B4-BE49-F238E27FC236}">
                        <a16:creationId xmlns:a16="http://schemas.microsoft.com/office/drawing/2014/main" id="{CB190100-F6C8-8AD0-8AB0-08BA4AB09F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0" y="2311"/>
                    <a:ext cx="90" cy="2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1"/>
                      </a:cxn>
                      <a:cxn ang="0">
                        <a:pos x="90" y="29"/>
                      </a:cxn>
                      <a:cxn ang="0">
                        <a:pos x="90" y="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90" h="29">
                        <a:moveTo>
                          <a:pt x="0" y="0"/>
                        </a:moveTo>
                        <a:lnTo>
                          <a:pt x="0" y="21"/>
                        </a:lnTo>
                        <a:lnTo>
                          <a:pt x="90" y="29"/>
                        </a:lnTo>
                        <a:lnTo>
                          <a:pt x="9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768D"/>
                  </a:solidFill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63" name="Oval 873">
                    <a:extLst>
                      <a:ext uri="{FF2B5EF4-FFF2-40B4-BE49-F238E27FC236}">
                        <a16:creationId xmlns:a16="http://schemas.microsoft.com/office/drawing/2014/main" id="{804B6B3C-0CEC-4AFD-017A-C44F4ECFA6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3" y="2258"/>
                    <a:ext cx="2" cy="1"/>
                  </a:xfrm>
                  <a:prstGeom prst="ellips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64" name="Freeform 874">
                    <a:extLst>
                      <a:ext uri="{FF2B5EF4-FFF2-40B4-BE49-F238E27FC236}">
                        <a16:creationId xmlns:a16="http://schemas.microsoft.com/office/drawing/2014/main" id="{7FCF0FAA-4BD0-2671-FCAA-BA23404CEF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16" y="2275"/>
                    <a:ext cx="55" cy="12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55" y="4"/>
                      </a:cxn>
                    </a:cxnLst>
                    <a:rect l="0" t="0" r="r" b="b"/>
                    <a:pathLst>
                      <a:path w="55" h="12">
                        <a:moveTo>
                          <a:pt x="0" y="12"/>
                        </a:moveTo>
                        <a:lnTo>
                          <a:pt x="0" y="0"/>
                        </a:lnTo>
                        <a:lnTo>
                          <a:pt x="55" y="4"/>
                        </a:lnTo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65" name="Freeform 875">
                    <a:extLst>
                      <a:ext uri="{FF2B5EF4-FFF2-40B4-BE49-F238E27FC236}">
                        <a16:creationId xmlns:a16="http://schemas.microsoft.com/office/drawing/2014/main" id="{ECCEEA7D-1FDD-3347-1268-53FB5F27CB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18" y="2281"/>
                    <a:ext cx="51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51" y="6"/>
                      </a:cxn>
                      <a:cxn ang="0">
                        <a:pos x="51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1" h="6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51" y="6"/>
                        </a:lnTo>
                        <a:lnTo>
                          <a:pt x="51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66" name="Freeform 876">
                    <a:extLst>
                      <a:ext uri="{FF2B5EF4-FFF2-40B4-BE49-F238E27FC236}">
                        <a16:creationId xmlns:a16="http://schemas.microsoft.com/office/drawing/2014/main" id="{D976BD78-BBDE-B49A-A812-1A2D9ED9A3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2" y="2288"/>
                    <a:ext cx="17" cy="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7" y="1"/>
                      </a:cxn>
                      <a:cxn ang="0">
                        <a:pos x="17" y="4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7" h="4">
                        <a:moveTo>
                          <a:pt x="0" y="0"/>
                        </a:moveTo>
                        <a:lnTo>
                          <a:pt x="17" y="1"/>
                        </a:lnTo>
                        <a:lnTo>
                          <a:pt x="17" y="4"/>
                        </a:lnTo>
                        <a:lnTo>
                          <a:pt x="0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67" name="Freeform 877">
                    <a:extLst>
                      <a:ext uri="{FF2B5EF4-FFF2-40B4-BE49-F238E27FC236}">
                        <a16:creationId xmlns:a16="http://schemas.microsoft.com/office/drawing/2014/main" id="{108D6752-C099-B991-A556-2CF803BEBB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1" y="2255"/>
                    <a:ext cx="39" cy="16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3"/>
                      </a:cxn>
                      <a:cxn ang="0">
                        <a:pos x="39" y="16"/>
                      </a:cxn>
                      <a:cxn ang="0">
                        <a:pos x="39" y="1"/>
                      </a:cxn>
                      <a:cxn ang="0">
                        <a:pos x="22" y="0"/>
                      </a:cxn>
                      <a:cxn ang="0">
                        <a:pos x="19" y="2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39" h="16">
                        <a:moveTo>
                          <a:pt x="0" y="1"/>
                        </a:moveTo>
                        <a:lnTo>
                          <a:pt x="0" y="13"/>
                        </a:lnTo>
                        <a:lnTo>
                          <a:pt x="39" y="16"/>
                        </a:lnTo>
                        <a:lnTo>
                          <a:pt x="39" y="1"/>
                        </a:lnTo>
                        <a:lnTo>
                          <a:pt x="22" y="0"/>
                        </a:lnTo>
                        <a:lnTo>
                          <a:pt x="19" y="2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68" name="Freeform 878">
                    <a:extLst>
                      <a:ext uri="{FF2B5EF4-FFF2-40B4-BE49-F238E27FC236}">
                        <a16:creationId xmlns:a16="http://schemas.microsoft.com/office/drawing/2014/main" id="{BE382AF5-6317-050A-4A52-578EBEAE57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8" y="2259"/>
                    <a:ext cx="71" cy="7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2"/>
                      </a:cxn>
                      <a:cxn ang="0">
                        <a:pos x="3" y="2"/>
                      </a:cxn>
                      <a:cxn ang="0">
                        <a:pos x="70" y="7"/>
                      </a:cxn>
                      <a:cxn ang="0">
                        <a:pos x="71" y="7"/>
                      </a:cxn>
                      <a:cxn ang="0">
                        <a:pos x="71" y="5"/>
                      </a:cxn>
                      <a:cxn ang="0">
                        <a:pos x="70" y="5"/>
                      </a:cxn>
                      <a:cxn ang="0">
                        <a:pos x="67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71" h="7">
                        <a:moveTo>
                          <a:pt x="3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3" y="2"/>
                        </a:lnTo>
                        <a:lnTo>
                          <a:pt x="70" y="7"/>
                        </a:lnTo>
                        <a:lnTo>
                          <a:pt x="71" y="7"/>
                        </a:lnTo>
                        <a:lnTo>
                          <a:pt x="71" y="5"/>
                        </a:lnTo>
                        <a:lnTo>
                          <a:pt x="70" y="5"/>
                        </a:lnTo>
                        <a:lnTo>
                          <a:pt x="67" y="4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705" name="Gruppieren 1846">
                  <a:extLst>
                    <a:ext uri="{FF2B5EF4-FFF2-40B4-BE49-F238E27FC236}">
                      <a16:creationId xmlns:a16="http://schemas.microsoft.com/office/drawing/2014/main" id="{A1F95139-EC14-C7A9-0891-9F5663DE28FF}"/>
                    </a:ext>
                  </a:extLst>
                </p:cNvPr>
                <p:cNvGrpSpPr/>
                <p:nvPr/>
              </p:nvGrpSpPr>
              <p:grpSpPr>
                <a:xfrm>
                  <a:off x="8145418" y="4670558"/>
                  <a:ext cx="822325" cy="631825"/>
                  <a:chOff x="1908175" y="3314700"/>
                  <a:chExt cx="822325" cy="631825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706" name="Rectangle 987">
                    <a:extLst>
                      <a:ext uri="{FF2B5EF4-FFF2-40B4-BE49-F238E27FC236}">
                        <a16:creationId xmlns:a16="http://schemas.microsoft.com/office/drawing/2014/main" id="{8020CBD8-A613-CADF-70F7-977B12FBFB3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09775" y="3657600"/>
                    <a:ext cx="441325" cy="31750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07" name="Rectangle 988">
                    <a:extLst>
                      <a:ext uri="{FF2B5EF4-FFF2-40B4-BE49-F238E27FC236}">
                        <a16:creationId xmlns:a16="http://schemas.microsoft.com/office/drawing/2014/main" id="{634B6DD4-8F23-F15E-D1A7-6F9B3443E3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363" y="3659188"/>
                    <a:ext cx="438150" cy="28575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08" name="Oval 989">
                    <a:extLst>
                      <a:ext uri="{FF2B5EF4-FFF2-40B4-BE49-F238E27FC236}">
                        <a16:creationId xmlns:a16="http://schemas.microsoft.com/office/drawing/2014/main" id="{7BEF3796-6075-7178-4165-FA25BB90C2A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5813" y="3638550"/>
                    <a:ext cx="36512" cy="42862"/>
                  </a:xfrm>
                  <a:prstGeom prst="ellipse">
                    <a:avLst/>
                  </a:prstGeom>
                  <a:solidFill>
                    <a:srgbClr val="BBBBBB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09" name="Oval 990">
                    <a:extLst>
                      <a:ext uri="{FF2B5EF4-FFF2-40B4-BE49-F238E27FC236}">
                        <a16:creationId xmlns:a16="http://schemas.microsoft.com/office/drawing/2014/main" id="{A84D445B-0A9C-BE12-1B9B-45B9C6E06C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7400" y="3640138"/>
                    <a:ext cx="33337" cy="39687"/>
                  </a:xfrm>
                  <a:prstGeom prst="ellips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10" name="Oval 991">
                    <a:extLst>
                      <a:ext uri="{FF2B5EF4-FFF2-40B4-BE49-F238E27FC236}">
                        <a16:creationId xmlns:a16="http://schemas.microsoft.com/office/drawing/2014/main" id="{5CA14477-0F5B-EB19-406B-3822A9721F1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2325" y="3638550"/>
                    <a:ext cx="34925" cy="42862"/>
                  </a:xfrm>
                  <a:prstGeom prst="ellipse">
                    <a:avLst/>
                  </a:prstGeom>
                  <a:solidFill>
                    <a:srgbClr val="BBBBBB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11" name="Oval 992">
                    <a:extLst>
                      <a:ext uri="{FF2B5EF4-FFF2-40B4-BE49-F238E27FC236}">
                        <a16:creationId xmlns:a16="http://schemas.microsoft.com/office/drawing/2014/main" id="{959C2AE8-E6FC-EC90-3B83-FE1A3A389D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3913" y="3640138"/>
                    <a:ext cx="31750" cy="39687"/>
                  </a:xfrm>
                  <a:prstGeom prst="ellips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12" name="Rectangle 993">
                    <a:extLst>
                      <a:ext uri="{FF2B5EF4-FFF2-40B4-BE49-F238E27FC236}">
                        <a16:creationId xmlns:a16="http://schemas.microsoft.com/office/drawing/2014/main" id="{261BB201-9771-B619-9F1E-F3674D93149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81250" y="3657600"/>
                    <a:ext cx="34925" cy="23812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13" name="Rectangle 994">
                    <a:extLst>
                      <a:ext uri="{FF2B5EF4-FFF2-40B4-BE49-F238E27FC236}">
                        <a16:creationId xmlns:a16="http://schemas.microsoft.com/office/drawing/2014/main" id="{DB4B98F9-8CA9-1F0A-C0B6-8D18CACA22B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82838" y="3659188"/>
                    <a:ext cx="31750" cy="20637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14" name="Rectangle 995">
                    <a:extLst>
                      <a:ext uri="{FF2B5EF4-FFF2-40B4-BE49-F238E27FC236}">
                        <a16:creationId xmlns:a16="http://schemas.microsoft.com/office/drawing/2014/main" id="{7C198357-DC79-1297-A2B1-E14DA5BB23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7550" y="3314700"/>
                    <a:ext cx="498475" cy="354012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15" name="Rectangle 996">
                    <a:extLst>
                      <a:ext uri="{FF2B5EF4-FFF2-40B4-BE49-F238E27FC236}">
                        <a16:creationId xmlns:a16="http://schemas.microsoft.com/office/drawing/2014/main" id="{95572064-050B-F98E-2B42-1505EF0933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9138" y="3316288"/>
                    <a:ext cx="495300" cy="350837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16" name="Rectangle 997">
                    <a:extLst>
                      <a:ext uri="{FF2B5EF4-FFF2-40B4-BE49-F238E27FC236}">
                        <a16:creationId xmlns:a16="http://schemas.microsoft.com/office/drawing/2014/main" id="{58601B3B-A7E9-AF1C-9681-898A234713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5175" y="3354388"/>
                    <a:ext cx="401637" cy="277812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17" name="Rectangle 998">
                    <a:extLst>
                      <a:ext uri="{FF2B5EF4-FFF2-40B4-BE49-F238E27FC236}">
                        <a16:creationId xmlns:a16="http://schemas.microsoft.com/office/drawing/2014/main" id="{DE40DB4B-3111-DE76-1455-A11D465DE50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6763" y="3355975"/>
                    <a:ext cx="398462" cy="274637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18" name="Freeform 999">
                    <a:extLst>
                      <a:ext uri="{FF2B5EF4-FFF2-40B4-BE49-F238E27FC236}">
                        <a16:creationId xmlns:a16="http://schemas.microsoft.com/office/drawing/2014/main" id="{A47A49B1-BE13-86CD-EE2C-E06BDFDC70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35175" y="3354388"/>
                    <a:ext cx="392112" cy="265112"/>
                  </a:xfrm>
                  <a:custGeom>
                    <a:avLst/>
                    <a:gdLst/>
                    <a:ahLst/>
                    <a:cxnLst>
                      <a:cxn ang="0">
                        <a:pos x="0" y="167"/>
                      </a:cxn>
                      <a:cxn ang="0">
                        <a:pos x="247" y="167"/>
                      </a:cxn>
                      <a:cxn ang="0">
                        <a:pos x="247" y="0"/>
                      </a:cxn>
                    </a:cxnLst>
                    <a:rect l="0" t="0" r="r" b="b"/>
                    <a:pathLst>
                      <a:path w="247" h="167">
                        <a:moveTo>
                          <a:pt x="0" y="167"/>
                        </a:moveTo>
                        <a:lnTo>
                          <a:pt x="247" y="167"/>
                        </a:lnTo>
                        <a:lnTo>
                          <a:pt x="247" y="0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19" name="Rectangle 1000">
                    <a:extLst>
                      <a:ext uri="{FF2B5EF4-FFF2-40B4-BE49-F238E27FC236}">
                        <a16:creationId xmlns:a16="http://schemas.microsoft.com/office/drawing/2014/main" id="{21A2B57D-5C90-A91F-48C5-4FF1787809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09775" y="3689350"/>
                    <a:ext cx="441325" cy="138112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0" name="Rectangle 1001">
                    <a:extLst>
                      <a:ext uri="{FF2B5EF4-FFF2-40B4-BE49-F238E27FC236}">
                        <a16:creationId xmlns:a16="http://schemas.microsoft.com/office/drawing/2014/main" id="{98249241-F795-97DF-331D-861060D5E0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363" y="3690938"/>
                    <a:ext cx="438150" cy="134937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1" name="Line 1002">
                    <a:extLst>
                      <a:ext uri="{FF2B5EF4-FFF2-40B4-BE49-F238E27FC236}">
                        <a16:creationId xmlns:a16="http://schemas.microsoft.com/office/drawing/2014/main" id="{EC677977-19E6-12FC-7670-AB467329D3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009775" y="3751263"/>
                    <a:ext cx="427037" cy="3175"/>
                  </a:xfrm>
                  <a:prstGeom prst="lin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2" name="Line 1003">
                    <a:extLst>
                      <a:ext uri="{FF2B5EF4-FFF2-40B4-BE49-F238E27FC236}">
                        <a16:creationId xmlns:a16="http://schemas.microsoft.com/office/drawing/2014/main" id="{EEAFC88C-5416-10B9-EEB2-9EABE0844B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74888" y="3719513"/>
                    <a:ext cx="119062" cy="4762"/>
                  </a:xfrm>
                  <a:prstGeom prst="lin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3" name="Rectangle 1004">
                    <a:extLst>
                      <a:ext uri="{FF2B5EF4-FFF2-40B4-BE49-F238E27FC236}">
                        <a16:creationId xmlns:a16="http://schemas.microsoft.com/office/drawing/2014/main" id="{D8A92296-033C-970F-4DD5-0824C9EC85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20888" y="3698875"/>
                    <a:ext cx="58737" cy="39687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4" name="Rectangle 1005">
                    <a:extLst>
                      <a:ext uri="{FF2B5EF4-FFF2-40B4-BE49-F238E27FC236}">
                        <a16:creationId xmlns:a16="http://schemas.microsoft.com/office/drawing/2014/main" id="{60FA7192-9A30-7C0E-726B-69E523B192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22475" y="3700463"/>
                    <a:ext cx="55562" cy="36512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5" name="Line 1006">
                    <a:extLst>
                      <a:ext uri="{FF2B5EF4-FFF2-40B4-BE49-F238E27FC236}">
                        <a16:creationId xmlns:a16="http://schemas.microsoft.com/office/drawing/2014/main" id="{1E03434C-F00E-D600-134E-0B8C936239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7888" y="3751263"/>
                    <a:ext cx="4762" cy="65087"/>
                  </a:xfrm>
                  <a:prstGeom prst="lin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6" name="Rectangle 1007">
                    <a:extLst>
                      <a:ext uri="{FF2B5EF4-FFF2-40B4-BE49-F238E27FC236}">
                        <a16:creationId xmlns:a16="http://schemas.microsoft.com/office/drawing/2014/main" id="{74832E81-1BF9-7CC3-E55C-B90F744BF6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97100" y="3768725"/>
                    <a:ext cx="219075" cy="26987"/>
                  </a:xfrm>
                  <a:prstGeom prst="rect">
                    <a:avLst/>
                  </a:prstGeom>
                  <a:solidFill>
                    <a:srgbClr val="22222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7" name="Rectangle 1008">
                    <a:extLst>
                      <a:ext uri="{FF2B5EF4-FFF2-40B4-BE49-F238E27FC236}">
                        <a16:creationId xmlns:a16="http://schemas.microsoft.com/office/drawing/2014/main" id="{98C54489-CFC2-6597-9182-CD9F2E0719A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98688" y="3770313"/>
                    <a:ext cx="215900" cy="23812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8" name="Oval 1009">
                    <a:extLst>
                      <a:ext uri="{FF2B5EF4-FFF2-40B4-BE49-F238E27FC236}">
                        <a16:creationId xmlns:a16="http://schemas.microsoft.com/office/drawing/2014/main" id="{CD0CE9E3-32BA-45F2-1C61-E922EC0E7E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5175" y="3757613"/>
                    <a:ext cx="20637" cy="1111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29" name="Oval 1010">
                    <a:extLst>
                      <a:ext uri="{FF2B5EF4-FFF2-40B4-BE49-F238E27FC236}">
                        <a16:creationId xmlns:a16="http://schemas.microsoft.com/office/drawing/2014/main" id="{A2C74A24-F443-6A94-6AF8-5877C09202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5175" y="3778250"/>
                    <a:ext cx="20637" cy="1746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30" name="Oval 1011">
                    <a:extLst>
                      <a:ext uri="{FF2B5EF4-FFF2-40B4-BE49-F238E27FC236}">
                        <a16:creationId xmlns:a16="http://schemas.microsoft.com/office/drawing/2014/main" id="{9210E094-67BA-2033-AA46-4E07FA56692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5175" y="3789363"/>
                    <a:ext cx="20637" cy="19050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31" name="Oval 1012">
                    <a:extLst>
                      <a:ext uri="{FF2B5EF4-FFF2-40B4-BE49-F238E27FC236}">
                        <a16:creationId xmlns:a16="http://schemas.microsoft.com/office/drawing/2014/main" id="{5A9B4434-555A-553F-B5DB-B4434409F6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4700" y="3757613"/>
                    <a:ext cx="25400" cy="1111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32" name="Oval 1013">
                    <a:extLst>
                      <a:ext uri="{FF2B5EF4-FFF2-40B4-BE49-F238E27FC236}">
                        <a16:creationId xmlns:a16="http://schemas.microsoft.com/office/drawing/2014/main" id="{EE250F41-416C-4646-8B20-7D5740C322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4700" y="3778250"/>
                    <a:ext cx="25400" cy="1746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33" name="Oval 1014">
                    <a:extLst>
                      <a:ext uri="{FF2B5EF4-FFF2-40B4-BE49-F238E27FC236}">
                        <a16:creationId xmlns:a16="http://schemas.microsoft.com/office/drawing/2014/main" id="{4361E4E8-1386-35A4-BE03-FCD508E59C1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4700" y="3789363"/>
                    <a:ext cx="25400" cy="19050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34" name="Oval 1015">
                    <a:extLst>
                      <a:ext uri="{FF2B5EF4-FFF2-40B4-BE49-F238E27FC236}">
                        <a16:creationId xmlns:a16="http://schemas.microsoft.com/office/drawing/2014/main" id="{0B645475-E935-7EE8-4FD6-3B031D472F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5813" y="3757613"/>
                    <a:ext cx="23812" cy="1111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35" name="Oval 1016">
                    <a:extLst>
                      <a:ext uri="{FF2B5EF4-FFF2-40B4-BE49-F238E27FC236}">
                        <a16:creationId xmlns:a16="http://schemas.microsoft.com/office/drawing/2014/main" id="{0DED717C-3241-2FB8-B4DF-788CE0B83E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5813" y="3778250"/>
                    <a:ext cx="23812" cy="1746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36" name="Oval 1017">
                    <a:extLst>
                      <a:ext uri="{FF2B5EF4-FFF2-40B4-BE49-F238E27FC236}">
                        <a16:creationId xmlns:a16="http://schemas.microsoft.com/office/drawing/2014/main" id="{A1E4646F-9534-3150-D126-8E4F4F41DE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5813" y="3789363"/>
                    <a:ext cx="23812" cy="19050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37" name="Oval 1018">
                    <a:extLst>
                      <a:ext uri="{FF2B5EF4-FFF2-40B4-BE49-F238E27FC236}">
                        <a16:creationId xmlns:a16="http://schemas.microsoft.com/office/drawing/2014/main" id="{BE287BB2-F503-3F1F-6B63-8D9BA8AFAB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79625" y="3757613"/>
                    <a:ext cx="25400" cy="1111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38" name="Oval 1019">
                    <a:extLst>
                      <a:ext uri="{FF2B5EF4-FFF2-40B4-BE49-F238E27FC236}">
                        <a16:creationId xmlns:a16="http://schemas.microsoft.com/office/drawing/2014/main" id="{9DB0B91E-1FF9-123A-299B-F68F62EBC44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79625" y="3778250"/>
                    <a:ext cx="25400" cy="1746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39" name="Oval 1020">
                    <a:extLst>
                      <a:ext uri="{FF2B5EF4-FFF2-40B4-BE49-F238E27FC236}">
                        <a16:creationId xmlns:a16="http://schemas.microsoft.com/office/drawing/2014/main" id="{CB456A5D-D5C5-79BB-FBE4-A073AD4AFE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79625" y="3789363"/>
                    <a:ext cx="25400" cy="19050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40" name="Oval 1021">
                    <a:extLst>
                      <a:ext uri="{FF2B5EF4-FFF2-40B4-BE49-F238E27FC236}">
                        <a16:creationId xmlns:a16="http://schemas.microsoft.com/office/drawing/2014/main" id="{9498B7AB-1432-1F0E-BC17-8BC118DDE8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7250" y="3757613"/>
                    <a:ext cx="12700" cy="1111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41" name="Oval 1022">
                    <a:extLst>
                      <a:ext uri="{FF2B5EF4-FFF2-40B4-BE49-F238E27FC236}">
                        <a16:creationId xmlns:a16="http://schemas.microsoft.com/office/drawing/2014/main" id="{37B6F58E-B26F-A38B-167E-31CA8FF955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7250" y="3778250"/>
                    <a:ext cx="12700" cy="1746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42" name="Oval 1023">
                    <a:extLst>
                      <a:ext uri="{FF2B5EF4-FFF2-40B4-BE49-F238E27FC236}">
                        <a16:creationId xmlns:a16="http://schemas.microsoft.com/office/drawing/2014/main" id="{30122F55-19CD-519E-9C7E-6AEFF23BD9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7250" y="3789363"/>
                    <a:ext cx="12700" cy="19050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43" name="Freeform 1024">
                    <a:extLst>
                      <a:ext uri="{FF2B5EF4-FFF2-40B4-BE49-F238E27FC236}">
                        <a16:creationId xmlns:a16="http://schemas.microsoft.com/office/drawing/2014/main" id="{1320B641-B955-707A-0B88-6006216A0A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98725" y="3816350"/>
                    <a:ext cx="147637" cy="6826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" y="0"/>
                      </a:cxn>
                      <a:cxn ang="0">
                        <a:pos x="28" y="0"/>
                      </a:cxn>
                      <a:cxn ang="0">
                        <a:pos x="50" y="7"/>
                      </a:cxn>
                      <a:cxn ang="0">
                        <a:pos x="80" y="19"/>
                      </a:cxn>
                      <a:cxn ang="0">
                        <a:pos x="93" y="31"/>
                      </a:cxn>
                      <a:cxn ang="0">
                        <a:pos x="93" y="43"/>
                      </a:cxn>
                    </a:cxnLst>
                    <a:rect l="0" t="0" r="r" b="b"/>
                    <a:pathLst>
                      <a:path w="93" h="43">
                        <a:moveTo>
                          <a:pt x="0" y="0"/>
                        </a:moveTo>
                        <a:lnTo>
                          <a:pt x="6" y="0"/>
                        </a:lnTo>
                        <a:lnTo>
                          <a:pt x="28" y="0"/>
                        </a:lnTo>
                        <a:lnTo>
                          <a:pt x="50" y="7"/>
                        </a:lnTo>
                        <a:lnTo>
                          <a:pt x="80" y="19"/>
                        </a:lnTo>
                        <a:lnTo>
                          <a:pt x="93" y="31"/>
                        </a:lnTo>
                        <a:lnTo>
                          <a:pt x="93" y="43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44" name="Freeform 1025">
                    <a:extLst>
                      <a:ext uri="{FF2B5EF4-FFF2-40B4-BE49-F238E27FC236}">
                        <a16:creationId xmlns:a16="http://schemas.microsoft.com/office/drawing/2014/main" id="{A0F5039A-49D6-4961-B439-FC7CE9D257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1438" y="3884613"/>
                    <a:ext cx="119062" cy="61912"/>
                  </a:xfrm>
                  <a:custGeom>
                    <a:avLst/>
                    <a:gdLst/>
                    <a:ahLst/>
                    <a:cxnLst>
                      <a:cxn ang="0">
                        <a:pos x="45" y="0"/>
                      </a:cxn>
                      <a:cxn ang="0">
                        <a:pos x="0" y="0"/>
                      </a:cxn>
                      <a:cxn ang="0">
                        <a:pos x="0" y="8"/>
                      </a:cxn>
                      <a:cxn ang="0">
                        <a:pos x="31" y="39"/>
                      </a:cxn>
                      <a:cxn ang="0">
                        <a:pos x="75" y="39"/>
                      </a:cxn>
                      <a:cxn ang="0">
                        <a:pos x="75" y="32"/>
                      </a:cxn>
                      <a:cxn ang="0">
                        <a:pos x="66" y="20"/>
                      </a:cxn>
                      <a:cxn ang="0">
                        <a:pos x="45" y="0"/>
                      </a:cxn>
                    </a:cxnLst>
                    <a:rect l="0" t="0" r="r" b="b"/>
                    <a:pathLst>
                      <a:path w="75" h="39">
                        <a:moveTo>
                          <a:pt x="45" y="0"/>
                        </a:moveTo>
                        <a:lnTo>
                          <a:pt x="0" y="0"/>
                        </a:lnTo>
                        <a:lnTo>
                          <a:pt x="0" y="8"/>
                        </a:lnTo>
                        <a:lnTo>
                          <a:pt x="31" y="39"/>
                        </a:lnTo>
                        <a:lnTo>
                          <a:pt x="75" y="39"/>
                        </a:lnTo>
                        <a:lnTo>
                          <a:pt x="75" y="32"/>
                        </a:lnTo>
                        <a:lnTo>
                          <a:pt x="66" y="2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BBBBB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45" name="Freeform 1026">
                    <a:extLst>
                      <a:ext uri="{FF2B5EF4-FFF2-40B4-BE49-F238E27FC236}">
                        <a16:creationId xmlns:a16="http://schemas.microsoft.com/office/drawing/2014/main" id="{FF535440-EF08-A1BA-EE7C-7E2CB15D6D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1438" y="3884613"/>
                    <a:ext cx="119062" cy="61912"/>
                  </a:xfrm>
                  <a:custGeom>
                    <a:avLst/>
                    <a:gdLst/>
                    <a:ahLst/>
                    <a:cxnLst>
                      <a:cxn ang="0">
                        <a:pos x="45" y="0"/>
                      </a:cxn>
                      <a:cxn ang="0">
                        <a:pos x="0" y="0"/>
                      </a:cxn>
                      <a:cxn ang="0">
                        <a:pos x="0" y="8"/>
                      </a:cxn>
                      <a:cxn ang="0">
                        <a:pos x="31" y="39"/>
                      </a:cxn>
                      <a:cxn ang="0">
                        <a:pos x="75" y="39"/>
                      </a:cxn>
                      <a:cxn ang="0">
                        <a:pos x="75" y="32"/>
                      </a:cxn>
                      <a:cxn ang="0">
                        <a:pos x="66" y="20"/>
                      </a:cxn>
                      <a:cxn ang="0">
                        <a:pos x="45" y="0"/>
                      </a:cxn>
                    </a:cxnLst>
                    <a:rect l="0" t="0" r="r" b="b"/>
                    <a:pathLst>
                      <a:path w="75" h="39">
                        <a:moveTo>
                          <a:pt x="45" y="0"/>
                        </a:moveTo>
                        <a:lnTo>
                          <a:pt x="0" y="0"/>
                        </a:lnTo>
                        <a:lnTo>
                          <a:pt x="0" y="8"/>
                        </a:lnTo>
                        <a:lnTo>
                          <a:pt x="31" y="39"/>
                        </a:lnTo>
                        <a:lnTo>
                          <a:pt x="75" y="39"/>
                        </a:lnTo>
                        <a:lnTo>
                          <a:pt x="75" y="32"/>
                        </a:lnTo>
                        <a:lnTo>
                          <a:pt x="66" y="20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46" name="Freeform 1027">
                    <a:extLst>
                      <a:ext uri="{FF2B5EF4-FFF2-40B4-BE49-F238E27FC236}">
                        <a16:creationId xmlns:a16="http://schemas.microsoft.com/office/drawing/2014/main" id="{3F1F885A-2E66-DFA8-DF16-FED68317312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1438" y="3884613"/>
                    <a:ext cx="119062" cy="508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1" y="20"/>
                      </a:cxn>
                      <a:cxn ang="0">
                        <a:pos x="31" y="32"/>
                      </a:cxn>
                      <a:cxn ang="0">
                        <a:pos x="75" y="3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5" h="32">
                        <a:moveTo>
                          <a:pt x="0" y="0"/>
                        </a:moveTo>
                        <a:lnTo>
                          <a:pt x="31" y="20"/>
                        </a:lnTo>
                        <a:lnTo>
                          <a:pt x="31" y="32"/>
                        </a:lnTo>
                        <a:lnTo>
                          <a:pt x="75" y="3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BBBB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47" name="Freeform 1028">
                    <a:extLst>
                      <a:ext uri="{FF2B5EF4-FFF2-40B4-BE49-F238E27FC236}">
                        <a16:creationId xmlns:a16="http://schemas.microsoft.com/office/drawing/2014/main" id="{2B6D3C53-FE9F-05F2-2874-BC0A832551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1438" y="3884613"/>
                    <a:ext cx="119062" cy="508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1" y="20"/>
                      </a:cxn>
                      <a:cxn ang="0">
                        <a:pos x="31" y="32"/>
                      </a:cxn>
                      <a:cxn ang="0">
                        <a:pos x="75" y="32"/>
                      </a:cxn>
                    </a:cxnLst>
                    <a:rect l="0" t="0" r="r" b="b"/>
                    <a:pathLst>
                      <a:path w="75" h="32">
                        <a:moveTo>
                          <a:pt x="0" y="0"/>
                        </a:moveTo>
                        <a:lnTo>
                          <a:pt x="31" y="20"/>
                        </a:lnTo>
                        <a:lnTo>
                          <a:pt x="31" y="32"/>
                        </a:lnTo>
                        <a:lnTo>
                          <a:pt x="75" y="32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48" name="Freeform 1029">
                    <a:extLst>
                      <a:ext uri="{FF2B5EF4-FFF2-40B4-BE49-F238E27FC236}">
                        <a16:creationId xmlns:a16="http://schemas.microsoft.com/office/drawing/2014/main" id="{E41DE641-24E4-0EEE-7AB4-144203B45D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8425" y="3897313"/>
                    <a:ext cx="42862" cy="1111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3" y="7"/>
                      </a:cxn>
                      <a:cxn ang="0">
                        <a:pos x="27" y="7"/>
                      </a:cxn>
                      <a:cxn ang="0">
                        <a:pos x="19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7" h="7">
                        <a:moveTo>
                          <a:pt x="0" y="0"/>
                        </a:moveTo>
                        <a:lnTo>
                          <a:pt x="13" y="7"/>
                        </a:lnTo>
                        <a:lnTo>
                          <a:pt x="27" y="7"/>
                        </a:lnTo>
                        <a:lnTo>
                          <a:pt x="1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BBBB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49" name="Freeform 1030">
                    <a:extLst>
                      <a:ext uri="{FF2B5EF4-FFF2-40B4-BE49-F238E27FC236}">
                        <a16:creationId xmlns:a16="http://schemas.microsoft.com/office/drawing/2014/main" id="{DCE1E206-D008-C1AD-A8FE-0B8B7FE79D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8425" y="3897313"/>
                    <a:ext cx="42862" cy="1111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3" y="7"/>
                      </a:cxn>
                      <a:cxn ang="0">
                        <a:pos x="27" y="7"/>
                      </a:cxn>
                      <a:cxn ang="0">
                        <a:pos x="19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7" h="7">
                        <a:moveTo>
                          <a:pt x="0" y="0"/>
                        </a:moveTo>
                        <a:lnTo>
                          <a:pt x="13" y="7"/>
                        </a:lnTo>
                        <a:lnTo>
                          <a:pt x="27" y="7"/>
                        </a:lnTo>
                        <a:lnTo>
                          <a:pt x="19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50" name="Line 1031">
                    <a:extLst>
                      <a:ext uri="{FF2B5EF4-FFF2-40B4-BE49-F238E27FC236}">
                        <a16:creationId xmlns:a16="http://schemas.microsoft.com/office/drawing/2014/main" id="{00242C64-ACF1-4CC9-63B0-220831A550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60650" y="3935413"/>
                    <a:ext cx="4762" cy="11112"/>
                  </a:xfrm>
                  <a:prstGeom prst="lin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51" name="Rectangle 1032">
                    <a:extLst>
                      <a:ext uri="{FF2B5EF4-FFF2-40B4-BE49-F238E27FC236}">
                        <a16:creationId xmlns:a16="http://schemas.microsoft.com/office/drawing/2014/main" id="{0FB84F48-D360-E74A-D15A-3E1ACBE16F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08175" y="3878263"/>
                    <a:ext cx="635000" cy="30162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52" name="Rectangle 1033">
                    <a:extLst>
                      <a:ext uri="{FF2B5EF4-FFF2-40B4-BE49-F238E27FC236}">
                        <a16:creationId xmlns:a16="http://schemas.microsoft.com/office/drawing/2014/main" id="{04ABE253-5399-A6AC-4DE7-883C97B893A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09763" y="3879850"/>
                    <a:ext cx="631825" cy="26987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53" name="Freeform 1034">
                    <a:extLst>
                      <a:ext uri="{FF2B5EF4-FFF2-40B4-BE49-F238E27FC236}">
                        <a16:creationId xmlns:a16="http://schemas.microsoft.com/office/drawing/2014/main" id="{5663FD03-627B-4407-6643-71966B3CD7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08175" y="3808413"/>
                    <a:ext cx="625475" cy="6985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0"/>
                      </a:cxn>
                      <a:cxn ang="0">
                        <a:pos x="372" y="0"/>
                      </a:cxn>
                      <a:cxn ang="0">
                        <a:pos x="394" y="44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394" h="44">
                        <a:moveTo>
                          <a:pt x="0" y="44"/>
                        </a:moveTo>
                        <a:lnTo>
                          <a:pt x="22" y="0"/>
                        </a:lnTo>
                        <a:lnTo>
                          <a:pt x="372" y="0"/>
                        </a:lnTo>
                        <a:lnTo>
                          <a:pt x="394" y="44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BBBBB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54" name="Freeform 1035">
                    <a:extLst>
                      <a:ext uri="{FF2B5EF4-FFF2-40B4-BE49-F238E27FC236}">
                        <a16:creationId xmlns:a16="http://schemas.microsoft.com/office/drawing/2014/main" id="{2EB79815-63A7-671E-37FE-B237E883AC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08175" y="3808413"/>
                    <a:ext cx="625475" cy="6985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0"/>
                      </a:cxn>
                      <a:cxn ang="0">
                        <a:pos x="372" y="0"/>
                      </a:cxn>
                      <a:cxn ang="0">
                        <a:pos x="394" y="44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394" h="44">
                        <a:moveTo>
                          <a:pt x="0" y="44"/>
                        </a:moveTo>
                        <a:lnTo>
                          <a:pt x="22" y="0"/>
                        </a:lnTo>
                        <a:lnTo>
                          <a:pt x="372" y="0"/>
                        </a:lnTo>
                        <a:lnTo>
                          <a:pt x="394" y="44"/>
                        </a:lnTo>
                        <a:lnTo>
                          <a:pt x="0" y="44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55" name="Freeform 1036">
                    <a:extLst>
                      <a:ext uri="{FF2B5EF4-FFF2-40B4-BE49-F238E27FC236}">
                        <a16:creationId xmlns:a16="http://schemas.microsoft.com/office/drawing/2014/main" id="{A997C860-1F6A-321B-C65A-69217CFA8B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06650" y="3816350"/>
                    <a:ext cx="100012" cy="49212"/>
                  </a:xfrm>
                  <a:custGeom>
                    <a:avLst/>
                    <a:gdLst/>
                    <a:ahLst/>
                    <a:cxnLst>
                      <a:cxn ang="0">
                        <a:pos x="6" y="31"/>
                      </a:cxn>
                      <a:cxn ang="0">
                        <a:pos x="0" y="0"/>
                      </a:cxn>
                      <a:cxn ang="0">
                        <a:pos x="49" y="0"/>
                      </a:cxn>
                      <a:cxn ang="0">
                        <a:pos x="63" y="31"/>
                      </a:cxn>
                      <a:cxn ang="0">
                        <a:pos x="6" y="31"/>
                      </a:cxn>
                    </a:cxnLst>
                    <a:rect l="0" t="0" r="r" b="b"/>
                    <a:pathLst>
                      <a:path w="63" h="31">
                        <a:moveTo>
                          <a:pt x="6" y="31"/>
                        </a:moveTo>
                        <a:lnTo>
                          <a:pt x="0" y="0"/>
                        </a:lnTo>
                        <a:lnTo>
                          <a:pt x="49" y="0"/>
                        </a:lnTo>
                        <a:lnTo>
                          <a:pt x="63" y="31"/>
                        </a:lnTo>
                        <a:lnTo>
                          <a:pt x="6" y="31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56" name="Freeform 1037">
                    <a:extLst>
                      <a:ext uri="{FF2B5EF4-FFF2-40B4-BE49-F238E27FC236}">
                        <a16:creationId xmlns:a16="http://schemas.microsoft.com/office/drawing/2014/main" id="{85BFA432-FC7D-0709-922B-E8DA68C8C0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06650" y="3816350"/>
                    <a:ext cx="100012" cy="49212"/>
                  </a:xfrm>
                  <a:custGeom>
                    <a:avLst/>
                    <a:gdLst/>
                    <a:ahLst/>
                    <a:cxnLst>
                      <a:cxn ang="0">
                        <a:pos x="6" y="31"/>
                      </a:cxn>
                      <a:cxn ang="0">
                        <a:pos x="0" y="0"/>
                      </a:cxn>
                      <a:cxn ang="0">
                        <a:pos x="49" y="0"/>
                      </a:cxn>
                      <a:cxn ang="0">
                        <a:pos x="63" y="31"/>
                      </a:cxn>
                      <a:cxn ang="0">
                        <a:pos x="6" y="31"/>
                      </a:cxn>
                    </a:cxnLst>
                    <a:rect l="0" t="0" r="r" b="b"/>
                    <a:pathLst>
                      <a:path w="63" h="31">
                        <a:moveTo>
                          <a:pt x="6" y="31"/>
                        </a:moveTo>
                        <a:lnTo>
                          <a:pt x="0" y="0"/>
                        </a:lnTo>
                        <a:lnTo>
                          <a:pt x="49" y="0"/>
                        </a:lnTo>
                        <a:lnTo>
                          <a:pt x="63" y="31"/>
                        </a:lnTo>
                        <a:lnTo>
                          <a:pt x="6" y="31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57" name="Freeform 1038">
                    <a:extLst>
                      <a:ext uri="{FF2B5EF4-FFF2-40B4-BE49-F238E27FC236}">
                        <a16:creationId xmlns:a16="http://schemas.microsoft.com/office/drawing/2014/main" id="{B9871901-34C5-F7F9-0F65-38AF9D3E59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43100" y="3816350"/>
                    <a:ext cx="450850" cy="49212"/>
                  </a:xfrm>
                  <a:custGeom>
                    <a:avLst/>
                    <a:gdLst/>
                    <a:ahLst/>
                    <a:cxnLst>
                      <a:cxn ang="0">
                        <a:pos x="284" y="31"/>
                      </a:cxn>
                      <a:cxn ang="0">
                        <a:pos x="275" y="0"/>
                      </a:cxn>
                      <a:cxn ang="0">
                        <a:pos x="6" y="0"/>
                      </a:cxn>
                      <a:cxn ang="0">
                        <a:pos x="0" y="31"/>
                      </a:cxn>
                      <a:cxn ang="0">
                        <a:pos x="284" y="31"/>
                      </a:cxn>
                    </a:cxnLst>
                    <a:rect l="0" t="0" r="r" b="b"/>
                    <a:pathLst>
                      <a:path w="284" h="31">
                        <a:moveTo>
                          <a:pt x="284" y="31"/>
                        </a:moveTo>
                        <a:lnTo>
                          <a:pt x="275" y="0"/>
                        </a:lnTo>
                        <a:lnTo>
                          <a:pt x="6" y="0"/>
                        </a:lnTo>
                        <a:lnTo>
                          <a:pt x="0" y="31"/>
                        </a:lnTo>
                        <a:lnTo>
                          <a:pt x="284" y="31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58" name="Freeform 1039">
                    <a:extLst>
                      <a:ext uri="{FF2B5EF4-FFF2-40B4-BE49-F238E27FC236}">
                        <a16:creationId xmlns:a16="http://schemas.microsoft.com/office/drawing/2014/main" id="{19FB286D-63F2-11C1-1476-B57212A74A4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43100" y="3816350"/>
                    <a:ext cx="450850" cy="49212"/>
                  </a:xfrm>
                  <a:custGeom>
                    <a:avLst/>
                    <a:gdLst/>
                    <a:ahLst/>
                    <a:cxnLst>
                      <a:cxn ang="0">
                        <a:pos x="284" y="31"/>
                      </a:cxn>
                      <a:cxn ang="0">
                        <a:pos x="275" y="0"/>
                      </a:cxn>
                      <a:cxn ang="0">
                        <a:pos x="6" y="0"/>
                      </a:cxn>
                      <a:cxn ang="0">
                        <a:pos x="0" y="31"/>
                      </a:cxn>
                      <a:cxn ang="0">
                        <a:pos x="284" y="31"/>
                      </a:cxn>
                    </a:cxnLst>
                    <a:rect l="0" t="0" r="r" b="b"/>
                    <a:pathLst>
                      <a:path w="284" h="31">
                        <a:moveTo>
                          <a:pt x="284" y="31"/>
                        </a:moveTo>
                        <a:lnTo>
                          <a:pt x="275" y="0"/>
                        </a:lnTo>
                        <a:lnTo>
                          <a:pt x="6" y="0"/>
                        </a:lnTo>
                        <a:lnTo>
                          <a:pt x="0" y="31"/>
                        </a:lnTo>
                        <a:lnTo>
                          <a:pt x="284" y="31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59" name="Rectangle 1040">
                    <a:extLst>
                      <a:ext uri="{FF2B5EF4-FFF2-40B4-BE49-F238E27FC236}">
                        <a16:creationId xmlns:a16="http://schemas.microsoft.com/office/drawing/2014/main" id="{2646F6CC-A753-A4B1-D4DF-15EE5369C89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09775" y="3657600"/>
                    <a:ext cx="441325" cy="31750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60" name="Rectangle 1041">
                    <a:extLst>
                      <a:ext uri="{FF2B5EF4-FFF2-40B4-BE49-F238E27FC236}">
                        <a16:creationId xmlns:a16="http://schemas.microsoft.com/office/drawing/2014/main" id="{22693FD9-1235-1EDC-F327-CFBB70B2BC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363" y="3659188"/>
                    <a:ext cx="438150" cy="28575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61" name="Oval 1042">
                    <a:extLst>
                      <a:ext uri="{FF2B5EF4-FFF2-40B4-BE49-F238E27FC236}">
                        <a16:creationId xmlns:a16="http://schemas.microsoft.com/office/drawing/2014/main" id="{54A15573-E427-287A-1D5C-9696596F23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5813" y="3638550"/>
                    <a:ext cx="36512" cy="42862"/>
                  </a:xfrm>
                  <a:prstGeom prst="ellipse">
                    <a:avLst/>
                  </a:prstGeom>
                  <a:solidFill>
                    <a:srgbClr val="BBBBBB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62" name="Oval 1043">
                    <a:extLst>
                      <a:ext uri="{FF2B5EF4-FFF2-40B4-BE49-F238E27FC236}">
                        <a16:creationId xmlns:a16="http://schemas.microsoft.com/office/drawing/2014/main" id="{F2E4B8BE-847C-A980-8AFC-E8AB2AF009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7400" y="3640138"/>
                    <a:ext cx="33337" cy="39687"/>
                  </a:xfrm>
                  <a:prstGeom prst="ellips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63" name="Oval 1044">
                    <a:extLst>
                      <a:ext uri="{FF2B5EF4-FFF2-40B4-BE49-F238E27FC236}">
                        <a16:creationId xmlns:a16="http://schemas.microsoft.com/office/drawing/2014/main" id="{D30F56CB-7829-696C-E7DA-AEE7E4AB14E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2325" y="3638550"/>
                    <a:ext cx="34925" cy="42862"/>
                  </a:xfrm>
                  <a:prstGeom prst="ellipse">
                    <a:avLst/>
                  </a:prstGeom>
                  <a:solidFill>
                    <a:srgbClr val="BBBBBB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64" name="Oval 1045">
                    <a:extLst>
                      <a:ext uri="{FF2B5EF4-FFF2-40B4-BE49-F238E27FC236}">
                        <a16:creationId xmlns:a16="http://schemas.microsoft.com/office/drawing/2014/main" id="{CF2F519E-F03F-2FD4-D935-84DD35DBAB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93913" y="3640138"/>
                    <a:ext cx="31750" cy="39687"/>
                  </a:xfrm>
                  <a:prstGeom prst="ellips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65" name="Rectangle 1046">
                    <a:extLst>
                      <a:ext uri="{FF2B5EF4-FFF2-40B4-BE49-F238E27FC236}">
                        <a16:creationId xmlns:a16="http://schemas.microsoft.com/office/drawing/2014/main" id="{EE311BA0-9FBC-F056-76E5-FEA478378AF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81250" y="3657600"/>
                    <a:ext cx="34925" cy="23812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66" name="Rectangle 1047">
                    <a:extLst>
                      <a:ext uri="{FF2B5EF4-FFF2-40B4-BE49-F238E27FC236}">
                        <a16:creationId xmlns:a16="http://schemas.microsoft.com/office/drawing/2014/main" id="{BA9C20E4-B258-E12C-2705-28F884FAC73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82838" y="3659188"/>
                    <a:ext cx="31750" cy="20637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67" name="Rectangle 1048">
                    <a:extLst>
                      <a:ext uri="{FF2B5EF4-FFF2-40B4-BE49-F238E27FC236}">
                        <a16:creationId xmlns:a16="http://schemas.microsoft.com/office/drawing/2014/main" id="{046F701A-1A64-3973-0CAC-EF4583AA58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7550" y="3314700"/>
                    <a:ext cx="498475" cy="354012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68" name="Rectangle 1049">
                    <a:extLst>
                      <a:ext uri="{FF2B5EF4-FFF2-40B4-BE49-F238E27FC236}">
                        <a16:creationId xmlns:a16="http://schemas.microsoft.com/office/drawing/2014/main" id="{7A8A0A5F-1BB8-BB1B-ABA7-705D4AD1977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9138" y="3316288"/>
                    <a:ext cx="495300" cy="350837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69" name="Rectangle 1050">
                    <a:extLst>
                      <a:ext uri="{FF2B5EF4-FFF2-40B4-BE49-F238E27FC236}">
                        <a16:creationId xmlns:a16="http://schemas.microsoft.com/office/drawing/2014/main" id="{F86886E6-63E9-6F8C-5A89-D95DD01433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5175" y="3354388"/>
                    <a:ext cx="401637" cy="277812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70" name="Rectangle 1051">
                    <a:extLst>
                      <a:ext uri="{FF2B5EF4-FFF2-40B4-BE49-F238E27FC236}">
                        <a16:creationId xmlns:a16="http://schemas.microsoft.com/office/drawing/2014/main" id="{15D12D7E-5F81-0A42-60A0-DCE2625172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6763" y="3355975"/>
                    <a:ext cx="398462" cy="274637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71" name="Freeform 1052">
                    <a:extLst>
                      <a:ext uri="{FF2B5EF4-FFF2-40B4-BE49-F238E27FC236}">
                        <a16:creationId xmlns:a16="http://schemas.microsoft.com/office/drawing/2014/main" id="{872035DC-4E2B-5727-6DC0-C5460A15E3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35175" y="3354388"/>
                    <a:ext cx="392112" cy="265112"/>
                  </a:xfrm>
                  <a:custGeom>
                    <a:avLst/>
                    <a:gdLst/>
                    <a:ahLst/>
                    <a:cxnLst>
                      <a:cxn ang="0">
                        <a:pos x="0" y="167"/>
                      </a:cxn>
                      <a:cxn ang="0">
                        <a:pos x="247" y="167"/>
                      </a:cxn>
                      <a:cxn ang="0">
                        <a:pos x="247" y="0"/>
                      </a:cxn>
                    </a:cxnLst>
                    <a:rect l="0" t="0" r="r" b="b"/>
                    <a:pathLst>
                      <a:path w="247" h="167">
                        <a:moveTo>
                          <a:pt x="0" y="167"/>
                        </a:moveTo>
                        <a:lnTo>
                          <a:pt x="247" y="167"/>
                        </a:lnTo>
                        <a:lnTo>
                          <a:pt x="247" y="0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72" name="Rectangle 1053">
                    <a:extLst>
                      <a:ext uri="{FF2B5EF4-FFF2-40B4-BE49-F238E27FC236}">
                        <a16:creationId xmlns:a16="http://schemas.microsoft.com/office/drawing/2014/main" id="{CA99CA6E-BC98-A32E-4254-2724B7D161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09775" y="3689350"/>
                    <a:ext cx="441325" cy="138112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73" name="Rectangle 1054">
                    <a:extLst>
                      <a:ext uri="{FF2B5EF4-FFF2-40B4-BE49-F238E27FC236}">
                        <a16:creationId xmlns:a16="http://schemas.microsoft.com/office/drawing/2014/main" id="{F27F7C58-0180-5DA9-1538-0EC0E9ABC8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11363" y="3690938"/>
                    <a:ext cx="438150" cy="134937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74" name="Line 1055">
                    <a:extLst>
                      <a:ext uri="{FF2B5EF4-FFF2-40B4-BE49-F238E27FC236}">
                        <a16:creationId xmlns:a16="http://schemas.microsoft.com/office/drawing/2014/main" id="{BD401B6E-3719-9B9F-0FFB-5F08057382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009775" y="3751263"/>
                    <a:ext cx="427037" cy="3175"/>
                  </a:xfrm>
                  <a:prstGeom prst="lin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75" name="Line 1056">
                    <a:extLst>
                      <a:ext uri="{FF2B5EF4-FFF2-40B4-BE49-F238E27FC236}">
                        <a16:creationId xmlns:a16="http://schemas.microsoft.com/office/drawing/2014/main" id="{5E82B083-0F62-0E89-EF7A-D44ADD13617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74888" y="3719513"/>
                    <a:ext cx="119062" cy="4762"/>
                  </a:xfrm>
                  <a:prstGeom prst="lin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76" name="Rectangle 1057">
                    <a:extLst>
                      <a:ext uri="{FF2B5EF4-FFF2-40B4-BE49-F238E27FC236}">
                        <a16:creationId xmlns:a16="http://schemas.microsoft.com/office/drawing/2014/main" id="{5B1B8E9B-5F69-CCB8-F554-B72A5DD4C1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20888" y="3698875"/>
                    <a:ext cx="58737" cy="39687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77" name="Rectangle 1058">
                    <a:extLst>
                      <a:ext uri="{FF2B5EF4-FFF2-40B4-BE49-F238E27FC236}">
                        <a16:creationId xmlns:a16="http://schemas.microsoft.com/office/drawing/2014/main" id="{F4FAFFBB-0DD0-C383-D87D-05ED5067C3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22475" y="3700463"/>
                    <a:ext cx="55562" cy="36512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78" name="Line 1059">
                    <a:extLst>
                      <a:ext uri="{FF2B5EF4-FFF2-40B4-BE49-F238E27FC236}">
                        <a16:creationId xmlns:a16="http://schemas.microsoft.com/office/drawing/2014/main" id="{EAD602E4-2B8D-E187-6EA5-A31DBFD545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47888" y="3751263"/>
                    <a:ext cx="4762" cy="65087"/>
                  </a:xfrm>
                  <a:prstGeom prst="lin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79" name="Rectangle 1060">
                    <a:extLst>
                      <a:ext uri="{FF2B5EF4-FFF2-40B4-BE49-F238E27FC236}">
                        <a16:creationId xmlns:a16="http://schemas.microsoft.com/office/drawing/2014/main" id="{C789C28C-8FE2-04B2-5500-1E23889E63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97100" y="3768725"/>
                    <a:ext cx="219075" cy="26987"/>
                  </a:xfrm>
                  <a:prstGeom prst="rect">
                    <a:avLst/>
                  </a:prstGeom>
                  <a:solidFill>
                    <a:srgbClr val="222222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80" name="Rectangle 1061">
                    <a:extLst>
                      <a:ext uri="{FF2B5EF4-FFF2-40B4-BE49-F238E27FC236}">
                        <a16:creationId xmlns:a16="http://schemas.microsoft.com/office/drawing/2014/main" id="{F17BD7FE-F285-3CF4-9961-8EC44B0E1E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98688" y="3770313"/>
                    <a:ext cx="215900" cy="23812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81" name="Oval 1062">
                    <a:extLst>
                      <a:ext uri="{FF2B5EF4-FFF2-40B4-BE49-F238E27FC236}">
                        <a16:creationId xmlns:a16="http://schemas.microsoft.com/office/drawing/2014/main" id="{5242E3C6-B928-3828-F8A7-4C02F067C4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5175" y="3757613"/>
                    <a:ext cx="20637" cy="1111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82" name="Oval 1063">
                    <a:extLst>
                      <a:ext uri="{FF2B5EF4-FFF2-40B4-BE49-F238E27FC236}">
                        <a16:creationId xmlns:a16="http://schemas.microsoft.com/office/drawing/2014/main" id="{98BF5EBA-7FC4-397E-336A-2F1CA4EE28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5175" y="3778250"/>
                    <a:ext cx="20637" cy="1746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83" name="Oval 1064">
                    <a:extLst>
                      <a:ext uri="{FF2B5EF4-FFF2-40B4-BE49-F238E27FC236}">
                        <a16:creationId xmlns:a16="http://schemas.microsoft.com/office/drawing/2014/main" id="{E9FAD120-A0D4-7D59-7048-4BBBCEA374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35175" y="3789363"/>
                    <a:ext cx="20637" cy="19050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84" name="Oval 1065">
                    <a:extLst>
                      <a:ext uri="{FF2B5EF4-FFF2-40B4-BE49-F238E27FC236}">
                        <a16:creationId xmlns:a16="http://schemas.microsoft.com/office/drawing/2014/main" id="{F834AD1E-602A-1EBA-3C8A-4C51D7D1BD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4700" y="3757613"/>
                    <a:ext cx="25400" cy="1111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85" name="Oval 1066">
                    <a:extLst>
                      <a:ext uri="{FF2B5EF4-FFF2-40B4-BE49-F238E27FC236}">
                        <a16:creationId xmlns:a16="http://schemas.microsoft.com/office/drawing/2014/main" id="{32321680-E32D-BB18-7E0A-B07449ED20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4700" y="3778250"/>
                    <a:ext cx="25400" cy="1746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86" name="Oval 1067">
                    <a:extLst>
                      <a:ext uri="{FF2B5EF4-FFF2-40B4-BE49-F238E27FC236}">
                        <a16:creationId xmlns:a16="http://schemas.microsoft.com/office/drawing/2014/main" id="{B1A1B448-DCDC-1A45-8B26-79C8BF3164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44700" y="3789363"/>
                    <a:ext cx="25400" cy="19050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87" name="Oval 1068">
                    <a:extLst>
                      <a:ext uri="{FF2B5EF4-FFF2-40B4-BE49-F238E27FC236}">
                        <a16:creationId xmlns:a16="http://schemas.microsoft.com/office/drawing/2014/main" id="{5ACDB1D3-2A47-59E9-E22E-BE0864F805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5813" y="3757613"/>
                    <a:ext cx="23812" cy="1111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88" name="Oval 1069">
                    <a:extLst>
                      <a:ext uri="{FF2B5EF4-FFF2-40B4-BE49-F238E27FC236}">
                        <a16:creationId xmlns:a16="http://schemas.microsoft.com/office/drawing/2014/main" id="{A8AD407A-65E0-DEE3-8AD8-8E211C1BEF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5813" y="3778250"/>
                    <a:ext cx="23812" cy="1746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89" name="Oval 1070">
                    <a:extLst>
                      <a:ext uri="{FF2B5EF4-FFF2-40B4-BE49-F238E27FC236}">
                        <a16:creationId xmlns:a16="http://schemas.microsoft.com/office/drawing/2014/main" id="{E249AD56-2C0B-CF8B-6C8E-6D83FEBBA5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5813" y="3789363"/>
                    <a:ext cx="23812" cy="19050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90" name="Oval 1071">
                    <a:extLst>
                      <a:ext uri="{FF2B5EF4-FFF2-40B4-BE49-F238E27FC236}">
                        <a16:creationId xmlns:a16="http://schemas.microsoft.com/office/drawing/2014/main" id="{D4C59AF6-64C0-7244-DBC2-6C4C6780AD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79625" y="3757613"/>
                    <a:ext cx="25400" cy="1111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91" name="Oval 1072">
                    <a:extLst>
                      <a:ext uri="{FF2B5EF4-FFF2-40B4-BE49-F238E27FC236}">
                        <a16:creationId xmlns:a16="http://schemas.microsoft.com/office/drawing/2014/main" id="{D00E9B36-DFA4-AC07-83D7-383DF071E8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79625" y="3778250"/>
                    <a:ext cx="25400" cy="1746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92" name="Oval 1073">
                    <a:extLst>
                      <a:ext uri="{FF2B5EF4-FFF2-40B4-BE49-F238E27FC236}">
                        <a16:creationId xmlns:a16="http://schemas.microsoft.com/office/drawing/2014/main" id="{312B235A-223C-60B3-B364-B51D106001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79625" y="3789363"/>
                    <a:ext cx="25400" cy="19050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93" name="Oval 1074">
                    <a:extLst>
                      <a:ext uri="{FF2B5EF4-FFF2-40B4-BE49-F238E27FC236}">
                        <a16:creationId xmlns:a16="http://schemas.microsoft.com/office/drawing/2014/main" id="{6801C3DA-138F-BE11-70BE-5E9DBF7D34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7250" y="3757613"/>
                    <a:ext cx="12700" cy="1111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94" name="Oval 1075">
                    <a:extLst>
                      <a:ext uri="{FF2B5EF4-FFF2-40B4-BE49-F238E27FC236}">
                        <a16:creationId xmlns:a16="http://schemas.microsoft.com/office/drawing/2014/main" id="{CF3BBE0F-0CA2-202D-E29A-6250FF433A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7250" y="3778250"/>
                    <a:ext cx="12700" cy="17462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95" name="Oval 1076">
                    <a:extLst>
                      <a:ext uri="{FF2B5EF4-FFF2-40B4-BE49-F238E27FC236}">
                        <a16:creationId xmlns:a16="http://schemas.microsoft.com/office/drawing/2014/main" id="{2112F139-2E40-3272-EC90-1C5488C4DD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7250" y="3789363"/>
                    <a:ext cx="12700" cy="19050"/>
                  </a:xfrm>
                  <a:prstGeom prst="ellipse">
                    <a:avLst/>
                  </a:prstGeom>
                  <a:solidFill>
                    <a:srgbClr val="222222"/>
                  </a:solidFill>
                  <a:ln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96" name="Freeform 1077">
                    <a:extLst>
                      <a:ext uri="{FF2B5EF4-FFF2-40B4-BE49-F238E27FC236}">
                        <a16:creationId xmlns:a16="http://schemas.microsoft.com/office/drawing/2014/main" id="{E537BCA3-0846-B571-F619-5A5F707B0D7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98725" y="3816350"/>
                    <a:ext cx="147637" cy="6826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" y="0"/>
                      </a:cxn>
                      <a:cxn ang="0">
                        <a:pos x="28" y="0"/>
                      </a:cxn>
                      <a:cxn ang="0">
                        <a:pos x="50" y="7"/>
                      </a:cxn>
                      <a:cxn ang="0">
                        <a:pos x="80" y="19"/>
                      </a:cxn>
                      <a:cxn ang="0">
                        <a:pos x="93" y="31"/>
                      </a:cxn>
                      <a:cxn ang="0">
                        <a:pos x="93" y="43"/>
                      </a:cxn>
                    </a:cxnLst>
                    <a:rect l="0" t="0" r="r" b="b"/>
                    <a:pathLst>
                      <a:path w="93" h="43">
                        <a:moveTo>
                          <a:pt x="0" y="0"/>
                        </a:moveTo>
                        <a:lnTo>
                          <a:pt x="6" y="0"/>
                        </a:lnTo>
                        <a:lnTo>
                          <a:pt x="28" y="0"/>
                        </a:lnTo>
                        <a:lnTo>
                          <a:pt x="50" y="7"/>
                        </a:lnTo>
                        <a:lnTo>
                          <a:pt x="80" y="19"/>
                        </a:lnTo>
                        <a:lnTo>
                          <a:pt x="93" y="31"/>
                        </a:lnTo>
                        <a:lnTo>
                          <a:pt x="93" y="43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97" name="Freeform 1078">
                    <a:extLst>
                      <a:ext uri="{FF2B5EF4-FFF2-40B4-BE49-F238E27FC236}">
                        <a16:creationId xmlns:a16="http://schemas.microsoft.com/office/drawing/2014/main" id="{733D0569-4784-3A9F-6206-20A1CC0790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1438" y="3884613"/>
                    <a:ext cx="119062" cy="61912"/>
                  </a:xfrm>
                  <a:custGeom>
                    <a:avLst/>
                    <a:gdLst/>
                    <a:ahLst/>
                    <a:cxnLst>
                      <a:cxn ang="0">
                        <a:pos x="45" y="0"/>
                      </a:cxn>
                      <a:cxn ang="0">
                        <a:pos x="0" y="0"/>
                      </a:cxn>
                      <a:cxn ang="0">
                        <a:pos x="0" y="8"/>
                      </a:cxn>
                      <a:cxn ang="0">
                        <a:pos x="31" y="39"/>
                      </a:cxn>
                      <a:cxn ang="0">
                        <a:pos x="75" y="39"/>
                      </a:cxn>
                      <a:cxn ang="0">
                        <a:pos x="75" y="32"/>
                      </a:cxn>
                      <a:cxn ang="0">
                        <a:pos x="66" y="20"/>
                      </a:cxn>
                      <a:cxn ang="0">
                        <a:pos x="45" y="0"/>
                      </a:cxn>
                    </a:cxnLst>
                    <a:rect l="0" t="0" r="r" b="b"/>
                    <a:pathLst>
                      <a:path w="75" h="39">
                        <a:moveTo>
                          <a:pt x="45" y="0"/>
                        </a:moveTo>
                        <a:lnTo>
                          <a:pt x="0" y="0"/>
                        </a:lnTo>
                        <a:lnTo>
                          <a:pt x="0" y="8"/>
                        </a:lnTo>
                        <a:lnTo>
                          <a:pt x="31" y="39"/>
                        </a:lnTo>
                        <a:lnTo>
                          <a:pt x="75" y="39"/>
                        </a:lnTo>
                        <a:lnTo>
                          <a:pt x="75" y="32"/>
                        </a:lnTo>
                        <a:lnTo>
                          <a:pt x="66" y="2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BBBBB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98" name="Freeform 1079">
                    <a:extLst>
                      <a:ext uri="{FF2B5EF4-FFF2-40B4-BE49-F238E27FC236}">
                        <a16:creationId xmlns:a16="http://schemas.microsoft.com/office/drawing/2014/main" id="{B98A68A8-197C-72B8-0D29-46EF1A4478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1438" y="3884613"/>
                    <a:ext cx="119062" cy="61912"/>
                  </a:xfrm>
                  <a:custGeom>
                    <a:avLst/>
                    <a:gdLst/>
                    <a:ahLst/>
                    <a:cxnLst>
                      <a:cxn ang="0">
                        <a:pos x="45" y="0"/>
                      </a:cxn>
                      <a:cxn ang="0">
                        <a:pos x="0" y="0"/>
                      </a:cxn>
                      <a:cxn ang="0">
                        <a:pos x="0" y="8"/>
                      </a:cxn>
                      <a:cxn ang="0">
                        <a:pos x="31" y="39"/>
                      </a:cxn>
                      <a:cxn ang="0">
                        <a:pos x="75" y="39"/>
                      </a:cxn>
                      <a:cxn ang="0">
                        <a:pos x="75" y="32"/>
                      </a:cxn>
                      <a:cxn ang="0">
                        <a:pos x="66" y="20"/>
                      </a:cxn>
                      <a:cxn ang="0">
                        <a:pos x="45" y="0"/>
                      </a:cxn>
                    </a:cxnLst>
                    <a:rect l="0" t="0" r="r" b="b"/>
                    <a:pathLst>
                      <a:path w="75" h="39">
                        <a:moveTo>
                          <a:pt x="45" y="0"/>
                        </a:moveTo>
                        <a:lnTo>
                          <a:pt x="0" y="0"/>
                        </a:lnTo>
                        <a:lnTo>
                          <a:pt x="0" y="8"/>
                        </a:lnTo>
                        <a:lnTo>
                          <a:pt x="31" y="39"/>
                        </a:lnTo>
                        <a:lnTo>
                          <a:pt x="75" y="39"/>
                        </a:lnTo>
                        <a:lnTo>
                          <a:pt x="75" y="32"/>
                        </a:lnTo>
                        <a:lnTo>
                          <a:pt x="66" y="20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799" name="Freeform 1080">
                    <a:extLst>
                      <a:ext uri="{FF2B5EF4-FFF2-40B4-BE49-F238E27FC236}">
                        <a16:creationId xmlns:a16="http://schemas.microsoft.com/office/drawing/2014/main" id="{B8223F1B-0F5E-59EA-C657-8BF713A76C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1438" y="3884613"/>
                    <a:ext cx="119062" cy="508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1" y="20"/>
                      </a:cxn>
                      <a:cxn ang="0">
                        <a:pos x="31" y="32"/>
                      </a:cxn>
                      <a:cxn ang="0">
                        <a:pos x="75" y="3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5" h="32">
                        <a:moveTo>
                          <a:pt x="0" y="0"/>
                        </a:moveTo>
                        <a:lnTo>
                          <a:pt x="31" y="20"/>
                        </a:lnTo>
                        <a:lnTo>
                          <a:pt x="31" y="32"/>
                        </a:lnTo>
                        <a:lnTo>
                          <a:pt x="75" y="3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BBBB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00" name="Freeform 1081">
                    <a:extLst>
                      <a:ext uri="{FF2B5EF4-FFF2-40B4-BE49-F238E27FC236}">
                        <a16:creationId xmlns:a16="http://schemas.microsoft.com/office/drawing/2014/main" id="{38114EB1-87C4-CEBB-B3B0-D2D0049E38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1438" y="3884613"/>
                    <a:ext cx="119062" cy="5080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1" y="20"/>
                      </a:cxn>
                      <a:cxn ang="0">
                        <a:pos x="31" y="32"/>
                      </a:cxn>
                      <a:cxn ang="0">
                        <a:pos x="75" y="32"/>
                      </a:cxn>
                    </a:cxnLst>
                    <a:rect l="0" t="0" r="r" b="b"/>
                    <a:pathLst>
                      <a:path w="75" h="32">
                        <a:moveTo>
                          <a:pt x="0" y="0"/>
                        </a:moveTo>
                        <a:lnTo>
                          <a:pt x="31" y="20"/>
                        </a:lnTo>
                        <a:lnTo>
                          <a:pt x="31" y="32"/>
                        </a:lnTo>
                        <a:lnTo>
                          <a:pt x="75" y="32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01" name="Freeform 1082">
                    <a:extLst>
                      <a:ext uri="{FF2B5EF4-FFF2-40B4-BE49-F238E27FC236}">
                        <a16:creationId xmlns:a16="http://schemas.microsoft.com/office/drawing/2014/main" id="{47AA6AF4-0182-4257-44BF-EE6E037D6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8425" y="3897313"/>
                    <a:ext cx="42862" cy="1111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3" y="7"/>
                      </a:cxn>
                      <a:cxn ang="0">
                        <a:pos x="27" y="7"/>
                      </a:cxn>
                      <a:cxn ang="0">
                        <a:pos x="19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7" h="7">
                        <a:moveTo>
                          <a:pt x="0" y="0"/>
                        </a:moveTo>
                        <a:lnTo>
                          <a:pt x="13" y="7"/>
                        </a:lnTo>
                        <a:lnTo>
                          <a:pt x="27" y="7"/>
                        </a:lnTo>
                        <a:lnTo>
                          <a:pt x="1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BBBB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02" name="Freeform 1083">
                    <a:extLst>
                      <a:ext uri="{FF2B5EF4-FFF2-40B4-BE49-F238E27FC236}">
                        <a16:creationId xmlns:a16="http://schemas.microsoft.com/office/drawing/2014/main" id="{136E4917-855E-AB31-C74E-28469D3956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38425" y="3897313"/>
                    <a:ext cx="42862" cy="1111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3" y="7"/>
                      </a:cxn>
                      <a:cxn ang="0">
                        <a:pos x="27" y="7"/>
                      </a:cxn>
                      <a:cxn ang="0">
                        <a:pos x="19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7" h="7">
                        <a:moveTo>
                          <a:pt x="0" y="0"/>
                        </a:moveTo>
                        <a:lnTo>
                          <a:pt x="13" y="7"/>
                        </a:lnTo>
                        <a:lnTo>
                          <a:pt x="27" y="7"/>
                        </a:lnTo>
                        <a:lnTo>
                          <a:pt x="19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03" name="Line 1084">
                    <a:extLst>
                      <a:ext uri="{FF2B5EF4-FFF2-40B4-BE49-F238E27FC236}">
                        <a16:creationId xmlns:a16="http://schemas.microsoft.com/office/drawing/2014/main" id="{2B2DC7E3-EE60-DB29-DF4C-4687238B51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60650" y="3935413"/>
                    <a:ext cx="4762" cy="11112"/>
                  </a:xfrm>
                  <a:prstGeom prst="line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04" name="Rectangle 1085">
                    <a:extLst>
                      <a:ext uri="{FF2B5EF4-FFF2-40B4-BE49-F238E27FC236}">
                        <a16:creationId xmlns:a16="http://schemas.microsoft.com/office/drawing/2014/main" id="{EC2A620C-C46A-EE9D-924D-B92B955CBC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08175" y="3878263"/>
                    <a:ext cx="635000" cy="30162"/>
                  </a:xfrm>
                  <a:prstGeom prst="rect">
                    <a:avLst/>
                  </a:prstGeom>
                  <a:solidFill>
                    <a:srgbClr val="BBBBBB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05" name="Rectangle 1086">
                    <a:extLst>
                      <a:ext uri="{FF2B5EF4-FFF2-40B4-BE49-F238E27FC236}">
                        <a16:creationId xmlns:a16="http://schemas.microsoft.com/office/drawing/2014/main" id="{B105040F-220C-DFF5-9B1B-7165BA13E18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09763" y="3879850"/>
                    <a:ext cx="631825" cy="26987"/>
                  </a:xfrm>
                  <a:prstGeom prst="rect">
                    <a:avLst/>
                  </a:prstGeom>
                  <a:noFill/>
                  <a:ln w="4763" cap="rnd">
                    <a:solidFill>
                      <a:srgbClr val="222222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06" name="Freeform 1087">
                    <a:extLst>
                      <a:ext uri="{FF2B5EF4-FFF2-40B4-BE49-F238E27FC236}">
                        <a16:creationId xmlns:a16="http://schemas.microsoft.com/office/drawing/2014/main" id="{8573B723-BF86-43C0-A5BA-6C4A6E92FB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08175" y="3808413"/>
                    <a:ext cx="625475" cy="6985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0"/>
                      </a:cxn>
                      <a:cxn ang="0">
                        <a:pos x="372" y="0"/>
                      </a:cxn>
                      <a:cxn ang="0">
                        <a:pos x="394" y="44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394" h="44">
                        <a:moveTo>
                          <a:pt x="0" y="44"/>
                        </a:moveTo>
                        <a:lnTo>
                          <a:pt x="22" y="0"/>
                        </a:lnTo>
                        <a:lnTo>
                          <a:pt x="372" y="0"/>
                        </a:lnTo>
                        <a:lnTo>
                          <a:pt x="394" y="44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BBBBB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07" name="Freeform 1088">
                    <a:extLst>
                      <a:ext uri="{FF2B5EF4-FFF2-40B4-BE49-F238E27FC236}">
                        <a16:creationId xmlns:a16="http://schemas.microsoft.com/office/drawing/2014/main" id="{F9604B14-9E0F-37F8-6799-8D4E739EA9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08175" y="3808413"/>
                    <a:ext cx="625475" cy="69850"/>
                  </a:xfrm>
                  <a:custGeom>
                    <a:avLst/>
                    <a:gdLst/>
                    <a:ahLst/>
                    <a:cxnLst>
                      <a:cxn ang="0">
                        <a:pos x="0" y="44"/>
                      </a:cxn>
                      <a:cxn ang="0">
                        <a:pos x="22" y="0"/>
                      </a:cxn>
                      <a:cxn ang="0">
                        <a:pos x="372" y="0"/>
                      </a:cxn>
                      <a:cxn ang="0">
                        <a:pos x="394" y="44"/>
                      </a:cxn>
                      <a:cxn ang="0">
                        <a:pos x="0" y="44"/>
                      </a:cxn>
                    </a:cxnLst>
                    <a:rect l="0" t="0" r="r" b="b"/>
                    <a:pathLst>
                      <a:path w="394" h="44">
                        <a:moveTo>
                          <a:pt x="0" y="44"/>
                        </a:moveTo>
                        <a:lnTo>
                          <a:pt x="22" y="0"/>
                        </a:lnTo>
                        <a:lnTo>
                          <a:pt x="372" y="0"/>
                        </a:lnTo>
                        <a:lnTo>
                          <a:pt x="394" y="44"/>
                        </a:lnTo>
                        <a:lnTo>
                          <a:pt x="0" y="44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08" name="Freeform 1089">
                    <a:extLst>
                      <a:ext uri="{FF2B5EF4-FFF2-40B4-BE49-F238E27FC236}">
                        <a16:creationId xmlns:a16="http://schemas.microsoft.com/office/drawing/2014/main" id="{3A4365D6-7D4C-2B4A-D7C5-81002DBE056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06650" y="3816350"/>
                    <a:ext cx="100012" cy="49212"/>
                  </a:xfrm>
                  <a:custGeom>
                    <a:avLst/>
                    <a:gdLst/>
                    <a:ahLst/>
                    <a:cxnLst>
                      <a:cxn ang="0">
                        <a:pos x="6" y="31"/>
                      </a:cxn>
                      <a:cxn ang="0">
                        <a:pos x="0" y="0"/>
                      </a:cxn>
                      <a:cxn ang="0">
                        <a:pos x="49" y="0"/>
                      </a:cxn>
                      <a:cxn ang="0">
                        <a:pos x="63" y="31"/>
                      </a:cxn>
                      <a:cxn ang="0">
                        <a:pos x="6" y="31"/>
                      </a:cxn>
                    </a:cxnLst>
                    <a:rect l="0" t="0" r="r" b="b"/>
                    <a:pathLst>
                      <a:path w="63" h="31">
                        <a:moveTo>
                          <a:pt x="6" y="31"/>
                        </a:moveTo>
                        <a:lnTo>
                          <a:pt x="0" y="0"/>
                        </a:lnTo>
                        <a:lnTo>
                          <a:pt x="49" y="0"/>
                        </a:lnTo>
                        <a:lnTo>
                          <a:pt x="63" y="31"/>
                        </a:lnTo>
                        <a:lnTo>
                          <a:pt x="6" y="31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09" name="Freeform 1090">
                    <a:extLst>
                      <a:ext uri="{FF2B5EF4-FFF2-40B4-BE49-F238E27FC236}">
                        <a16:creationId xmlns:a16="http://schemas.microsoft.com/office/drawing/2014/main" id="{73B5CAC4-14A7-76CC-A723-CC71B9470A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06650" y="3816350"/>
                    <a:ext cx="100012" cy="49212"/>
                  </a:xfrm>
                  <a:custGeom>
                    <a:avLst/>
                    <a:gdLst/>
                    <a:ahLst/>
                    <a:cxnLst>
                      <a:cxn ang="0">
                        <a:pos x="6" y="31"/>
                      </a:cxn>
                      <a:cxn ang="0">
                        <a:pos x="0" y="0"/>
                      </a:cxn>
                      <a:cxn ang="0">
                        <a:pos x="49" y="0"/>
                      </a:cxn>
                      <a:cxn ang="0">
                        <a:pos x="63" y="31"/>
                      </a:cxn>
                      <a:cxn ang="0">
                        <a:pos x="6" y="31"/>
                      </a:cxn>
                    </a:cxnLst>
                    <a:rect l="0" t="0" r="r" b="b"/>
                    <a:pathLst>
                      <a:path w="63" h="31">
                        <a:moveTo>
                          <a:pt x="6" y="31"/>
                        </a:moveTo>
                        <a:lnTo>
                          <a:pt x="0" y="0"/>
                        </a:lnTo>
                        <a:lnTo>
                          <a:pt x="49" y="0"/>
                        </a:lnTo>
                        <a:lnTo>
                          <a:pt x="63" y="31"/>
                        </a:lnTo>
                        <a:lnTo>
                          <a:pt x="6" y="31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10" name="Freeform 1091">
                    <a:extLst>
                      <a:ext uri="{FF2B5EF4-FFF2-40B4-BE49-F238E27FC236}">
                        <a16:creationId xmlns:a16="http://schemas.microsoft.com/office/drawing/2014/main" id="{E0E0446C-A5BB-5FAD-12D6-93062D1BC3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43100" y="3816350"/>
                    <a:ext cx="450850" cy="49212"/>
                  </a:xfrm>
                  <a:custGeom>
                    <a:avLst/>
                    <a:gdLst/>
                    <a:ahLst/>
                    <a:cxnLst>
                      <a:cxn ang="0">
                        <a:pos x="284" y="31"/>
                      </a:cxn>
                      <a:cxn ang="0">
                        <a:pos x="275" y="0"/>
                      </a:cxn>
                      <a:cxn ang="0">
                        <a:pos x="6" y="0"/>
                      </a:cxn>
                      <a:cxn ang="0">
                        <a:pos x="0" y="31"/>
                      </a:cxn>
                      <a:cxn ang="0">
                        <a:pos x="284" y="31"/>
                      </a:cxn>
                    </a:cxnLst>
                    <a:rect l="0" t="0" r="r" b="b"/>
                    <a:pathLst>
                      <a:path w="284" h="31">
                        <a:moveTo>
                          <a:pt x="284" y="31"/>
                        </a:moveTo>
                        <a:lnTo>
                          <a:pt x="275" y="0"/>
                        </a:lnTo>
                        <a:lnTo>
                          <a:pt x="6" y="0"/>
                        </a:lnTo>
                        <a:lnTo>
                          <a:pt x="0" y="31"/>
                        </a:lnTo>
                        <a:lnTo>
                          <a:pt x="284" y="31"/>
                        </a:lnTo>
                        <a:close/>
                      </a:path>
                    </a:pathLst>
                  </a:custGeom>
                  <a:solidFill>
                    <a:srgbClr val="77777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811" name="Freeform 1092">
                    <a:extLst>
                      <a:ext uri="{FF2B5EF4-FFF2-40B4-BE49-F238E27FC236}">
                        <a16:creationId xmlns:a16="http://schemas.microsoft.com/office/drawing/2014/main" id="{E164623A-0CE6-58FF-8C09-C4361447E4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43100" y="3816350"/>
                    <a:ext cx="450850" cy="49212"/>
                  </a:xfrm>
                  <a:custGeom>
                    <a:avLst/>
                    <a:gdLst/>
                    <a:ahLst/>
                    <a:cxnLst>
                      <a:cxn ang="0">
                        <a:pos x="284" y="31"/>
                      </a:cxn>
                      <a:cxn ang="0">
                        <a:pos x="275" y="0"/>
                      </a:cxn>
                      <a:cxn ang="0">
                        <a:pos x="6" y="0"/>
                      </a:cxn>
                      <a:cxn ang="0">
                        <a:pos x="0" y="31"/>
                      </a:cxn>
                      <a:cxn ang="0">
                        <a:pos x="284" y="31"/>
                      </a:cxn>
                    </a:cxnLst>
                    <a:rect l="0" t="0" r="r" b="b"/>
                    <a:pathLst>
                      <a:path w="284" h="31">
                        <a:moveTo>
                          <a:pt x="284" y="31"/>
                        </a:moveTo>
                        <a:lnTo>
                          <a:pt x="275" y="0"/>
                        </a:lnTo>
                        <a:lnTo>
                          <a:pt x="6" y="0"/>
                        </a:lnTo>
                        <a:lnTo>
                          <a:pt x="0" y="31"/>
                        </a:lnTo>
                        <a:lnTo>
                          <a:pt x="284" y="31"/>
                        </a:lnTo>
                      </a:path>
                    </a:pathLst>
                  </a:custGeom>
                  <a:noFill/>
                  <a:ln w="4763" cap="rnd">
                    <a:solidFill>
                      <a:srgbClr val="22222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869" name="Rectangle 436">
                <a:extLst>
                  <a:ext uri="{FF2B5EF4-FFF2-40B4-BE49-F238E27FC236}">
                    <a16:creationId xmlns:a16="http://schemas.microsoft.com/office/drawing/2014/main" id="{0FC12BED-256C-4B17-5EB6-C14BFBC06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2290" y="3758551"/>
                <a:ext cx="2496525" cy="2594632"/>
              </a:xfrm>
              <a:prstGeom prst="rect">
                <a:avLst/>
              </a:prstGeom>
              <a:noFill/>
              <a:ln w="12700" cap="rnd">
                <a:solidFill>
                  <a:srgbClr val="686664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87051" tIns="43528" rIns="87051" bIns="43528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870692" fontAlgn="base">
                  <a:lnSpc>
                    <a:spcPct val="86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de-DE" sz="952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870" name="Gruppieren 1846">
                <a:extLst>
                  <a:ext uri="{FF2B5EF4-FFF2-40B4-BE49-F238E27FC236}">
                    <a16:creationId xmlns:a16="http://schemas.microsoft.com/office/drawing/2014/main" id="{F13A1A5E-E92D-DAAF-EC06-4AF8756079C8}"/>
                  </a:ext>
                </a:extLst>
              </p:cNvPr>
              <p:cNvGrpSpPr/>
              <p:nvPr/>
            </p:nvGrpSpPr>
            <p:grpSpPr>
              <a:xfrm>
                <a:off x="2976110" y="5230298"/>
                <a:ext cx="792035" cy="583803"/>
                <a:chOff x="1908175" y="3314700"/>
                <a:chExt cx="822325" cy="631825"/>
              </a:xfrm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71" name="Rectangle 987">
                  <a:extLst>
                    <a:ext uri="{FF2B5EF4-FFF2-40B4-BE49-F238E27FC236}">
                      <a16:creationId xmlns:a16="http://schemas.microsoft.com/office/drawing/2014/main" id="{78381C06-0384-DAE9-0D45-F754FDCF17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9775" y="3657600"/>
                  <a:ext cx="441325" cy="31750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72" name="Rectangle 988">
                  <a:extLst>
                    <a:ext uri="{FF2B5EF4-FFF2-40B4-BE49-F238E27FC236}">
                      <a16:creationId xmlns:a16="http://schemas.microsoft.com/office/drawing/2014/main" id="{E015F344-3010-B96C-5D9D-C3694C189C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1363" y="3659188"/>
                  <a:ext cx="438150" cy="28575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73" name="Oval 989">
                  <a:extLst>
                    <a:ext uri="{FF2B5EF4-FFF2-40B4-BE49-F238E27FC236}">
                      <a16:creationId xmlns:a16="http://schemas.microsoft.com/office/drawing/2014/main" id="{A6C7C7A0-56F3-E1B0-B73D-10D9C93A67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813" y="3638550"/>
                  <a:ext cx="36512" cy="42862"/>
                </a:xfrm>
                <a:prstGeom prst="ellipse">
                  <a:avLst/>
                </a:prstGeom>
                <a:solidFill>
                  <a:srgbClr val="BBBBBB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74" name="Oval 990">
                  <a:extLst>
                    <a:ext uri="{FF2B5EF4-FFF2-40B4-BE49-F238E27FC236}">
                      <a16:creationId xmlns:a16="http://schemas.microsoft.com/office/drawing/2014/main" id="{22C97767-C25B-84EA-262C-5437262972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7400" y="3640138"/>
                  <a:ext cx="33337" cy="39687"/>
                </a:xfrm>
                <a:prstGeom prst="ellips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75" name="Oval 991">
                  <a:extLst>
                    <a:ext uri="{FF2B5EF4-FFF2-40B4-BE49-F238E27FC236}">
                      <a16:creationId xmlns:a16="http://schemas.microsoft.com/office/drawing/2014/main" id="{F7CF3FFB-B578-88D7-0690-28652E3784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2325" y="3638550"/>
                  <a:ext cx="34925" cy="42862"/>
                </a:xfrm>
                <a:prstGeom prst="ellipse">
                  <a:avLst/>
                </a:prstGeom>
                <a:solidFill>
                  <a:srgbClr val="BBBBBB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76" name="Oval 992">
                  <a:extLst>
                    <a:ext uri="{FF2B5EF4-FFF2-40B4-BE49-F238E27FC236}">
                      <a16:creationId xmlns:a16="http://schemas.microsoft.com/office/drawing/2014/main" id="{008FDC67-4331-25EE-2D82-80F4BD8B2B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3913" y="3640138"/>
                  <a:ext cx="31750" cy="39687"/>
                </a:xfrm>
                <a:prstGeom prst="ellips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77" name="Rectangle 993">
                  <a:extLst>
                    <a:ext uri="{FF2B5EF4-FFF2-40B4-BE49-F238E27FC236}">
                      <a16:creationId xmlns:a16="http://schemas.microsoft.com/office/drawing/2014/main" id="{C52B3666-E547-4246-B545-1BB3D50A5B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250" y="3657600"/>
                  <a:ext cx="34925" cy="23812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78" name="Rectangle 994">
                  <a:extLst>
                    <a:ext uri="{FF2B5EF4-FFF2-40B4-BE49-F238E27FC236}">
                      <a16:creationId xmlns:a16="http://schemas.microsoft.com/office/drawing/2014/main" id="{4A543A06-F2D5-3F7B-112F-EF43CABEEA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2838" y="3659188"/>
                  <a:ext cx="31750" cy="20637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79" name="Rectangle 995">
                  <a:extLst>
                    <a:ext uri="{FF2B5EF4-FFF2-40B4-BE49-F238E27FC236}">
                      <a16:creationId xmlns:a16="http://schemas.microsoft.com/office/drawing/2014/main" id="{AC630561-BA5C-170E-876E-DC96878C86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7550" y="3314700"/>
                  <a:ext cx="498475" cy="354012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80" name="Rectangle 996">
                  <a:extLst>
                    <a:ext uri="{FF2B5EF4-FFF2-40B4-BE49-F238E27FC236}">
                      <a16:creationId xmlns:a16="http://schemas.microsoft.com/office/drawing/2014/main" id="{965D64E7-736B-B8F4-167E-2E75E953B1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9138" y="3316288"/>
                  <a:ext cx="495300" cy="350837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81" name="Rectangle 997">
                  <a:extLst>
                    <a:ext uri="{FF2B5EF4-FFF2-40B4-BE49-F238E27FC236}">
                      <a16:creationId xmlns:a16="http://schemas.microsoft.com/office/drawing/2014/main" id="{370FD023-B81E-E3A6-12FA-0194EB5554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5175" y="3354388"/>
                  <a:ext cx="401637" cy="27781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82" name="Rectangle 998">
                  <a:extLst>
                    <a:ext uri="{FF2B5EF4-FFF2-40B4-BE49-F238E27FC236}">
                      <a16:creationId xmlns:a16="http://schemas.microsoft.com/office/drawing/2014/main" id="{0CE527F9-638B-D764-CD92-28C351D80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6763" y="3355975"/>
                  <a:ext cx="398462" cy="274637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83" name="Freeform 999">
                  <a:extLst>
                    <a:ext uri="{FF2B5EF4-FFF2-40B4-BE49-F238E27FC236}">
                      <a16:creationId xmlns:a16="http://schemas.microsoft.com/office/drawing/2014/main" id="{F8900AA2-740E-9F9A-342C-CAC40788EC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175" y="3354388"/>
                  <a:ext cx="392112" cy="265112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7" y="167"/>
                    </a:cxn>
                    <a:cxn ang="0">
                      <a:pos x="247" y="0"/>
                    </a:cxn>
                  </a:cxnLst>
                  <a:rect l="0" t="0" r="r" b="b"/>
                  <a:pathLst>
                    <a:path w="247" h="167">
                      <a:moveTo>
                        <a:pt x="0" y="167"/>
                      </a:moveTo>
                      <a:lnTo>
                        <a:pt x="247" y="167"/>
                      </a:lnTo>
                      <a:lnTo>
                        <a:pt x="247" y="0"/>
                      </a:lnTo>
                    </a:path>
                  </a:pathLst>
                </a:custGeom>
                <a:noFill/>
                <a:ln w="4763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84" name="Rectangle 1000">
                  <a:extLst>
                    <a:ext uri="{FF2B5EF4-FFF2-40B4-BE49-F238E27FC236}">
                      <a16:creationId xmlns:a16="http://schemas.microsoft.com/office/drawing/2014/main" id="{C5AF07E3-7EF3-7E36-9FE2-26F71C84F9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9775" y="3689350"/>
                  <a:ext cx="441325" cy="138112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85" name="Rectangle 1001">
                  <a:extLst>
                    <a:ext uri="{FF2B5EF4-FFF2-40B4-BE49-F238E27FC236}">
                      <a16:creationId xmlns:a16="http://schemas.microsoft.com/office/drawing/2014/main" id="{E49FDDF6-458C-DE7E-53CB-D4B2F2F95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1363" y="3690938"/>
                  <a:ext cx="438150" cy="134937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86" name="Line 1002">
                  <a:extLst>
                    <a:ext uri="{FF2B5EF4-FFF2-40B4-BE49-F238E27FC236}">
                      <a16:creationId xmlns:a16="http://schemas.microsoft.com/office/drawing/2014/main" id="{E5B02430-35EC-318D-C1E3-EA7A020B72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09775" y="3751263"/>
                  <a:ext cx="427037" cy="3175"/>
                </a:xfrm>
                <a:prstGeom prst="lin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87" name="Line 1003">
                  <a:extLst>
                    <a:ext uri="{FF2B5EF4-FFF2-40B4-BE49-F238E27FC236}">
                      <a16:creationId xmlns:a16="http://schemas.microsoft.com/office/drawing/2014/main" id="{54E33F95-FDBB-AB63-0CA2-92DD228664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74888" y="3719513"/>
                  <a:ext cx="119062" cy="4762"/>
                </a:xfrm>
                <a:prstGeom prst="lin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88" name="Rectangle 1004">
                  <a:extLst>
                    <a:ext uri="{FF2B5EF4-FFF2-40B4-BE49-F238E27FC236}">
                      <a16:creationId xmlns:a16="http://schemas.microsoft.com/office/drawing/2014/main" id="{E3701D18-DB77-61D1-32DC-ABBCA513D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888" y="3698875"/>
                  <a:ext cx="58737" cy="39687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89" name="Rectangle 1005">
                  <a:extLst>
                    <a:ext uri="{FF2B5EF4-FFF2-40B4-BE49-F238E27FC236}">
                      <a16:creationId xmlns:a16="http://schemas.microsoft.com/office/drawing/2014/main" id="{830150A6-B5D5-7FE3-6CAA-67DCCE39BE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2475" y="3700463"/>
                  <a:ext cx="55562" cy="36512"/>
                </a:xfrm>
                <a:prstGeom prst="rect">
                  <a:avLst/>
                </a:prstGeom>
                <a:noFill/>
                <a:ln w="47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90" name="Line 1006">
                  <a:extLst>
                    <a:ext uri="{FF2B5EF4-FFF2-40B4-BE49-F238E27FC236}">
                      <a16:creationId xmlns:a16="http://schemas.microsoft.com/office/drawing/2014/main" id="{2E14C412-584F-5EEB-8D98-AE8FD8D594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47888" y="3751263"/>
                  <a:ext cx="4762" cy="65087"/>
                </a:xfrm>
                <a:prstGeom prst="lin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91" name="Rectangle 1007">
                  <a:extLst>
                    <a:ext uri="{FF2B5EF4-FFF2-40B4-BE49-F238E27FC236}">
                      <a16:creationId xmlns:a16="http://schemas.microsoft.com/office/drawing/2014/main" id="{2AA7B821-5174-5404-403F-28C138907E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7100" y="3768725"/>
                  <a:ext cx="219075" cy="26987"/>
                </a:xfrm>
                <a:prstGeom prst="rect">
                  <a:avLst/>
                </a:prstGeom>
                <a:solidFill>
                  <a:srgbClr val="22222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92" name="Rectangle 1008">
                  <a:extLst>
                    <a:ext uri="{FF2B5EF4-FFF2-40B4-BE49-F238E27FC236}">
                      <a16:creationId xmlns:a16="http://schemas.microsoft.com/office/drawing/2014/main" id="{A90E8AC3-B462-0DE8-CDB2-56D96D112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8688" y="3770313"/>
                  <a:ext cx="215900" cy="23812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93" name="Oval 1009">
                  <a:extLst>
                    <a:ext uri="{FF2B5EF4-FFF2-40B4-BE49-F238E27FC236}">
                      <a16:creationId xmlns:a16="http://schemas.microsoft.com/office/drawing/2014/main" id="{CF797663-D107-48E4-8D8F-4F27577FBA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5175" y="3757613"/>
                  <a:ext cx="20637" cy="1111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94" name="Oval 1010">
                  <a:extLst>
                    <a:ext uri="{FF2B5EF4-FFF2-40B4-BE49-F238E27FC236}">
                      <a16:creationId xmlns:a16="http://schemas.microsoft.com/office/drawing/2014/main" id="{7C93AAD6-1A53-2D40-5998-2EA63219AE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5175" y="3778250"/>
                  <a:ext cx="20637" cy="1746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95" name="Oval 1011">
                  <a:extLst>
                    <a:ext uri="{FF2B5EF4-FFF2-40B4-BE49-F238E27FC236}">
                      <a16:creationId xmlns:a16="http://schemas.microsoft.com/office/drawing/2014/main" id="{A2CF35AC-A5D0-EEA3-9618-B194A1CBFF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5175" y="3789363"/>
                  <a:ext cx="20637" cy="19050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96" name="Oval 1012">
                  <a:extLst>
                    <a:ext uri="{FF2B5EF4-FFF2-40B4-BE49-F238E27FC236}">
                      <a16:creationId xmlns:a16="http://schemas.microsoft.com/office/drawing/2014/main" id="{78ADEFA3-C49D-59C9-7FCC-D0265FEC4C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4700" y="3757613"/>
                  <a:ext cx="25400" cy="1111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97" name="Oval 1013">
                  <a:extLst>
                    <a:ext uri="{FF2B5EF4-FFF2-40B4-BE49-F238E27FC236}">
                      <a16:creationId xmlns:a16="http://schemas.microsoft.com/office/drawing/2014/main" id="{01E5D18A-94CF-6879-4A7C-47CD64857A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4700" y="3778250"/>
                  <a:ext cx="25400" cy="1746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98" name="Oval 1014">
                  <a:extLst>
                    <a:ext uri="{FF2B5EF4-FFF2-40B4-BE49-F238E27FC236}">
                      <a16:creationId xmlns:a16="http://schemas.microsoft.com/office/drawing/2014/main" id="{C4EAC4F0-9F93-BB97-A029-5BCFED5CDF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4700" y="3789363"/>
                  <a:ext cx="25400" cy="19050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899" name="Oval 1015">
                  <a:extLst>
                    <a:ext uri="{FF2B5EF4-FFF2-40B4-BE49-F238E27FC236}">
                      <a16:creationId xmlns:a16="http://schemas.microsoft.com/office/drawing/2014/main" id="{EFE7F25E-E28E-1CF3-A07B-0FEEAF106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813" y="3757613"/>
                  <a:ext cx="23812" cy="1111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00" name="Oval 1016">
                  <a:extLst>
                    <a:ext uri="{FF2B5EF4-FFF2-40B4-BE49-F238E27FC236}">
                      <a16:creationId xmlns:a16="http://schemas.microsoft.com/office/drawing/2014/main" id="{0CD26E2B-C2AC-AEB0-9CFD-49AC82B4E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813" y="3778250"/>
                  <a:ext cx="23812" cy="1746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01" name="Oval 1017">
                  <a:extLst>
                    <a:ext uri="{FF2B5EF4-FFF2-40B4-BE49-F238E27FC236}">
                      <a16:creationId xmlns:a16="http://schemas.microsoft.com/office/drawing/2014/main" id="{D40D72D9-937A-2E41-D670-433047EB6B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813" y="3789363"/>
                  <a:ext cx="23812" cy="19050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02" name="Oval 1018">
                  <a:extLst>
                    <a:ext uri="{FF2B5EF4-FFF2-40B4-BE49-F238E27FC236}">
                      <a16:creationId xmlns:a16="http://schemas.microsoft.com/office/drawing/2014/main" id="{EF1C895D-0910-0F6E-72E1-EE0D2C6B01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9625" y="3757613"/>
                  <a:ext cx="25400" cy="1111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03" name="Oval 1019">
                  <a:extLst>
                    <a:ext uri="{FF2B5EF4-FFF2-40B4-BE49-F238E27FC236}">
                      <a16:creationId xmlns:a16="http://schemas.microsoft.com/office/drawing/2014/main" id="{2F0CE30A-0D1F-7A2F-3D82-34E7BAB25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9625" y="3778250"/>
                  <a:ext cx="25400" cy="1746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04" name="Oval 1020">
                  <a:extLst>
                    <a:ext uri="{FF2B5EF4-FFF2-40B4-BE49-F238E27FC236}">
                      <a16:creationId xmlns:a16="http://schemas.microsoft.com/office/drawing/2014/main" id="{BFDDF899-1DB0-E444-4023-AC1261225C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9625" y="3789363"/>
                  <a:ext cx="25400" cy="19050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05" name="Oval 1021">
                  <a:extLst>
                    <a:ext uri="{FF2B5EF4-FFF2-40B4-BE49-F238E27FC236}">
                      <a16:creationId xmlns:a16="http://schemas.microsoft.com/office/drawing/2014/main" id="{B258EF52-772D-BE8F-310B-C9D39A4AF0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7250" y="3757613"/>
                  <a:ext cx="12700" cy="1111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06" name="Oval 1022">
                  <a:extLst>
                    <a:ext uri="{FF2B5EF4-FFF2-40B4-BE49-F238E27FC236}">
                      <a16:creationId xmlns:a16="http://schemas.microsoft.com/office/drawing/2014/main" id="{E267CD54-DDED-2DB6-7655-F1AD09826D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7250" y="3778250"/>
                  <a:ext cx="12700" cy="1746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07" name="Oval 1023">
                  <a:extLst>
                    <a:ext uri="{FF2B5EF4-FFF2-40B4-BE49-F238E27FC236}">
                      <a16:creationId xmlns:a16="http://schemas.microsoft.com/office/drawing/2014/main" id="{24BF55A2-3CDB-01C8-0E31-9C9E800C79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7250" y="3789363"/>
                  <a:ext cx="12700" cy="19050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08" name="Freeform 1024">
                  <a:extLst>
                    <a:ext uri="{FF2B5EF4-FFF2-40B4-BE49-F238E27FC236}">
                      <a16:creationId xmlns:a16="http://schemas.microsoft.com/office/drawing/2014/main" id="{63E8D130-9B65-546D-53EF-773476297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5" y="3816350"/>
                  <a:ext cx="147637" cy="6826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28" y="0"/>
                    </a:cxn>
                    <a:cxn ang="0">
                      <a:pos x="50" y="7"/>
                    </a:cxn>
                    <a:cxn ang="0">
                      <a:pos x="80" y="19"/>
                    </a:cxn>
                    <a:cxn ang="0">
                      <a:pos x="93" y="31"/>
                    </a:cxn>
                    <a:cxn ang="0">
                      <a:pos x="93" y="43"/>
                    </a:cxn>
                  </a:cxnLst>
                  <a:rect l="0" t="0" r="r" b="b"/>
                  <a:pathLst>
                    <a:path w="93" h="43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28" y="0"/>
                      </a:lnTo>
                      <a:lnTo>
                        <a:pt x="50" y="7"/>
                      </a:lnTo>
                      <a:lnTo>
                        <a:pt x="80" y="19"/>
                      </a:lnTo>
                      <a:lnTo>
                        <a:pt x="93" y="31"/>
                      </a:lnTo>
                      <a:lnTo>
                        <a:pt x="93" y="43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09" name="Freeform 1025">
                  <a:extLst>
                    <a:ext uri="{FF2B5EF4-FFF2-40B4-BE49-F238E27FC236}">
                      <a16:creationId xmlns:a16="http://schemas.microsoft.com/office/drawing/2014/main" id="{2C799A26-5D0E-2721-48EF-C1417B67CF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1438" y="3884613"/>
                  <a:ext cx="119062" cy="61912"/>
                </a:xfrm>
                <a:custGeom>
                  <a:avLst/>
                  <a:gdLst/>
                  <a:ahLst/>
                  <a:cxnLst>
                    <a:cxn ang="0">
                      <a:pos x="45" y="0"/>
                    </a:cxn>
                    <a:cxn ang="0">
                      <a:pos x="0" y="0"/>
                    </a:cxn>
                    <a:cxn ang="0">
                      <a:pos x="0" y="8"/>
                    </a:cxn>
                    <a:cxn ang="0">
                      <a:pos x="31" y="39"/>
                    </a:cxn>
                    <a:cxn ang="0">
                      <a:pos x="75" y="39"/>
                    </a:cxn>
                    <a:cxn ang="0">
                      <a:pos x="75" y="32"/>
                    </a:cxn>
                    <a:cxn ang="0">
                      <a:pos x="66" y="20"/>
                    </a:cxn>
                    <a:cxn ang="0">
                      <a:pos x="45" y="0"/>
                    </a:cxn>
                  </a:cxnLst>
                  <a:rect l="0" t="0" r="r" b="b"/>
                  <a:pathLst>
                    <a:path w="75" h="39">
                      <a:moveTo>
                        <a:pt x="45" y="0"/>
                      </a:move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31" y="39"/>
                      </a:lnTo>
                      <a:lnTo>
                        <a:pt x="75" y="39"/>
                      </a:lnTo>
                      <a:lnTo>
                        <a:pt x="75" y="32"/>
                      </a:lnTo>
                      <a:lnTo>
                        <a:pt x="66" y="2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BBBBB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10" name="Freeform 1026">
                  <a:extLst>
                    <a:ext uri="{FF2B5EF4-FFF2-40B4-BE49-F238E27FC236}">
                      <a16:creationId xmlns:a16="http://schemas.microsoft.com/office/drawing/2014/main" id="{4E0C2176-97ED-A5AD-FB0F-77EAA4B8D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1438" y="3884613"/>
                  <a:ext cx="119062" cy="61912"/>
                </a:xfrm>
                <a:custGeom>
                  <a:avLst/>
                  <a:gdLst/>
                  <a:ahLst/>
                  <a:cxnLst>
                    <a:cxn ang="0">
                      <a:pos x="45" y="0"/>
                    </a:cxn>
                    <a:cxn ang="0">
                      <a:pos x="0" y="0"/>
                    </a:cxn>
                    <a:cxn ang="0">
                      <a:pos x="0" y="8"/>
                    </a:cxn>
                    <a:cxn ang="0">
                      <a:pos x="31" y="39"/>
                    </a:cxn>
                    <a:cxn ang="0">
                      <a:pos x="75" y="39"/>
                    </a:cxn>
                    <a:cxn ang="0">
                      <a:pos x="75" y="32"/>
                    </a:cxn>
                    <a:cxn ang="0">
                      <a:pos x="66" y="20"/>
                    </a:cxn>
                    <a:cxn ang="0">
                      <a:pos x="45" y="0"/>
                    </a:cxn>
                  </a:cxnLst>
                  <a:rect l="0" t="0" r="r" b="b"/>
                  <a:pathLst>
                    <a:path w="75" h="39">
                      <a:moveTo>
                        <a:pt x="45" y="0"/>
                      </a:move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31" y="39"/>
                      </a:lnTo>
                      <a:lnTo>
                        <a:pt x="75" y="39"/>
                      </a:lnTo>
                      <a:lnTo>
                        <a:pt x="75" y="32"/>
                      </a:lnTo>
                      <a:lnTo>
                        <a:pt x="66" y="20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11" name="Freeform 1027">
                  <a:extLst>
                    <a:ext uri="{FF2B5EF4-FFF2-40B4-BE49-F238E27FC236}">
                      <a16:creationId xmlns:a16="http://schemas.microsoft.com/office/drawing/2014/main" id="{B43B1323-7968-8AE6-21A1-DF63413B0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1438" y="3884613"/>
                  <a:ext cx="119062" cy="50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" y="20"/>
                    </a:cxn>
                    <a:cxn ang="0">
                      <a:pos x="31" y="32"/>
                    </a:cxn>
                    <a:cxn ang="0">
                      <a:pos x="75" y="3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5" h="32">
                      <a:moveTo>
                        <a:pt x="0" y="0"/>
                      </a:moveTo>
                      <a:lnTo>
                        <a:pt x="31" y="20"/>
                      </a:lnTo>
                      <a:lnTo>
                        <a:pt x="31" y="32"/>
                      </a:lnTo>
                      <a:lnTo>
                        <a:pt x="75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BBBB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12" name="Freeform 1028">
                  <a:extLst>
                    <a:ext uri="{FF2B5EF4-FFF2-40B4-BE49-F238E27FC236}">
                      <a16:creationId xmlns:a16="http://schemas.microsoft.com/office/drawing/2014/main" id="{B237FD3C-9039-6087-F3B1-5364E047F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1438" y="3884613"/>
                  <a:ext cx="119062" cy="50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" y="20"/>
                    </a:cxn>
                    <a:cxn ang="0">
                      <a:pos x="31" y="32"/>
                    </a:cxn>
                    <a:cxn ang="0">
                      <a:pos x="75" y="32"/>
                    </a:cxn>
                  </a:cxnLst>
                  <a:rect l="0" t="0" r="r" b="b"/>
                  <a:pathLst>
                    <a:path w="75" h="32">
                      <a:moveTo>
                        <a:pt x="0" y="0"/>
                      </a:moveTo>
                      <a:lnTo>
                        <a:pt x="31" y="20"/>
                      </a:lnTo>
                      <a:lnTo>
                        <a:pt x="31" y="32"/>
                      </a:lnTo>
                      <a:lnTo>
                        <a:pt x="75" y="32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13" name="Freeform 1029">
                  <a:extLst>
                    <a:ext uri="{FF2B5EF4-FFF2-40B4-BE49-F238E27FC236}">
                      <a16:creationId xmlns:a16="http://schemas.microsoft.com/office/drawing/2014/main" id="{395C4823-E9A4-326D-01D5-AAFA2A70B5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425" y="3897313"/>
                  <a:ext cx="42862" cy="111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7"/>
                    </a:cxn>
                    <a:cxn ang="0">
                      <a:pos x="27" y="7"/>
                    </a:cxn>
                    <a:cxn ang="0">
                      <a:pos x="19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7" h="7">
                      <a:moveTo>
                        <a:pt x="0" y="0"/>
                      </a:moveTo>
                      <a:lnTo>
                        <a:pt x="13" y="7"/>
                      </a:lnTo>
                      <a:lnTo>
                        <a:pt x="27" y="7"/>
                      </a:lnTo>
                      <a:lnTo>
                        <a:pt x="1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BBBB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14" name="Freeform 1030">
                  <a:extLst>
                    <a:ext uri="{FF2B5EF4-FFF2-40B4-BE49-F238E27FC236}">
                      <a16:creationId xmlns:a16="http://schemas.microsoft.com/office/drawing/2014/main" id="{E273CAE0-CCEF-FC2E-7096-C918C96CC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425" y="3897313"/>
                  <a:ext cx="42862" cy="111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7"/>
                    </a:cxn>
                    <a:cxn ang="0">
                      <a:pos x="27" y="7"/>
                    </a:cxn>
                    <a:cxn ang="0">
                      <a:pos x="19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7" h="7">
                      <a:moveTo>
                        <a:pt x="0" y="0"/>
                      </a:moveTo>
                      <a:lnTo>
                        <a:pt x="13" y="7"/>
                      </a:lnTo>
                      <a:lnTo>
                        <a:pt x="27" y="7"/>
                      </a:lnTo>
                      <a:lnTo>
                        <a:pt x="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15" name="Line 1031">
                  <a:extLst>
                    <a:ext uri="{FF2B5EF4-FFF2-40B4-BE49-F238E27FC236}">
                      <a16:creationId xmlns:a16="http://schemas.microsoft.com/office/drawing/2014/main" id="{80D15324-6807-44B4-8C70-3013FE411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60650" y="3935413"/>
                  <a:ext cx="4762" cy="11112"/>
                </a:xfrm>
                <a:prstGeom prst="lin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16" name="Rectangle 1032">
                  <a:extLst>
                    <a:ext uri="{FF2B5EF4-FFF2-40B4-BE49-F238E27FC236}">
                      <a16:creationId xmlns:a16="http://schemas.microsoft.com/office/drawing/2014/main" id="{F2A2F531-4779-38CD-0063-99DCDAE870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175" y="3878263"/>
                  <a:ext cx="635000" cy="30162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17" name="Rectangle 1033">
                  <a:extLst>
                    <a:ext uri="{FF2B5EF4-FFF2-40B4-BE49-F238E27FC236}">
                      <a16:creationId xmlns:a16="http://schemas.microsoft.com/office/drawing/2014/main" id="{543326E1-A600-2071-E807-42BDF6323C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9763" y="3879850"/>
                  <a:ext cx="631825" cy="26987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18" name="Freeform 1034">
                  <a:extLst>
                    <a:ext uri="{FF2B5EF4-FFF2-40B4-BE49-F238E27FC236}">
                      <a16:creationId xmlns:a16="http://schemas.microsoft.com/office/drawing/2014/main" id="{EEFFEA11-863A-CC6E-1F27-7E9B28E10D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8175" y="3808413"/>
                  <a:ext cx="625475" cy="69850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0"/>
                    </a:cxn>
                    <a:cxn ang="0">
                      <a:pos x="372" y="0"/>
                    </a:cxn>
                    <a:cxn ang="0">
                      <a:pos x="394" y="44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394" h="44">
                      <a:moveTo>
                        <a:pt x="0" y="44"/>
                      </a:moveTo>
                      <a:lnTo>
                        <a:pt x="22" y="0"/>
                      </a:lnTo>
                      <a:lnTo>
                        <a:pt x="372" y="0"/>
                      </a:lnTo>
                      <a:lnTo>
                        <a:pt x="394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BBBBB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19" name="Freeform 1035">
                  <a:extLst>
                    <a:ext uri="{FF2B5EF4-FFF2-40B4-BE49-F238E27FC236}">
                      <a16:creationId xmlns:a16="http://schemas.microsoft.com/office/drawing/2014/main" id="{E2B7F88D-83F3-1EE9-CF48-335E2DBFF4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8175" y="3808413"/>
                  <a:ext cx="625475" cy="69850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0"/>
                    </a:cxn>
                    <a:cxn ang="0">
                      <a:pos x="372" y="0"/>
                    </a:cxn>
                    <a:cxn ang="0">
                      <a:pos x="394" y="44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394" h="44">
                      <a:moveTo>
                        <a:pt x="0" y="44"/>
                      </a:moveTo>
                      <a:lnTo>
                        <a:pt x="22" y="0"/>
                      </a:lnTo>
                      <a:lnTo>
                        <a:pt x="372" y="0"/>
                      </a:lnTo>
                      <a:lnTo>
                        <a:pt x="394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20" name="Freeform 1036">
                  <a:extLst>
                    <a:ext uri="{FF2B5EF4-FFF2-40B4-BE49-F238E27FC236}">
                      <a16:creationId xmlns:a16="http://schemas.microsoft.com/office/drawing/2014/main" id="{A4152979-71F1-EFB2-5ABA-61C73BB905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6650" y="3816350"/>
                  <a:ext cx="100012" cy="49212"/>
                </a:xfrm>
                <a:custGeom>
                  <a:avLst/>
                  <a:gdLst/>
                  <a:ahLst/>
                  <a:cxnLst>
                    <a:cxn ang="0">
                      <a:pos x="6" y="31"/>
                    </a:cxn>
                    <a:cxn ang="0">
                      <a:pos x="0" y="0"/>
                    </a:cxn>
                    <a:cxn ang="0">
                      <a:pos x="49" y="0"/>
                    </a:cxn>
                    <a:cxn ang="0">
                      <a:pos x="63" y="31"/>
                    </a:cxn>
                    <a:cxn ang="0">
                      <a:pos x="6" y="31"/>
                    </a:cxn>
                  </a:cxnLst>
                  <a:rect l="0" t="0" r="r" b="b"/>
                  <a:pathLst>
                    <a:path w="63" h="31">
                      <a:moveTo>
                        <a:pt x="6" y="31"/>
                      </a:moveTo>
                      <a:lnTo>
                        <a:pt x="0" y="0"/>
                      </a:lnTo>
                      <a:lnTo>
                        <a:pt x="49" y="0"/>
                      </a:lnTo>
                      <a:lnTo>
                        <a:pt x="63" y="31"/>
                      </a:lnTo>
                      <a:lnTo>
                        <a:pt x="6" y="31"/>
                      </a:lnTo>
                      <a:close/>
                    </a:path>
                  </a:pathLst>
                </a:custGeom>
                <a:solidFill>
                  <a:srgbClr val="7777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21" name="Freeform 1037">
                  <a:extLst>
                    <a:ext uri="{FF2B5EF4-FFF2-40B4-BE49-F238E27FC236}">
                      <a16:creationId xmlns:a16="http://schemas.microsoft.com/office/drawing/2014/main" id="{C94D9D96-7011-9591-8744-CD1C521931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6650" y="3816350"/>
                  <a:ext cx="100012" cy="49212"/>
                </a:xfrm>
                <a:custGeom>
                  <a:avLst/>
                  <a:gdLst/>
                  <a:ahLst/>
                  <a:cxnLst>
                    <a:cxn ang="0">
                      <a:pos x="6" y="31"/>
                    </a:cxn>
                    <a:cxn ang="0">
                      <a:pos x="0" y="0"/>
                    </a:cxn>
                    <a:cxn ang="0">
                      <a:pos x="49" y="0"/>
                    </a:cxn>
                    <a:cxn ang="0">
                      <a:pos x="63" y="31"/>
                    </a:cxn>
                    <a:cxn ang="0">
                      <a:pos x="6" y="31"/>
                    </a:cxn>
                  </a:cxnLst>
                  <a:rect l="0" t="0" r="r" b="b"/>
                  <a:pathLst>
                    <a:path w="63" h="31">
                      <a:moveTo>
                        <a:pt x="6" y="31"/>
                      </a:moveTo>
                      <a:lnTo>
                        <a:pt x="0" y="0"/>
                      </a:lnTo>
                      <a:lnTo>
                        <a:pt x="49" y="0"/>
                      </a:lnTo>
                      <a:lnTo>
                        <a:pt x="63" y="31"/>
                      </a:lnTo>
                      <a:lnTo>
                        <a:pt x="6" y="31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22" name="Freeform 1038">
                  <a:extLst>
                    <a:ext uri="{FF2B5EF4-FFF2-40B4-BE49-F238E27FC236}">
                      <a16:creationId xmlns:a16="http://schemas.microsoft.com/office/drawing/2014/main" id="{F725B6A5-0610-7B45-29E3-7C93C5939E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100" y="3816350"/>
                  <a:ext cx="450850" cy="49212"/>
                </a:xfrm>
                <a:custGeom>
                  <a:avLst/>
                  <a:gdLst/>
                  <a:ahLst/>
                  <a:cxnLst>
                    <a:cxn ang="0">
                      <a:pos x="284" y="31"/>
                    </a:cxn>
                    <a:cxn ang="0">
                      <a:pos x="275" y="0"/>
                    </a:cxn>
                    <a:cxn ang="0">
                      <a:pos x="6" y="0"/>
                    </a:cxn>
                    <a:cxn ang="0">
                      <a:pos x="0" y="31"/>
                    </a:cxn>
                    <a:cxn ang="0">
                      <a:pos x="284" y="31"/>
                    </a:cxn>
                  </a:cxnLst>
                  <a:rect l="0" t="0" r="r" b="b"/>
                  <a:pathLst>
                    <a:path w="284" h="31">
                      <a:moveTo>
                        <a:pt x="284" y="31"/>
                      </a:moveTo>
                      <a:lnTo>
                        <a:pt x="275" y="0"/>
                      </a:lnTo>
                      <a:lnTo>
                        <a:pt x="6" y="0"/>
                      </a:lnTo>
                      <a:lnTo>
                        <a:pt x="0" y="31"/>
                      </a:lnTo>
                      <a:lnTo>
                        <a:pt x="284" y="31"/>
                      </a:lnTo>
                      <a:close/>
                    </a:path>
                  </a:pathLst>
                </a:custGeom>
                <a:solidFill>
                  <a:srgbClr val="7777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23" name="Freeform 1039">
                  <a:extLst>
                    <a:ext uri="{FF2B5EF4-FFF2-40B4-BE49-F238E27FC236}">
                      <a16:creationId xmlns:a16="http://schemas.microsoft.com/office/drawing/2014/main" id="{7E7471F4-D041-AD6E-01E3-24E4DB0994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100" y="3816350"/>
                  <a:ext cx="450850" cy="49212"/>
                </a:xfrm>
                <a:custGeom>
                  <a:avLst/>
                  <a:gdLst/>
                  <a:ahLst/>
                  <a:cxnLst>
                    <a:cxn ang="0">
                      <a:pos x="284" y="31"/>
                    </a:cxn>
                    <a:cxn ang="0">
                      <a:pos x="275" y="0"/>
                    </a:cxn>
                    <a:cxn ang="0">
                      <a:pos x="6" y="0"/>
                    </a:cxn>
                    <a:cxn ang="0">
                      <a:pos x="0" y="31"/>
                    </a:cxn>
                    <a:cxn ang="0">
                      <a:pos x="284" y="31"/>
                    </a:cxn>
                  </a:cxnLst>
                  <a:rect l="0" t="0" r="r" b="b"/>
                  <a:pathLst>
                    <a:path w="284" h="31">
                      <a:moveTo>
                        <a:pt x="284" y="31"/>
                      </a:moveTo>
                      <a:lnTo>
                        <a:pt x="275" y="0"/>
                      </a:lnTo>
                      <a:lnTo>
                        <a:pt x="6" y="0"/>
                      </a:lnTo>
                      <a:lnTo>
                        <a:pt x="0" y="31"/>
                      </a:lnTo>
                      <a:lnTo>
                        <a:pt x="284" y="31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24" name="Rectangle 1040">
                  <a:extLst>
                    <a:ext uri="{FF2B5EF4-FFF2-40B4-BE49-F238E27FC236}">
                      <a16:creationId xmlns:a16="http://schemas.microsoft.com/office/drawing/2014/main" id="{8800FDD9-7394-8343-7E25-CDD7EFA724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9775" y="3657600"/>
                  <a:ext cx="441325" cy="31750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25" name="Rectangle 1041">
                  <a:extLst>
                    <a:ext uri="{FF2B5EF4-FFF2-40B4-BE49-F238E27FC236}">
                      <a16:creationId xmlns:a16="http://schemas.microsoft.com/office/drawing/2014/main" id="{B2402FBE-1A1A-31EA-D810-4A2CD73187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1363" y="3659188"/>
                  <a:ext cx="438150" cy="28575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26" name="Oval 1042">
                  <a:extLst>
                    <a:ext uri="{FF2B5EF4-FFF2-40B4-BE49-F238E27FC236}">
                      <a16:creationId xmlns:a16="http://schemas.microsoft.com/office/drawing/2014/main" id="{FE9CB0F4-0EFE-8391-7A9A-0211E46D80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813" y="3638550"/>
                  <a:ext cx="36512" cy="42862"/>
                </a:xfrm>
                <a:prstGeom prst="ellipse">
                  <a:avLst/>
                </a:prstGeom>
                <a:solidFill>
                  <a:srgbClr val="BBBBBB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27" name="Oval 1043">
                  <a:extLst>
                    <a:ext uri="{FF2B5EF4-FFF2-40B4-BE49-F238E27FC236}">
                      <a16:creationId xmlns:a16="http://schemas.microsoft.com/office/drawing/2014/main" id="{D399B9BE-D2B6-217E-B9DD-692EA558CA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7400" y="3640138"/>
                  <a:ext cx="33337" cy="39687"/>
                </a:xfrm>
                <a:prstGeom prst="ellips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28" name="Oval 1044">
                  <a:extLst>
                    <a:ext uri="{FF2B5EF4-FFF2-40B4-BE49-F238E27FC236}">
                      <a16:creationId xmlns:a16="http://schemas.microsoft.com/office/drawing/2014/main" id="{78E8C110-464B-1B42-008D-7F80593253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2325" y="3638550"/>
                  <a:ext cx="34925" cy="42862"/>
                </a:xfrm>
                <a:prstGeom prst="ellipse">
                  <a:avLst/>
                </a:prstGeom>
                <a:solidFill>
                  <a:srgbClr val="BBBBBB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29" name="Oval 1045">
                  <a:extLst>
                    <a:ext uri="{FF2B5EF4-FFF2-40B4-BE49-F238E27FC236}">
                      <a16:creationId xmlns:a16="http://schemas.microsoft.com/office/drawing/2014/main" id="{D528C4F0-35CA-BCA1-3693-8C1FEDA8E5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93913" y="3640138"/>
                  <a:ext cx="31750" cy="39687"/>
                </a:xfrm>
                <a:prstGeom prst="ellips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30" name="Rectangle 1046">
                  <a:extLst>
                    <a:ext uri="{FF2B5EF4-FFF2-40B4-BE49-F238E27FC236}">
                      <a16:creationId xmlns:a16="http://schemas.microsoft.com/office/drawing/2014/main" id="{AC83E159-1390-43D2-8680-E4E071E0B1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1250" y="3657600"/>
                  <a:ext cx="34925" cy="23812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31" name="Rectangle 1047">
                  <a:extLst>
                    <a:ext uri="{FF2B5EF4-FFF2-40B4-BE49-F238E27FC236}">
                      <a16:creationId xmlns:a16="http://schemas.microsoft.com/office/drawing/2014/main" id="{218FA9AA-C0A9-F664-FB38-EF213F9356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82838" y="3659188"/>
                  <a:ext cx="31750" cy="20637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32" name="Rectangle 1048">
                  <a:extLst>
                    <a:ext uri="{FF2B5EF4-FFF2-40B4-BE49-F238E27FC236}">
                      <a16:creationId xmlns:a16="http://schemas.microsoft.com/office/drawing/2014/main" id="{17C9CA52-1A45-F7BD-C41F-BFBF3B8C20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7550" y="3314700"/>
                  <a:ext cx="498475" cy="354012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33" name="Rectangle 1049">
                  <a:extLst>
                    <a:ext uri="{FF2B5EF4-FFF2-40B4-BE49-F238E27FC236}">
                      <a16:creationId xmlns:a16="http://schemas.microsoft.com/office/drawing/2014/main" id="{4CA9DD90-C2B6-E289-A1F9-8423C4F9E3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9138" y="3316288"/>
                  <a:ext cx="495300" cy="350837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34" name="Rectangle 1050">
                  <a:extLst>
                    <a:ext uri="{FF2B5EF4-FFF2-40B4-BE49-F238E27FC236}">
                      <a16:creationId xmlns:a16="http://schemas.microsoft.com/office/drawing/2014/main" id="{1A86DC20-B318-9DAF-E372-2BFA1197EE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5175" y="3354388"/>
                  <a:ext cx="401637" cy="27781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35" name="Rectangle 1051">
                  <a:extLst>
                    <a:ext uri="{FF2B5EF4-FFF2-40B4-BE49-F238E27FC236}">
                      <a16:creationId xmlns:a16="http://schemas.microsoft.com/office/drawing/2014/main" id="{FE67B4DD-7B7D-CBFB-186F-AAB9C11009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6763" y="3355975"/>
                  <a:ext cx="398462" cy="274637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36" name="Freeform 1052">
                  <a:extLst>
                    <a:ext uri="{FF2B5EF4-FFF2-40B4-BE49-F238E27FC236}">
                      <a16:creationId xmlns:a16="http://schemas.microsoft.com/office/drawing/2014/main" id="{00CF58D1-42E2-CCFD-9D6A-F5F7F9FA6C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175" y="3354388"/>
                  <a:ext cx="392112" cy="265112"/>
                </a:xfrm>
                <a:custGeom>
                  <a:avLst/>
                  <a:gdLst/>
                  <a:ahLst/>
                  <a:cxnLst>
                    <a:cxn ang="0">
                      <a:pos x="0" y="167"/>
                    </a:cxn>
                    <a:cxn ang="0">
                      <a:pos x="247" y="167"/>
                    </a:cxn>
                    <a:cxn ang="0">
                      <a:pos x="247" y="0"/>
                    </a:cxn>
                  </a:cxnLst>
                  <a:rect l="0" t="0" r="r" b="b"/>
                  <a:pathLst>
                    <a:path w="247" h="167">
                      <a:moveTo>
                        <a:pt x="0" y="167"/>
                      </a:moveTo>
                      <a:lnTo>
                        <a:pt x="247" y="167"/>
                      </a:lnTo>
                      <a:lnTo>
                        <a:pt x="247" y="0"/>
                      </a:lnTo>
                    </a:path>
                  </a:pathLst>
                </a:custGeom>
                <a:noFill/>
                <a:ln w="4763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37" name="Rectangle 1053">
                  <a:extLst>
                    <a:ext uri="{FF2B5EF4-FFF2-40B4-BE49-F238E27FC236}">
                      <a16:creationId xmlns:a16="http://schemas.microsoft.com/office/drawing/2014/main" id="{32999D32-FD93-76FC-1682-2CD5E86FF0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9775" y="3689350"/>
                  <a:ext cx="441325" cy="138112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38" name="Rectangle 1054">
                  <a:extLst>
                    <a:ext uri="{FF2B5EF4-FFF2-40B4-BE49-F238E27FC236}">
                      <a16:creationId xmlns:a16="http://schemas.microsoft.com/office/drawing/2014/main" id="{3C17EF42-9AE1-1C7C-1B19-6A85AD9452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1363" y="3690938"/>
                  <a:ext cx="438150" cy="134937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39" name="Line 1055">
                  <a:extLst>
                    <a:ext uri="{FF2B5EF4-FFF2-40B4-BE49-F238E27FC236}">
                      <a16:creationId xmlns:a16="http://schemas.microsoft.com/office/drawing/2014/main" id="{4F6FF4E3-ECE6-F06A-A14D-C53C12F7BF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09775" y="3751263"/>
                  <a:ext cx="427037" cy="3175"/>
                </a:xfrm>
                <a:prstGeom prst="lin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40" name="Line 1056">
                  <a:extLst>
                    <a:ext uri="{FF2B5EF4-FFF2-40B4-BE49-F238E27FC236}">
                      <a16:creationId xmlns:a16="http://schemas.microsoft.com/office/drawing/2014/main" id="{4888A9DC-28AA-AB62-1FF0-B236C1DF39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74888" y="3719513"/>
                  <a:ext cx="119062" cy="4762"/>
                </a:xfrm>
                <a:prstGeom prst="lin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41" name="Rectangle 1057">
                  <a:extLst>
                    <a:ext uri="{FF2B5EF4-FFF2-40B4-BE49-F238E27FC236}">
                      <a16:creationId xmlns:a16="http://schemas.microsoft.com/office/drawing/2014/main" id="{1AFFC624-668D-DC9C-C383-2467241516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0888" y="3698875"/>
                  <a:ext cx="58737" cy="39687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42" name="Rectangle 1058">
                  <a:extLst>
                    <a:ext uri="{FF2B5EF4-FFF2-40B4-BE49-F238E27FC236}">
                      <a16:creationId xmlns:a16="http://schemas.microsoft.com/office/drawing/2014/main" id="{ACFBBD83-A10C-417D-39C9-FD4F733EE4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2475" y="3700463"/>
                  <a:ext cx="55562" cy="36512"/>
                </a:xfrm>
                <a:prstGeom prst="rect">
                  <a:avLst/>
                </a:prstGeom>
                <a:noFill/>
                <a:ln w="4763" cap="rnd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43" name="Line 1059">
                  <a:extLst>
                    <a:ext uri="{FF2B5EF4-FFF2-40B4-BE49-F238E27FC236}">
                      <a16:creationId xmlns:a16="http://schemas.microsoft.com/office/drawing/2014/main" id="{AFC282DB-0DFD-C062-BF5F-5930B65F3C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47888" y="3751263"/>
                  <a:ext cx="4762" cy="65087"/>
                </a:xfrm>
                <a:prstGeom prst="lin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44" name="Rectangle 1060">
                  <a:extLst>
                    <a:ext uri="{FF2B5EF4-FFF2-40B4-BE49-F238E27FC236}">
                      <a16:creationId xmlns:a16="http://schemas.microsoft.com/office/drawing/2014/main" id="{26653066-D2BD-5035-7A31-D294C1225F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7100" y="3768725"/>
                  <a:ext cx="219075" cy="26987"/>
                </a:xfrm>
                <a:prstGeom prst="rect">
                  <a:avLst/>
                </a:prstGeom>
                <a:solidFill>
                  <a:srgbClr val="22222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45" name="Rectangle 1061">
                  <a:extLst>
                    <a:ext uri="{FF2B5EF4-FFF2-40B4-BE49-F238E27FC236}">
                      <a16:creationId xmlns:a16="http://schemas.microsoft.com/office/drawing/2014/main" id="{75599FAA-092B-F83A-213D-8FDCAD76E6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8688" y="3770313"/>
                  <a:ext cx="215900" cy="23812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46" name="Oval 1062">
                  <a:extLst>
                    <a:ext uri="{FF2B5EF4-FFF2-40B4-BE49-F238E27FC236}">
                      <a16:creationId xmlns:a16="http://schemas.microsoft.com/office/drawing/2014/main" id="{4E37067C-25D5-B891-5F42-3766C947A1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5175" y="3757613"/>
                  <a:ext cx="20637" cy="1111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47" name="Oval 1063">
                  <a:extLst>
                    <a:ext uri="{FF2B5EF4-FFF2-40B4-BE49-F238E27FC236}">
                      <a16:creationId xmlns:a16="http://schemas.microsoft.com/office/drawing/2014/main" id="{FF7CE215-BDC4-6232-4820-4670345E6F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5175" y="3778250"/>
                  <a:ext cx="20637" cy="1746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48" name="Oval 1064">
                  <a:extLst>
                    <a:ext uri="{FF2B5EF4-FFF2-40B4-BE49-F238E27FC236}">
                      <a16:creationId xmlns:a16="http://schemas.microsoft.com/office/drawing/2014/main" id="{1D903B6B-1513-FF1D-371E-B0D0F07AF4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5175" y="3789363"/>
                  <a:ext cx="20637" cy="19050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49" name="Oval 1065">
                  <a:extLst>
                    <a:ext uri="{FF2B5EF4-FFF2-40B4-BE49-F238E27FC236}">
                      <a16:creationId xmlns:a16="http://schemas.microsoft.com/office/drawing/2014/main" id="{92E13211-1E1A-C7C2-F233-3AC43F1DA9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4700" y="3757613"/>
                  <a:ext cx="25400" cy="1111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50" name="Oval 1066">
                  <a:extLst>
                    <a:ext uri="{FF2B5EF4-FFF2-40B4-BE49-F238E27FC236}">
                      <a16:creationId xmlns:a16="http://schemas.microsoft.com/office/drawing/2014/main" id="{1A9AEF7C-55ED-E700-4130-8C65D9403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4700" y="3778250"/>
                  <a:ext cx="25400" cy="1746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51" name="Oval 1067">
                  <a:extLst>
                    <a:ext uri="{FF2B5EF4-FFF2-40B4-BE49-F238E27FC236}">
                      <a16:creationId xmlns:a16="http://schemas.microsoft.com/office/drawing/2014/main" id="{4C5269F7-7B47-0AC6-2E43-83F71C5500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4700" y="3789363"/>
                  <a:ext cx="25400" cy="19050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52" name="Oval 1068">
                  <a:extLst>
                    <a:ext uri="{FF2B5EF4-FFF2-40B4-BE49-F238E27FC236}">
                      <a16:creationId xmlns:a16="http://schemas.microsoft.com/office/drawing/2014/main" id="{3FBBAC46-519A-4A5B-631E-41B903F7B4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813" y="3757613"/>
                  <a:ext cx="23812" cy="1111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53" name="Oval 1069">
                  <a:extLst>
                    <a:ext uri="{FF2B5EF4-FFF2-40B4-BE49-F238E27FC236}">
                      <a16:creationId xmlns:a16="http://schemas.microsoft.com/office/drawing/2014/main" id="{31AB13EE-7456-3554-AFCC-C40D34A76E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813" y="3778250"/>
                  <a:ext cx="23812" cy="1746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54" name="Oval 1070">
                  <a:extLst>
                    <a:ext uri="{FF2B5EF4-FFF2-40B4-BE49-F238E27FC236}">
                      <a16:creationId xmlns:a16="http://schemas.microsoft.com/office/drawing/2014/main" id="{27C5EC26-3137-E480-DCBE-6BC4A889EC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55813" y="3789363"/>
                  <a:ext cx="23812" cy="19050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55" name="Oval 1071">
                  <a:extLst>
                    <a:ext uri="{FF2B5EF4-FFF2-40B4-BE49-F238E27FC236}">
                      <a16:creationId xmlns:a16="http://schemas.microsoft.com/office/drawing/2014/main" id="{B4CABF08-0826-4784-E171-38F6D211AE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9625" y="3757613"/>
                  <a:ext cx="25400" cy="1111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56" name="Oval 1072">
                  <a:extLst>
                    <a:ext uri="{FF2B5EF4-FFF2-40B4-BE49-F238E27FC236}">
                      <a16:creationId xmlns:a16="http://schemas.microsoft.com/office/drawing/2014/main" id="{F733B9B3-57FF-A65C-A536-2722E5B2B8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9625" y="3778250"/>
                  <a:ext cx="25400" cy="1746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57" name="Oval 1073">
                  <a:extLst>
                    <a:ext uri="{FF2B5EF4-FFF2-40B4-BE49-F238E27FC236}">
                      <a16:creationId xmlns:a16="http://schemas.microsoft.com/office/drawing/2014/main" id="{7850B76A-D7A6-D2C9-36EB-C435E0EFCA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79625" y="3789363"/>
                  <a:ext cx="25400" cy="19050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58" name="Oval 1074">
                  <a:extLst>
                    <a:ext uri="{FF2B5EF4-FFF2-40B4-BE49-F238E27FC236}">
                      <a16:creationId xmlns:a16="http://schemas.microsoft.com/office/drawing/2014/main" id="{1F9C73F9-AF93-EBBE-4D6F-616D53748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7250" y="3757613"/>
                  <a:ext cx="12700" cy="1111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59" name="Oval 1075">
                  <a:extLst>
                    <a:ext uri="{FF2B5EF4-FFF2-40B4-BE49-F238E27FC236}">
                      <a16:creationId xmlns:a16="http://schemas.microsoft.com/office/drawing/2014/main" id="{ECAE1577-888E-876A-2EEE-30386094C0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7250" y="3778250"/>
                  <a:ext cx="12700" cy="17462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60" name="Oval 1076">
                  <a:extLst>
                    <a:ext uri="{FF2B5EF4-FFF2-40B4-BE49-F238E27FC236}">
                      <a16:creationId xmlns:a16="http://schemas.microsoft.com/office/drawing/2014/main" id="{80AB3064-4FEB-C08D-7A2E-5FFFC5AB93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7250" y="3789363"/>
                  <a:ext cx="12700" cy="19050"/>
                </a:xfrm>
                <a:prstGeom prst="ellipse">
                  <a:avLst/>
                </a:prstGeom>
                <a:solidFill>
                  <a:srgbClr val="222222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61" name="Freeform 1077">
                  <a:extLst>
                    <a:ext uri="{FF2B5EF4-FFF2-40B4-BE49-F238E27FC236}">
                      <a16:creationId xmlns:a16="http://schemas.microsoft.com/office/drawing/2014/main" id="{1F4F21DF-576B-93A1-7100-D6AEC73441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5" y="3816350"/>
                  <a:ext cx="147637" cy="6826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0"/>
                    </a:cxn>
                    <a:cxn ang="0">
                      <a:pos x="28" y="0"/>
                    </a:cxn>
                    <a:cxn ang="0">
                      <a:pos x="50" y="7"/>
                    </a:cxn>
                    <a:cxn ang="0">
                      <a:pos x="80" y="19"/>
                    </a:cxn>
                    <a:cxn ang="0">
                      <a:pos x="93" y="31"/>
                    </a:cxn>
                    <a:cxn ang="0">
                      <a:pos x="93" y="43"/>
                    </a:cxn>
                  </a:cxnLst>
                  <a:rect l="0" t="0" r="r" b="b"/>
                  <a:pathLst>
                    <a:path w="93" h="43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28" y="0"/>
                      </a:lnTo>
                      <a:lnTo>
                        <a:pt x="50" y="7"/>
                      </a:lnTo>
                      <a:lnTo>
                        <a:pt x="80" y="19"/>
                      </a:lnTo>
                      <a:lnTo>
                        <a:pt x="93" y="31"/>
                      </a:lnTo>
                      <a:lnTo>
                        <a:pt x="93" y="43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62" name="Freeform 1078">
                  <a:extLst>
                    <a:ext uri="{FF2B5EF4-FFF2-40B4-BE49-F238E27FC236}">
                      <a16:creationId xmlns:a16="http://schemas.microsoft.com/office/drawing/2014/main" id="{06D6D8F0-31C5-0D02-E642-A4FA188AF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1438" y="3884613"/>
                  <a:ext cx="119062" cy="61912"/>
                </a:xfrm>
                <a:custGeom>
                  <a:avLst/>
                  <a:gdLst/>
                  <a:ahLst/>
                  <a:cxnLst>
                    <a:cxn ang="0">
                      <a:pos x="45" y="0"/>
                    </a:cxn>
                    <a:cxn ang="0">
                      <a:pos x="0" y="0"/>
                    </a:cxn>
                    <a:cxn ang="0">
                      <a:pos x="0" y="8"/>
                    </a:cxn>
                    <a:cxn ang="0">
                      <a:pos x="31" y="39"/>
                    </a:cxn>
                    <a:cxn ang="0">
                      <a:pos x="75" y="39"/>
                    </a:cxn>
                    <a:cxn ang="0">
                      <a:pos x="75" y="32"/>
                    </a:cxn>
                    <a:cxn ang="0">
                      <a:pos x="66" y="20"/>
                    </a:cxn>
                    <a:cxn ang="0">
                      <a:pos x="45" y="0"/>
                    </a:cxn>
                  </a:cxnLst>
                  <a:rect l="0" t="0" r="r" b="b"/>
                  <a:pathLst>
                    <a:path w="75" h="39">
                      <a:moveTo>
                        <a:pt x="45" y="0"/>
                      </a:move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31" y="39"/>
                      </a:lnTo>
                      <a:lnTo>
                        <a:pt x="75" y="39"/>
                      </a:lnTo>
                      <a:lnTo>
                        <a:pt x="75" y="32"/>
                      </a:lnTo>
                      <a:lnTo>
                        <a:pt x="66" y="2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BBBBB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63" name="Freeform 1079">
                  <a:extLst>
                    <a:ext uri="{FF2B5EF4-FFF2-40B4-BE49-F238E27FC236}">
                      <a16:creationId xmlns:a16="http://schemas.microsoft.com/office/drawing/2014/main" id="{9FD2D757-09A6-9614-07B6-3C590CF85E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1438" y="3884613"/>
                  <a:ext cx="119062" cy="61912"/>
                </a:xfrm>
                <a:custGeom>
                  <a:avLst/>
                  <a:gdLst/>
                  <a:ahLst/>
                  <a:cxnLst>
                    <a:cxn ang="0">
                      <a:pos x="45" y="0"/>
                    </a:cxn>
                    <a:cxn ang="0">
                      <a:pos x="0" y="0"/>
                    </a:cxn>
                    <a:cxn ang="0">
                      <a:pos x="0" y="8"/>
                    </a:cxn>
                    <a:cxn ang="0">
                      <a:pos x="31" y="39"/>
                    </a:cxn>
                    <a:cxn ang="0">
                      <a:pos x="75" y="39"/>
                    </a:cxn>
                    <a:cxn ang="0">
                      <a:pos x="75" y="32"/>
                    </a:cxn>
                    <a:cxn ang="0">
                      <a:pos x="66" y="20"/>
                    </a:cxn>
                    <a:cxn ang="0">
                      <a:pos x="45" y="0"/>
                    </a:cxn>
                  </a:cxnLst>
                  <a:rect l="0" t="0" r="r" b="b"/>
                  <a:pathLst>
                    <a:path w="75" h="39">
                      <a:moveTo>
                        <a:pt x="45" y="0"/>
                      </a:move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31" y="39"/>
                      </a:lnTo>
                      <a:lnTo>
                        <a:pt x="75" y="39"/>
                      </a:lnTo>
                      <a:lnTo>
                        <a:pt x="75" y="32"/>
                      </a:lnTo>
                      <a:lnTo>
                        <a:pt x="66" y="20"/>
                      </a:lnTo>
                      <a:lnTo>
                        <a:pt x="45" y="0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64" name="Freeform 1080">
                  <a:extLst>
                    <a:ext uri="{FF2B5EF4-FFF2-40B4-BE49-F238E27FC236}">
                      <a16:creationId xmlns:a16="http://schemas.microsoft.com/office/drawing/2014/main" id="{66FECA8F-208B-5E98-D1D3-ACC986C23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1438" y="3884613"/>
                  <a:ext cx="119062" cy="50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" y="20"/>
                    </a:cxn>
                    <a:cxn ang="0">
                      <a:pos x="31" y="32"/>
                    </a:cxn>
                    <a:cxn ang="0">
                      <a:pos x="75" y="3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5" h="32">
                      <a:moveTo>
                        <a:pt x="0" y="0"/>
                      </a:moveTo>
                      <a:lnTo>
                        <a:pt x="31" y="20"/>
                      </a:lnTo>
                      <a:lnTo>
                        <a:pt x="31" y="32"/>
                      </a:lnTo>
                      <a:lnTo>
                        <a:pt x="75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BBBB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65" name="Freeform 1081">
                  <a:extLst>
                    <a:ext uri="{FF2B5EF4-FFF2-40B4-BE49-F238E27FC236}">
                      <a16:creationId xmlns:a16="http://schemas.microsoft.com/office/drawing/2014/main" id="{E2953650-7ED6-255D-59C9-842D85B04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1438" y="3884613"/>
                  <a:ext cx="119062" cy="5080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" y="20"/>
                    </a:cxn>
                    <a:cxn ang="0">
                      <a:pos x="31" y="32"/>
                    </a:cxn>
                    <a:cxn ang="0">
                      <a:pos x="75" y="32"/>
                    </a:cxn>
                  </a:cxnLst>
                  <a:rect l="0" t="0" r="r" b="b"/>
                  <a:pathLst>
                    <a:path w="75" h="32">
                      <a:moveTo>
                        <a:pt x="0" y="0"/>
                      </a:moveTo>
                      <a:lnTo>
                        <a:pt x="31" y="20"/>
                      </a:lnTo>
                      <a:lnTo>
                        <a:pt x="31" y="32"/>
                      </a:lnTo>
                      <a:lnTo>
                        <a:pt x="75" y="32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66" name="Freeform 1082">
                  <a:extLst>
                    <a:ext uri="{FF2B5EF4-FFF2-40B4-BE49-F238E27FC236}">
                      <a16:creationId xmlns:a16="http://schemas.microsoft.com/office/drawing/2014/main" id="{B8A0BCCC-7C1E-2BB4-A2F0-169AEECA3C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425" y="3897313"/>
                  <a:ext cx="42862" cy="111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7"/>
                    </a:cxn>
                    <a:cxn ang="0">
                      <a:pos x="27" y="7"/>
                    </a:cxn>
                    <a:cxn ang="0">
                      <a:pos x="19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7" h="7">
                      <a:moveTo>
                        <a:pt x="0" y="0"/>
                      </a:moveTo>
                      <a:lnTo>
                        <a:pt x="13" y="7"/>
                      </a:lnTo>
                      <a:lnTo>
                        <a:pt x="27" y="7"/>
                      </a:lnTo>
                      <a:lnTo>
                        <a:pt x="1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BBBB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67" name="Freeform 1083">
                  <a:extLst>
                    <a:ext uri="{FF2B5EF4-FFF2-40B4-BE49-F238E27FC236}">
                      <a16:creationId xmlns:a16="http://schemas.microsoft.com/office/drawing/2014/main" id="{32BFF7FE-514A-CC78-7145-0C70ABAD7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425" y="3897313"/>
                  <a:ext cx="42862" cy="111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7"/>
                    </a:cxn>
                    <a:cxn ang="0">
                      <a:pos x="27" y="7"/>
                    </a:cxn>
                    <a:cxn ang="0">
                      <a:pos x="19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7" h="7">
                      <a:moveTo>
                        <a:pt x="0" y="0"/>
                      </a:moveTo>
                      <a:lnTo>
                        <a:pt x="13" y="7"/>
                      </a:lnTo>
                      <a:lnTo>
                        <a:pt x="27" y="7"/>
                      </a:lnTo>
                      <a:lnTo>
                        <a:pt x="1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68" name="Line 1084">
                  <a:extLst>
                    <a:ext uri="{FF2B5EF4-FFF2-40B4-BE49-F238E27FC236}">
                      <a16:creationId xmlns:a16="http://schemas.microsoft.com/office/drawing/2014/main" id="{F9BA4A57-DBE2-9B38-82B3-F589A066CA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60650" y="3935413"/>
                  <a:ext cx="4762" cy="11112"/>
                </a:xfrm>
                <a:prstGeom prst="line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69" name="Rectangle 1085">
                  <a:extLst>
                    <a:ext uri="{FF2B5EF4-FFF2-40B4-BE49-F238E27FC236}">
                      <a16:creationId xmlns:a16="http://schemas.microsoft.com/office/drawing/2014/main" id="{1963FCB9-8A81-EADB-FB20-1AE9400B9D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8175" y="3878263"/>
                  <a:ext cx="635000" cy="30162"/>
                </a:xfrm>
                <a:prstGeom prst="rect">
                  <a:avLst/>
                </a:prstGeom>
                <a:solidFill>
                  <a:srgbClr val="BBBBB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70" name="Rectangle 1086">
                  <a:extLst>
                    <a:ext uri="{FF2B5EF4-FFF2-40B4-BE49-F238E27FC236}">
                      <a16:creationId xmlns:a16="http://schemas.microsoft.com/office/drawing/2014/main" id="{9DCE01A8-79B5-3D0C-A862-B826E8E4D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9763" y="3879850"/>
                  <a:ext cx="631825" cy="26987"/>
                </a:xfrm>
                <a:prstGeom prst="rect">
                  <a:avLst/>
                </a:prstGeom>
                <a:noFill/>
                <a:ln w="4763" cap="rnd">
                  <a:solidFill>
                    <a:srgbClr val="222222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71" name="Freeform 1087">
                  <a:extLst>
                    <a:ext uri="{FF2B5EF4-FFF2-40B4-BE49-F238E27FC236}">
                      <a16:creationId xmlns:a16="http://schemas.microsoft.com/office/drawing/2014/main" id="{0497244B-1A30-AC45-A0B8-73FEB740B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8175" y="3808413"/>
                  <a:ext cx="625475" cy="69850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0"/>
                    </a:cxn>
                    <a:cxn ang="0">
                      <a:pos x="372" y="0"/>
                    </a:cxn>
                    <a:cxn ang="0">
                      <a:pos x="394" y="44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394" h="44">
                      <a:moveTo>
                        <a:pt x="0" y="44"/>
                      </a:moveTo>
                      <a:lnTo>
                        <a:pt x="22" y="0"/>
                      </a:lnTo>
                      <a:lnTo>
                        <a:pt x="372" y="0"/>
                      </a:lnTo>
                      <a:lnTo>
                        <a:pt x="394" y="44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BBBBB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72" name="Freeform 1088">
                  <a:extLst>
                    <a:ext uri="{FF2B5EF4-FFF2-40B4-BE49-F238E27FC236}">
                      <a16:creationId xmlns:a16="http://schemas.microsoft.com/office/drawing/2014/main" id="{A4F99572-0268-FD1C-174F-0CB9279D4C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8175" y="3808413"/>
                  <a:ext cx="625475" cy="69850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0"/>
                    </a:cxn>
                    <a:cxn ang="0">
                      <a:pos x="372" y="0"/>
                    </a:cxn>
                    <a:cxn ang="0">
                      <a:pos x="394" y="44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394" h="44">
                      <a:moveTo>
                        <a:pt x="0" y="44"/>
                      </a:moveTo>
                      <a:lnTo>
                        <a:pt x="22" y="0"/>
                      </a:lnTo>
                      <a:lnTo>
                        <a:pt x="372" y="0"/>
                      </a:lnTo>
                      <a:lnTo>
                        <a:pt x="394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73" name="Freeform 1089">
                  <a:extLst>
                    <a:ext uri="{FF2B5EF4-FFF2-40B4-BE49-F238E27FC236}">
                      <a16:creationId xmlns:a16="http://schemas.microsoft.com/office/drawing/2014/main" id="{5A2112B6-A6A2-FDD5-401F-FDC7A83DB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6650" y="3816350"/>
                  <a:ext cx="100012" cy="49212"/>
                </a:xfrm>
                <a:custGeom>
                  <a:avLst/>
                  <a:gdLst/>
                  <a:ahLst/>
                  <a:cxnLst>
                    <a:cxn ang="0">
                      <a:pos x="6" y="31"/>
                    </a:cxn>
                    <a:cxn ang="0">
                      <a:pos x="0" y="0"/>
                    </a:cxn>
                    <a:cxn ang="0">
                      <a:pos x="49" y="0"/>
                    </a:cxn>
                    <a:cxn ang="0">
                      <a:pos x="63" y="31"/>
                    </a:cxn>
                    <a:cxn ang="0">
                      <a:pos x="6" y="31"/>
                    </a:cxn>
                  </a:cxnLst>
                  <a:rect l="0" t="0" r="r" b="b"/>
                  <a:pathLst>
                    <a:path w="63" h="31">
                      <a:moveTo>
                        <a:pt x="6" y="31"/>
                      </a:moveTo>
                      <a:lnTo>
                        <a:pt x="0" y="0"/>
                      </a:lnTo>
                      <a:lnTo>
                        <a:pt x="49" y="0"/>
                      </a:lnTo>
                      <a:lnTo>
                        <a:pt x="63" y="31"/>
                      </a:lnTo>
                      <a:lnTo>
                        <a:pt x="6" y="31"/>
                      </a:lnTo>
                      <a:close/>
                    </a:path>
                  </a:pathLst>
                </a:custGeom>
                <a:solidFill>
                  <a:srgbClr val="7777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74" name="Freeform 1090">
                  <a:extLst>
                    <a:ext uri="{FF2B5EF4-FFF2-40B4-BE49-F238E27FC236}">
                      <a16:creationId xmlns:a16="http://schemas.microsoft.com/office/drawing/2014/main" id="{D9D061C6-8AA2-3052-E722-E838543097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6650" y="3816350"/>
                  <a:ext cx="100012" cy="49212"/>
                </a:xfrm>
                <a:custGeom>
                  <a:avLst/>
                  <a:gdLst/>
                  <a:ahLst/>
                  <a:cxnLst>
                    <a:cxn ang="0">
                      <a:pos x="6" y="31"/>
                    </a:cxn>
                    <a:cxn ang="0">
                      <a:pos x="0" y="0"/>
                    </a:cxn>
                    <a:cxn ang="0">
                      <a:pos x="49" y="0"/>
                    </a:cxn>
                    <a:cxn ang="0">
                      <a:pos x="63" y="31"/>
                    </a:cxn>
                    <a:cxn ang="0">
                      <a:pos x="6" y="31"/>
                    </a:cxn>
                  </a:cxnLst>
                  <a:rect l="0" t="0" r="r" b="b"/>
                  <a:pathLst>
                    <a:path w="63" h="31">
                      <a:moveTo>
                        <a:pt x="6" y="31"/>
                      </a:moveTo>
                      <a:lnTo>
                        <a:pt x="0" y="0"/>
                      </a:lnTo>
                      <a:lnTo>
                        <a:pt x="49" y="0"/>
                      </a:lnTo>
                      <a:lnTo>
                        <a:pt x="63" y="31"/>
                      </a:lnTo>
                      <a:lnTo>
                        <a:pt x="6" y="31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75" name="Freeform 1091">
                  <a:extLst>
                    <a:ext uri="{FF2B5EF4-FFF2-40B4-BE49-F238E27FC236}">
                      <a16:creationId xmlns:a16="http://schemas.microsoft.com/office/drawing/2014/main" id="{95CEB722-8518-FB1C-1995-578F0C5EE9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100" y="3816350"/>
                  <a:ext cx="450850" cy="49212"/>
                </a:xfrm>
                <a:custGeom>
                  <a:avLst/>
                  <a:gdLst/>
                  <a:ahLst/>
                  <a:cxnLst>
                    <a:cxn ang="0">
                      <a:pos x="284" y="31"/>
                    </a:cxn>
                    <a:cxn ang="0">
                      <a:pos x="275" y="0"/>
                    </a:cxn>
                    <a:cxn ang="0">
                      <a:pos x="6" y="0"/>
                    </a:cxn>
                    <a:cxn ang="0">
                      <a:pos x="0" y="31"/>
                    </a:cxn>
                    <a:cxn ang="0">
                      <a:pos x="284" y="31"/>
                    </a:cxn>
                  </a:cxnLst>
                  <a:rect l="0" t="0" r="r" b="b"/>
                  <a:pathLst>
                    <a:path w="284" h="31">
                      <a:moveTo>
                        <a:pt x="284" y="31"/>
                      </a:moveTo>
                      <a:lnTo>
                        <a:pt x="275" y="0"/>
                      </a:lnTo>
                      <a:lnTo>
                        <a:pt x="6" y="0"/>
                      </a:lnTo>
                      <a:lnTo>
                        <a:pt x="0" y="31"/>
                      </a:lnTo>
                      <a:lnTo>
                        <a:pt x="284" y="31"/>
                      </a:lnTo>
                      <a:close/>
                    </a:path>
                  </a:pathLst>
                </a:custGeom>
                <a:solidFill>
                  <a:srgbClr val="7777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976" name="Freeform 1092">
                  <a:extLst>
                    <a:ext uri="{FF2B5EF4-FFF2-40B4-BE49-F238E27FC236}">
                      <a16:creationId xmlns:a16="http://schemas.microsoft.com/office/drawing/2014/main" id="{5A18020E-F294-52BC-A700-A12AB5C3C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100" y="3816350"/>
                  <a:ext cx="450850" cy="49212"/>
                </a:xfrm>
                <a:custGeom>
                  <a:avLst/>
                  <a:gdLst/>
                  <a:ahLst/>
                  <a:cxnLst>
                    <a:cxn ang="0">
                      <a:pos x="284" y="31"/>
                    </a:cxn>
                    <a:cxn ang="0">
                      <a:pos x="275" y="0"/>
                    </a:cxn>
                    <a:cxn ang="0">
                      <a:pos x="6" y="0"/>
                    </a:cxn>
                    <a:cxn ang="0">
                      <a:pos x="0" y="31"/>
                    </a:cxn>
                    <a:cxn ang="0">
                      <a:pos x="284" y="31"/>
                    </a:cxn>
                  </a:cxnLst>
                  <a:rect l="0" t="0" r="r" b="b"/>
                  <a:pathLst>
                    <a:path w="284" h="31">
                      <a:moveTo>
                        <a:pt x="284" y="31"/>
                      </a:moveTo>
                      <a:lnTo>
                        <a:pt x="275" y="0"/>
                      </a:lnTo>
                      <a:lnTo>
                        <a:pt x="6" y="0"/>
                      </a:lnTo>
                      <a:lnTo>
                        <a:pt x="0" y="31"/>
                      </a:lnTo>
                      <a:lnTo>
                        <a:pt x="284" y="31"/>
                      </a:lnTo>
                    </a:path>
                  </a:pathLst>
                </a:custGeom>
                <a:noFill/>
                <a:ln w="4763" cap="rnd">
                  <a:solidFill>
                    <a:srgbClr val="222222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977" name="Freeform 458">
                <a:extLst>
                  <a:ext uri="{FF2B5EF4-FFF2-40B4-BE49-F238E27FC236}">
                    <a16:creationId xmlns:a16="http://schemas.microsoft.com/office/drawing/2014/main" id="{E3B38976-7CD4-0E0A-3D58-7F27EA65E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7753" y="3083928"/>
                <a:ext cx="3312897" cy="360040"/>
              </a:xfrm>
              <a:custGeom>
                <a:avLst/>
                <a:gdLst/>
                <a:ahLst/>
                <a:cxnLst>
                  <a:cxn ang="0">
                    <a:pos x="1618" y="0"/>
                  </a:cxn>
                  <a:cxn ang="0">
                    <a:pos x="0" y="216"/>
                  </a:cxn>
                  <a:cxn ang="0">
                    <a:pos x="3237" y="216"/>
                  </a:cxn>
                  <a:cxn ang="0">
                    <a:pos x="1618" y="0"/>
                  </a:cxn>
                </a:cxnLst>
                <a:rect l="0" t="0" r="r" b="b"/>
                <a:pathLst>
                  <a:path w="3237" h="216">
                    <a:moveTo>
                      <a:pt x="1618" y="0"/>
                    </a:moveTo>
                    <a:lnTo>
                      <a:pt x="0" y="216"/>
                    </a:lnTo>
                    <a:lnTo>
                      <a:pt x="3237" y="216"/>
                    </a:lnTo>
                    <a:lnTo>
                      <a:pt x="1618" y="0"/>
                    </a:lnTo>
                    <a:close/>
                  </a:path>
                </a:pathLst>
              </a:custGeom>
              <a:solidFill>
                <a:srgbClr val="00768D"/>
              </a:solidFill>
              <a:ln w="9525" algn="ctr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82246" tIns="41125" rIns="82246" bIns="0" anchor="b" anchorCtr="0"/>
              <a:lstStyle/>
              <a:p>
                <a:pPr algn="ctr" defTabSz="870197" fontAlgn="base">
                  <a:lnSpc>
                    <a:spcPct val="86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F1C25"/>
                  </a:buClr>
                  <a:buSzPct val="150000"/>
                  <a:defRPr/>
                </a:pPr>
                <a:r>
                  <a:rPr lang="de-DE" sz="857" b="1">
                    <a:solidFill>
                      <a:prstClr val="white"/>
                    </a:solidFill>
                    <a:latin typeface="Arial" charset="0"/>
                  </a:rPr>
                  <a:t>TESTDATEN-</a:t>
                </a:r>
                <a:br>
                  <a:rPr lang="de-DE" sz="857" b="1">
                    <a:solidFill>
                      <a:prstClr val="white"/>
                    </a:solidFill>
                    <a:latin typeface="Arial" charset="0"/>
                  </a:rPr>
                </a:br>
                <a:r>
                  <a:rPr lang="de-DE" sz="857" b="1">
                    <a:solidFill>
                      <a:prstClr val="white"/>
                    </a:solidFill>
                    <a:latin typeface="Arial" charset="0"/>
                  </a:rPr>
                  <a:t>MANAGEMENT</a:t>
                </a:r>
              </a:p>
              <a:p>
                <a:pPr algn="ctr" defTabSz="870197" fontAlgn="base">
                  <a:lnSpc>
                    <a:spcPct val="86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EF1C25"/>
                  </a:buClr>
                  <a:buSzPct val="150000"/>
                  <a:defRPr/>
                </a:pPr>
                <a:endParaRPr lang="de-DE" sz="200" b="1">
                  <a:solidFill>
                    <a:prstClr val="white"/>
                  </a:solidFill>
                  <a:latin typeface="Arial" charset="0"/>
                </a:endParaRPr>
              </a:p>
            </p:txBody>
          </p:sp>
          <p:sp>
            <p:nvSpPr>
              <p:cNvPr id="978" name="Rectangle 462">
                <a:extLst>
                  <a:ext uri="{FF2B5EF4-FFF2-40B4-BE49-F238E27FC236}">
                    <a16:creationId xmlns:a16="http://schemas.microsoft.com/office/drawing/2014/main" id="{E56EEBF1-F5E5-1E8C-53A1-4C875447D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5994" y="3786505"/>
                <a:ext cx="2115112" cy="1385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870495" fontAlgn="base">
                  <a:lnSpc>
                    <a:spcPct val="86000"/>
                  </a:lnSpc>
                  <a:spcBef>
                    <a:spcPct val="100000"/>
                  </a:spcBef>
                  <a:spcAft>
                    <a:spcPct val="0"/>
                  </a:spcAft>
                </a:pPr>
                <a:r>
                  <a:rPr lang="de-DE" sz="1047" b="1" i="1">
                    <a:solidFill>
                      <a:srgbClr val="000000"/>
                    </a:solidFill>
                    <a:latin typeface="Arial" pitchFamily="34" charset="0"/>
                    <a:ea typeface="ヒラギノ角ゴ Pro W3" charset="-128"/>
                  </a:rPr>
                  <a:t>Testdatenmanager</a:t>
                </a:r>
              </a:p>
            </p:txBody>
          </p:sp>
          <p:grpSp>
            <p:nvGrpSpPr>
              <p:cNvPr id="980" name="Gruppieren 2027">
                <a:extLst>
                  <a:ext uri="{FF2B5EF4-FFF2-40B4-BE49-F238E27FC236}">
                    <a16:creationId xmlns:a16="http://schemas.microsoft.com/office/drawing/2014/main" id="{C5532174-A23C-8BC9-5EE6-33F8845B9E05}"/>
                  </a:ext>
                </a:extLst>
              </p:cNvPr>
              <p:cNvGrpSpPr/>
              <p:nvPr/>
            </p:nvGrpSpPr>
            <p:grpSpPr>
              <a:xfrm>
                <a:off x="5060022" y="3971282"/>
                <a:ext cx="1282937" cy="399175"/>
                <a:chOff x="467544" y="2462645"/>
                <a:chExt cx="1420812" cy="479425"/>
              </a:xfrm>
            </p:grpSpPr>
            <p:grpSp>
              <p:nvGrpSpPr>
                <p:cNvPr id="981" name="Group 466">
                  <a:extLst>
                    <a:ext uri="{FF2B5EF4-FFF2-40B4-BE49-F238E27FC236}">
                      <a16:creationId xmlns:a16="http://schemas.microsoft.com/office/drawing/2014/main" id="{A604AABE-04F0-42F1-3A21-5137659ABEC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7544" y="2462645"/>
                  <a:ext cx="1420812" cy="479425"/>
                  <a:chOff x="221" y="1528"/>
                  <a:chExt cx="895" cy="302"/>
                </a:xfrm>
              </p:grpSpPr>
              <p:sp>
                <p:nvSpPr>
                  <p:cNvPr id="983" name="Freeform 464">
                    <a:extLst>
                      <a:ext uri="{FF2B5EF4-FFF2-40B4-BE49-F238E27FC236}">
                        <a16:creationId xmlns:a16="http://schemas.microsoft.com/office/drawing/2014/main" id="{A9A91E06-E996-7165-E03F-AFB69A4CAF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1" y="1528"/>
                    <a:ext cx="895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5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5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5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84" name="Freeform 465">
                    <a:extLst>
                      <a:ext uri="{FF2B5EF4-FFF2-40B4-BE49-F238E27FC236}">
                        <a16:creationId xmlns:a16="http://schemas.microsoft.com/office/drawing/2014/main" id="{08FE9F54-A660-8AED-823D-84B32F8EF3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1" y="1528"/>
                    <a:ext cx="895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5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5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5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982" name="Rectangle 467">
                  <a:extLst>
                    <a:ext uri="{FF2B5EF4-FFF2-40B4-BE49-F238E27FC236}">
                      <a16:creationId xmlns:a16="http://schemas.microsoft.com/office/drawing/2014/main" id="{A0CF633B-BD67-038F-65FC-723E561FFD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6627" y="2544206"/>
                  <a:ext cx="826011" cy="2643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Aufnahme aller</a:t>
                  </a:r>
                </a:p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TD-Bedarfe</a:t>
                  </a:r>
                </a:p>
              </p:txBody>
            </p:sp>
          </p:grpSp>
          <p:sp>
            <p:nvSpPr>
              <p:cNvPr id="985" name="Rectangle 1917">
                <a:extLst>
                  <a:ext uri="{FF2B5EF4-FFF2-40B4-BE49-F238E27FC236}">
                    <a16:creationId xmlns:a16="http://schemas.microsoft.com/office/drawing/2014/main" id="{27D0AA35-E99B-708D-A046-3740535E7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5037" y="4635553"/>
                <a:ext cx="726220" cy="302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870495" fontAlgn="base">
                  <a:lnSpc>
                    <a:spcPct val="86000"/>
                  </a:lnSpc>
                  <a:spcBef>
                    <a:spcPct val="100000"/>
                  </a:spcBef>
                  <a:spcAft>
                    <a:spcPct val="0"/>
                  </a:spcAft>
                </a:pPr>
                <a:r>
                  <a:rPr lang="de-DE" sz="762" b="1" i="1">
                    <a:latin typeface="Arial" pitchFamily="34" charset="0"/>
                    <a:ea typeface="ＭＳ Ｐゴシック" pitchFamily="34" charset="-128"/>
                    <a:cs typeface="Arial" pitchFamily="34" charset="0"/>
                    <a:sym typeface="Wingdings" pitchFamily="2" charset="2"/>
                  </a:rPr>
                  <a:t>QS/Monitoring Testdaten-anforderungen</a:t>
                </a:r>
              </a:p>
            </p:txBody>
          </p:sp>
          <p:grpSp>
            <p:nvGrpSpPr>
              <p:cNvPr id="986" name="Gruppieren 1763">
                <a:extLst>
                  <a:ext uri="{FF2B5EF4-FFF2-40B4-BE49-F238E27FC236}">
                    <a16:creationId xmlns:a16="http://schemas.microsoft.com/office/drawing/2014/main" id="{F10886DE-C121-03DB-72F8-7C2BAE51C1EC}"/>
                  </a:ext>
                </a:extLst>
              </p:cNvPr>
              <p:cNvGrpSpPr/>
              <p:nvPr/>
            </p:nvGrpSpPr>
            <p:grpSpPr>
              <a:xfrm flipH="1">
                <a:off x="2666544" y="5263441"/>
                <a:ext cx="267865" cy="611280"/>
                <a:chOff x="3734765" y="5826262"/>
                <a:chExt cx="288158" cy="661548"/>
              </a:xfrm>
            </p:grpSpPr>
            <p:sp>
              <p:nvSpPr>
                <p:cNvPr id="987" name="Rectangle 461">
                  <a:extLst>
                    <a:ext uri="{FF2B5EF4-FFF2-40B4-BE49-F238E27FC236}">
                      <a16:creationId xmlns:a16="http://schemas.microsoft.com/office/drawing/2014/main" id="{84EFACCE-7469-4230-2481-60F3C6DDBE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8340" y="6355491"/>
                  <a:ext cx="71" cy="1323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70495" fontAlgn="base">
                    <a:lnSpc>
                      <a:spcPct val="86000"/>
                    </a:lnSpc>
                    <a:spcBef>
                      <a:spcPct val="100000"/>
                    </a:spcBef>
                    <a:spcAft>
                      <a:spcPct val="0"/>
                    </a:spcAft>
                  </a:pPr>
                  <a:endParaRPr lang="de-DE" sz="952" b="1">
                    <a:solidFill>
                      <a:srgbClr val="000000"/>
                    </a:solidFill>
                    <a:latin typeface="Arial" pitchFamily="34" charset="0"/>
                    <a:ea typeface="ヒラギノ角ゴ Pro W3" charset="-128"/>
                  </a:endParaRPr>
                </a:p>
              </p:txBody>
            </p:sp>
            <p:grpSp>
              <p:nvGrpSpPr>
                <p:cNvPr id="988" name="Group 879">
                  <a:extLst>
                    <a:ext uri="{FF2B5EF4-FFF2-40B4-BE49-F238E27FC236}">
                      <a16:creationId xmlns:a16="http://schemas.microsoft.com/office/drawing/2014/main" id="{03B4A265-EAA0-2824-AA61-A022909C43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34765" y="5826262"/>
                  <a:ext cx="288158" cy="482139"/>
                  <a:chOff x="4474" y="2182"/>
                  <a:chExt cx="221" cy="388"/>
                </a:xfrm>
                <a:solidFill>
                  <a:srgbClr val="0092D0"/>
                </a:solidFill>
              </p:grpSpPr>
              <p:sp>
                <p:nvSpPr>
                  <p:cNvPr id="989" name="Freeform 822">
                    <a:extLst>
                      <a:ext uri="{FF2B5EF4-FFF2-40B4-BE49-F238E27FC236}">
                        <a16:creationId xmlns:a16="http://schemas.microsoft.com/office/drawing/2014/main" id="{394F5AEA-2627-B48E-7D06-403D7733AF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74" y="2480"/>
                    <a:ext cx="189" cy="90"/>
                  </a:xfrm>
                  <a:custGeom>
                    <a:avLst/>
                    <a:gdLst/>
                    <a:ahLst/>
                    <a:cxnLst>
                      <a:cxn ang="0">
                        <a:pos x="20" y="47"/>
                      </a:cxn>
                      <a:cxn ang="0">
                        <a:pos x="17" y="51"/>
                      </a:cxn>
                      <a:cxn ang="0">
                        <a:pos x="8" y="58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  <a:cxn ang="0">
                        <a:pos x="0" y="68"/>
                      </a:cxn>
                      <a:cxn ang="0">
                        <a:pos x="2" y="71"/>
                      </a:cxn>
                      <a:cxn ang="0">
                        <a:pos x="5" y="73"/>
                      </a:cxn>
                      <a:cxn ang="0">
                        <a:pos x="11" y="74"/>
                      </a:cxn>
                      <a:cxn ang="0">
                        <a:pos x="18" y="76"/>
                      </a:cxn>
                      <a:cxn ang="0">
                        <a:pos x="119" y="89"/>
                      </a:cxn>
                      <a:cxn ang="0">
                        <a:pos x="129" y="90"/>
                      </a:cxn>
                      <a:cxn ang="0">
                        <a:pos x="138" y="90"/>
                      </a:cxn>
                      <a:cxn ang="0">
                        <a:pos x="144" y="89"/>
                      </a:cxn>
                      <a:cxn ang="0">
                        <a:pos x="148" y="88"/>
                      </a:cxn>
                      <a:cxn ang="0">
                        <a:pos x="151" y="86"/>
                      </a:cxn>
                      <a:cxn ang="0">
                        <a:pos x="155" y="84"/>
                      </a:cxn>
                      <a:cxn ang="0">
                        <a:pos x="157" y="81"/>
                      </a:cxn>
                      <a:cxn ang="0">
                        <a:pos x="189" y="0"/>
                      </a:cxn>
                      <a:cxn ang="0">
                        <a:pos x="20" y="47"/>
                      </a:cxn>
                    </a:cxnLst>
                    <a:rect l="0" t="0" r="r" b="b"/>
                    <a:pathLst>
                      <a:path w="189" h="90">
                        <a:moveTo>
                          <a:pt x="20" y="47"/>
                        </a:moveTo>
                        <a:lnTo>
                          <a:pt x="17" y="51"/>
                        </a:lnTo>
                        <a:lnTo>
                          <a:pt x="8" y="58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  <a:lnTo>
                          <a:pt x="0" y="68"/>
                        </a:lnTo>
                        <a:lnTo>
                          <a:pt x="2" y="71"/>
                        </a:lnTo>
                        <a:lnTo>
                          <a:pt x="5" y="73"/>
                        </a:lnTo>
                        <a:lnTo>
                          <a:pt x="11" y="74"/>
                        </a:lnTo>
                        <a:lnTo>
                          <a:pt x="18" y="76"/>
                        </a:lnTo>
                        <a:lnTo>
                          <a:pt x="119" y="89"/>
                        </a:lnTo>
                        <a:lnTo>
                          <a:pt x="129" y="90"/>
                        </a:lnTo>
                        <a:lnTo>
                          <a:pt x="138" y="90"/>
                        </a:lnTo>
                        <a:lnTo>
                          <a:pt x="144" y="89"/>
                        </a:lnTo>
                        <a:lnTo>
                          <a:pt x="148" y="88"/>
                        </a:lnTo>
                        <a:lnTo>
                          <a:pt x="151" y="86"/>
                        </a:lnTo>
                        <a:lnTo>
                          <a:pt x="155" y="84"/>
                        </a:lnTo>
                        <a:lnTo>
                          <a:pt x="157" y="81"/>
                        </a:lnTo>
                        <a:lnTo>
                          <a:pt x="189" y="0"/>
                        </a:lnTo>
                        <a:lnTo>
                          <a:pt x="20" y="47"/>
                        </a:lnTo>
                        <a:close/>
                      </a:path>
                    </a:pathLst>
                  </a:custGeom>
                  <a:solidFill>
                    <a:srgbClr val="00768D"/>
                  </a:solidFill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90" name="Freeform 823">
                    <a:extLst>
                      <a:ext uri="{FF2B5EF4-FFF2-40B4-BE49-F238E27FC236}">
                        <a16:creationId xmlns:a16="http://schemas.microsoft.com/office/drawing/2014/main" id="{6CBB1E4E-92B4-31E4-9F0E-4EAED22D63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6" y="2479"/>
                    <a:ext cx="89" cy="85"/>
                  </a:xfrm>
                  <a:custGeom>
                    <a:avLst/>
                    <a:gdLst/>
                    <a:ahLst/>
                    <a:cxnLst>
                      <a:cxn ang="0">
                        <a:pos x="0" y="56"/>
                      </a:cxn>
                      <a:cxn ang="0">
                        <a:pos x="1" y="62"/>
                      </a:cxn>
                      <a:cxn ang="0">
                        <a:pos x="1" y="65"/>
                      </a:cxn>
                      <a:cxn ang="0">
                        <a:pos x="2" y="69"/>
                      </a:cxn>
                      <a:cxn ang="0">
                        <a:pos x="4" y="73"/>
                      </a:cxn>
                      <a:cxn ang="0">
                        <a:pos x="6" y="77"/>
                      </a:cxn>
                      <a:cxn ang="0">
                        <a:pos x="9" y="80"/>
                      </a:cxn>
                      <a:cxn ang="0">
                        <a:pos x="12" y="83"/>
                      </a:cxn>
                      <a:cxn ang="0">
                        <a:pos x="15" y="84"/>
                      </a:cxn>
                      <a:cxn ang="0">
                        <a:pos x="19" y="85"/>
                      </a:cxn>
                      <a:cxn ang="0">
                        <a:pos x="23" y="85"/>
                      </a:cxn>
                      <a:cxn ang="0">
                        <a:pos x="26" y="82"/>
                      </a:cxn>
                      <a:cxn ang="0">
                        <a:pos x="89" y="12"/>
                      </a:cxn>
                      <a:cxn ang="0">
                        <a:pos x="89" y="11"/>
                      </a:cxn>
                      <a:cxn ang="0">
                        <a:pos x="89" y="10"/>
                      </a:cxn>
                      <a:cxn ang="0">
                        <a:pos x="89" y="9"/>
                      </a:cxn>
                      <a:cxn ang="0">
                        <a:pos x="88" y="8"/>
                      </a:cxn>
                      <a:cxn ang="0">
                        <a:pos x="86" y="8"/>
                      </a:cxn>
                      <a:cxn ang="0">
                        <a:pos x="85" y="7"/>
                      </a:cxn>
                      <a:cxn ang="0">
                        <a:pos x="61" y="0"/>
                      </a:cxn>
                      <a:cxn ang="0">
                        <a:pos x="0" y="56"/>
                      </a:cxn>
                    </a:cxnLst>
                    <a:rect l="0" t="0" r="r" b="b"/>
                    <a:pathLst>
                      <a:path w="89" h="85">
                        <a:moveTo>
                          <a:pt x="0" y="56"/>
                        </a:moveTo>
                        <a:lnTo>
                          <a:pt x="1" y="62"/>
                        </a:lnTo>
                        <a:lnTo>
                          <a:pt x="1" y="65"/>
                        </a:lnTo>
                        <a:lnTo>
                          <a:pt x="2" y="69"/>
                        </a:lnTo>
                        <a:lnTo>
                          <a:pt x="4" y="73"/>
                        </a:lnTo>
                        <a:lnTo>
                          <a:pt x="6" y="77"/>
                        </a:lnTo>
                        <a:lnTo>
                          <a:pt x="9" y="80"/>
                        </a:lnTo>
                        <a:lnTo>
                          <a:pt x="12" y="83"/>
                        </a:lnTo>
                        <a:lnTo>
                          <a:pt x="15" y="84"/>
                        </a:lnTo>
                        <a:lnTo>
                          <a:pt x="19" y="85"/>
                        </a:lnTo>
                        <a:lnTo>
                          <a:pt x="23" y="85"/>
                        </a:lnTo>
                        <a:lnTo>
                          <a:pt x="26" y="82"/>
                        </a:lnTo>
                        <a:lnTo>
                          <a:pt x="89" y="12"/>
                        </a:lnTo>
                        <a:lnTo>
                          <a:pt x="89" y="11"/>
                        </a:lnTo>
                        <a:lnTo>
                          <a:pt x="89" y="10"/>
                        </a:lnTo>
                        <a:lnTo>
                          <a:pt x="89" y="9"/>
                        </a:lnTo>
                        <a:lnTo>
                          <a:pt x="88" y="8"/>
                        </a:lnTo>
                        <a:lnTo>
                          <a:pt x="86" y="8"/>
                        </a:lnTo>
                        <a:lnTo>
                          <a:pt x="85" y="7"/>
                        </a:lnTo>
                        <a:lnTo>
                          <a:pt x="61" y="0"/>
                        </a:lnTo>
                        <a:lnTo>
                          <a:pt x="0" y="56"/>
                        </a:lnTo>
                        <a:close/>
                      </a:path>
                    </a:pathLst>
                  </a:custGeom>
                  <a:solidFill>
                    <a:srgbClr val="00768D"/>
                  </a:solidFill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91" name="Freeform 824">
                    <a:extLst>
                      <a:ext uri="{FF2B5EF4-FFF2-40B4-BE49-F238E27FC236}">
                        <a16:creationId xmlns:a16="http://schemas.microsoft.com/office/drawing/2014/main" id="{4FC1B25E-E849-B9C6-3A6F-9E0A7E83A0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94" y="2481"/>
                    <a:ext cx="172" cy="57"/>
                  </a:xfrm>
                  <a:custGeom>
                    <a:avLst/>
                    <a:gdLst/>
                    <a:ahLst/>
                    <a:cxnLst>
                      <a:cxn ang="0">
                        <a:pos x="172" y="0"/>
                      </a:cxn>
                      <a:cxn ang="0">
                        <a:pos x="114" y="52"/>
                      </a:cxn>
                      <a:cxn ang="0">
                        <a:pos x="112" y="54"/>
                      </a:cxn>
                      <a:cxn ang="0">
                        <a:pos x="110" y="56"/>
                      </a:cxn>
                      <a:cxn ang="0">
                        <a:pos x="106" y="57"/>
                      </a:cxn>
                      <a:cxn ang="0">
                        <a:pos x="100" y="56"/>
                      </a:cxn>
                      <a:cxn ang="0">
                        <a:pos x="0" y="45"/>
                      </a:cxn>
                      <a:cxn ang="0">
                        <a:pos x="2" y="37"/>
                      </a:cxn>
                      <a:cxn ang="0">
                        <a:pos x="172" y="0"/>
                      </a:cxn>
                    </a:cxnLst>
                    <a:rect l="0" t="0" r="r" b="b"/>
                    <a:pathLst>
                      <a:path w="172" h="57">
                        <a:moveTo>
                          <a:pt x="172" y="0"/>
                        </a:moveTo>
                        <a:lnTo>
                          <a:pt x="114" y="52"/>
                        </a:lnTo>
                        <a:lnTo>
                          <a:pt x="112" y="54"/>
                        </a:lnTo>
                        <a:lnTo>
                          <a:pt x="110" y="56"/>
                        </a:lnTo>
                        <a:lnTo>
                          <a:pt x="106" y="57"/>
                        </a:lnTo>
                        <a:lnTo>
                          <a:pt x="100" y="56"/>
                        </a:lnTo>
                        <a:lnTo>
                          <a:pt x="0" y="45"/>
                        </a:lnTo>
                        <a:lnTo>
                          <a:pt x="2" y="37"/>
                        </a:lnTo>
                        <a:lnTo>
                          <a:pt x="172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92" name="Freeform 825">
                    <a:extLst>
                      <a:ext uri="{FF2B5EF4-FFF2-40B4-BE49-F238E27FC236}">
                        <a16:creationId xmlns:a16="http://schemas.microsoft.com/office/drawing/2014/main" id="{A3DC01A1-6128-F2B3-3B4B-D99B3DD7F3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93" y="2185"/>
                    <a:ext cx="172" cy="351"/>
                  </a:xfrm>
                  <a:custGeom>
                    <a:avLst/>
                    <a:gdLst/>
                    <a:ahLst/>
                    <a:cxnLst>
                      <a:cxn ang="0">
                        <a:pos x="172" y="0"/>
                      </a:cxn>
                      <a:cxn ang="0">
                        <a:pos x="172" y="294"/>
                      </a:cxn>
                      <a:cxn ang="0">
                        <a:pos x="115" y="347"/>
                      </a:cxn>
                      <a:cxn ang="0">
                        <a:pos x="113" y="348"/>
                      </a:cxn>
                      <a:cxn ang="0">
                        <a:pos x="110" y="350"/>
                      </a:cxn>
                      <a:cxn ang="0">
                        <a:pos x="107" y="351"/>
                      </a:cxn>
                      <a:cxn ang="0">
                        <a:pos x="101" y="350"/>
                      </a:cxn>
                      <a:cxn ang="0">
                        <a:pos x="6" y="340"/>
                      </a:cxn>
                      <a:cxn ang="0">
                        <a:pos x="3" y="339"/>
                      </a:cxn>
                      <a:cxn ang="0">
                        <a:pos x="1" y="338"/>
                      </a:cxn>
                      <a:cxn ang="0">
                        <a:pos x="1" y="335"/>
                      </a:cxn>
                      <a:cxn ang="0">
                        <a:pos x="0" y="331"/>
                      </a:cxn>
                      <a:cxn ang="0">
                        <a:pos x="1" y="12"/>
                      </a:cxn>
                      <a:cxn ang="0">
                        <a:pos x="104" y="0"/>
                      </a:cxn>
                      <a:cxn ang="0">
                        <a:pos x="172" y="0"/>
                      </a:cxn>
                    </a:cxnLst>
                    <a:rect l="0" t="0" r="r" b="b"/>
                    <a:pathLst>
                      <a:path w="172" h="351">
                        <a:moveTo>
                          <a:pt x="172" y="0"/>
                        </a:moveTo>
                        <a:lnTo>
                          <a:pt x="172" y="294"/>
                        </a:lnTo>
                        <a:lnTo>
                          <a:pt x="115" y="347"/>
                        </a:lnTo>
                        <a:lnTo>
                          <a:pt x="113" y="348"/>
                        </a:lnTo>
                        <a:lnTo>
                          <a:pt x="110" y="350"/>
                        </a:lnTo>
                        <a:lnTo>
                          <a:pt x="107" y="351"/>
                        </a:lnTo>
                        <a:lnTo>
                          <a:pt x="101" y="350"/>
                        </a:lnTo>
                        <a:lnTo>
                          <a:pt x="6" y="340"/>
                        </a:lnTo>
                        <a:lnTo>
                          <a:pt x="3" y="339"/>
                        </a:lnTo>
                        <a:lnTo>
                          <a:pt x="1" y="338"/>
                        </a:lnTo>
                        <a:lnTo>
                          <a:pt x="1" y="335"/>
                        </a:lnTo>
                        <a:lnTo>
                          <a:pt x="0" y="331"/>
                        </a:lnTo>
                        <a:lnTo>
                          <a:pt x="1" y="12"/>
                        </a:lnTo>
                        <a:lnTo>
                          <a:pt x="104" y="0"/>
                        </a:lnTo>
                        <a:lnTo>
                          <a:pt x="172" y="0"/>
                        </a:lnTo>
                        <a:close/>
                      </a:path>
                    </a:pathLst>
                  </a:custGeom>
                  <a:solidFill>
                    <a:srgbClr val="00768D"/>
                  </a:solidFill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93" name="Freeform 826">
                    <a:extLst>
                      <a:ext uri="{FF2B5EF4-FFF2-40B4-BE49-F238E27FC236}">
                        <a16:creationId xmlns:a16="http://schemas.microsoft.com/office/drawing/2014/main" id="{7FBBF5D3-F3F0-7AEA-EE96-D774DF7611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93" y="2182"/>
                    <a:ext cx="170" cy="22"/>
                  </a:xfrm>
                  <a:custGeom>
                    <a:avLst/>
                    <a:gdLst/>
                    <a:ahLst/>
                    <a:cxnLst>
                      <a:cxn ang="0">
                        <a:pos x="1" y="14"/>
                      </a:cxn>
                      <a:cxn ang="0">
                        <a:pos x="97" y="0"/>
                      </a:cxn>
                      <a:cxn ang="0">
                        <a:pos x="170" y="3"/>
                      </a:cxn>
                      <a:cxn ang="0">
                        <a:pos x="103" y="22"/>
                      </a:cxn>
                      <a:cxn ang="0">
                        <a:pos x="0" y="17"/>
                      </a:cxn>
                      <a:cxn ang="0">
                        <a:pos x="0" y="16"/>
                      </a:cxn>
                      <a:cxn ang="0">
                        <a:pos x="0" y="15"/>
                      </a:cxn>
                      <a:cxn ang="0">
                        <a:pos x="1" y="14"/>
                      </a:cxn>
                    </a:cxnLst>
                    <a:rect l="0" t="0" r="r" b="b"/>
                    <a:pathLst>
                      <a:path w="170" h="22">
                        <a:moveTo>
                          <a:pt x="1" y="14"/>
                        </a:moveTo>
                        <a:lnTo>
                          <a:pt x="97" y="0"/>
                        </a:lnTo>
                        <a:lnTo>
                          <a:pt x="170" y="3"/>
                        </a:lnTo>
                        <a:lnTo>
                          <a:pt x="103" y="22"/>
                        </a:lnTo>
                        <a:lnTo>
                          <a:pt x="0" y="17"/>
                        </a:lnTo>
                        <a:lnTo>
                          <a:pt x="0" y="16"/>
                        </a:lnTo>
                        <a:lnTo>
                          <a:pt x="0" y="15"/>
                        </a:lnTo>
                        <a:lnTo>
                          <a:pt x="1" y="14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94" name="Freeform 827">
                    <a:extLst>
                      <a:ext uri="{FF2B5EF4-FFF2-40B4-BE49-F238E27FC236}">
                        <a16:creationId xmlns:a16="http://schemas.microsoft.com/office/drawing/2014/main" id="{AA191402-7210-A90C-8D92-C8CE380873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91" y="2196"/>
                    <a:ext cx="110" cy="327"/>
                  </a:xfrm>
                  <a:custGeom>
                    <a:avLst/>
                    <a:gdLst/>
                    <a:ahLst/>
                    <a:cxnLst>
                      <a:cxn ang="0">
                        <a:pos x="2" y="316"/>
                      </a:cxn>
                      <a:cxn ang="0">
                        <a:pos x="4" y="320"/>
                      </a:cxn>
                      <a:cxn ang="0">
                        <a:pos x="6" y="320"/>
                      </a:cxn>
                      <a:cxn ang="0">
                        <a:pos x="9" y="320"/>
                      </a:cxn>
                      <a:cxn ang="0">
                        <a:pos x="12" y="320"/>
                      </a:cxn>
                      <a:cxn ang="0">
                        <a:pos x="110" y="327"/>
                      </a:cxn>
                      <a:cxn ang="0">
                        <a:pos x="110" y="12"/>
                      </a:cxn>
                      <a:cxn ang="0">
                        <a:pos x="109" y="9"/>
                      </a:cxn>
                      <a:cxn ang="0">
                        <a:pos x="107" y="7"/>
                      </a:cxn>
                      <a:cxn ang="0">
                        <a:pos x="104" y="6"/>
                      </a:cxn>
                      <a:cxn ang="0">
                        <a:pos x="101" y="6"/>
                      </a:cxn>
                      <a:cxn ang="0">
                        <a:pos x="98" y="6"/>
                      </a:cxn>
                      <a:cxn ang="0">
                        <a:pos x="22" y="1"/>
                      </a:cxn>
                      <a:cxn ang="0">
                        <a:pos x="12" y="0"/>
                      </a:cxn>
                      <a:cxn ang="0">
                        <a:pos x="9" y="0"/>
                      </a:cxn>
                      <a:cxn ang="0">
                        <a:pos x="6" y="0"/>
                      </a:cxn>
                      <a:cxn ang="0">
                        <a:pos x="3" y="1"/>
                      </a:cxn>
                      <a:cxn ang="0">
                        <a:pos x="2" y="3"/>
                      </a:cxn>
                      <a:cxn ang="0">
                        <a:pos x="0" y="7"/>
                      </a:cxn>
                      <a:cxn ang="0">
                        <a:pos x="0" y="12"/>
                      </a:cxn>
                      <a:cxn ang="0">
                        <a:pos x="0" y="180"/>
                      </a:cxn>
                      <a:cxn ang="0">
                        <a:pos x="0" y="182"/>
                      </a:cxn>
                      <a:cxn ang="0">
                        <a:pos x="1" y="182"/>
                      </a:cxn>
                      <a:cxn ang="0">
                        <a:pos x="2" y="182"/>
                      </a:cxn>
                      <a:cxn ang="0">
                        <a:pos x="2" y="316"/>
                      </a:cxn>
                    </a:cxnLst>
                    <a:rect l="0" t="0" r="r" b="b"/>
                    <a:pathLst>
                      <a:path w="110" h="327">
                        <a:moveTo>
                          <a:pt x="2" y="316"/>
                        </a:moveTo>
                        <a:lnTo>
                          <a:pt x="4" y="320"/>
                        </a:lnTo>
                        <a:lnTo>
                          <a:pt x="6" y="320"/>
                        </a:lnTo>
                        <a:lnTo>
                          <a:pt x="9" y="320"/>
                        </a:lnTo>
                        <a:lnTo>
                          <a:pt x="12" y="320"/>
                        </a:lnTo>
                        <a:lnTo>
                          <a:pt x="110" y="327"/>
                        </a:lnTo>
                        <a:lnTo>
                          <a:pt x="110" y="12"/>
                        </a:lnTo>
                        <a:lnTo>
                          <a:pt x="109" y="9"/>
                        </a:lnTo>
                        <a:lnTo>
                          <a:pt x="107" y="7"/>
                        </a:lnTo>
                        <a:lnTo>
                          <a:pt x="104" y="6"/>
                        </a:lnTo>
                        <a:lnTo>
                          <a:pt x="101" y="6"/>
                        </a:lnTo>
                        <a:lnTo>
                          <a:pt x="98" y="6"/>
                        </a:lnTo>
                        <a:lnTo>
                          <a:pt x="22" y="1"/>
                        </a:lnTo>
                        <a:lnTo>
                          <a:pt x="12" y="0"/>
                        </a:lnTo>
                        <a:lnTo>
                          <a:pt x="9" y="0"/>
                        </a:lnTo>
                        <a:lnTo>
                          <a:pt x="6" y="0"/>
                        </a:lnTo>
                        <a:lnTo>
                          <a:pt x="3" y="1"/>
                        </a:lnTo>
                        <a:lnTo>
                          <a:pt x="2" y="3"/>
                        </a:lnTo>
                        <a:lnTo>
                          <a:pt x="0" y="7"/>
                        </a:lnTo>
                        <a:lnTo>
                          <a:pt x="0" y="12"/>
                        </a:lnTo>
                        <a:lnTo>
                          <a:pt x="0" y="180"/>
                        </a:lnTo>
                        <a:lnTo>
                          <a:pt x="0" y="182"/>
                        </a:lnTo>
                        <a:lnTo>
                          <a:pt x="1" y="182"/>
                        </a:lnTo>
                        <a:lnTo>
                          <a:pt x="2" y="182"/>
                        </a:lnTo>
                        <a:lnTo>
                          <a:pt x="2" y="316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95" name="Line 828">
                    <a:extLst>
                      <a:ext uri="{FF2B5EF4-FFF2-40B4-BE49-F238E27FC236}">
                        <a16:creationId xmlns:a16="http://schemas.microsoft.com/office/drawing/2014/main" id="{00BCBC94-F85B-6CED-C77B-D4A2147DC4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09" y="2201"/>
                    <a:ext cx="1" cy="320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96" name="Freeform 829">
                    <a:extLst>
                      <a:ext uri="{FF2B5EF4-FFF2-40B4-BE49-F238E27FC236}">
                        <a16:creationId xmlns:a16="http://schemas.microsoft.com/office/drawing/2014/main" id="{A2F626B7-3BB3-DEA3-5966-F9709988D7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9" y="2200"/>
                    <a:ext cx="9" cy="324"/>
                  </a:xfrm>
                  <a:custGeom>
                    <a:avLst/>
                    <a:gdLst/>
                    <a:ahLst/>
                    <a:cxnLst>
                      <a:cxn ang="0">
                        <a:pos x="0" y="324"/>
                      </a:cxn>
                      <a:cxn ang="0">
                        <a:pos x="9" y="319"/>
                      </a:cxn>
                      <a:cxn ang="0">
                        <a:pos x="9" y="0"/>
                      </a:cxn>
                      <a:cxn ang="0">
                        <a:pos x="0" y="3"/>
                      </a:cxn>
                      <a:cxn ang="0">
                        <a:pos x="0" y="324"/>
                      </a:cxn>
                    </a:cxnLst>
                    <a:rect l="0" t="0" r="r" b="b"/>
                    <a:pathLst>
                      <a:path w="9" h="324">
                        <a:moveTo>
                          <a:pt x="0" y="324"/>
                        </a:moveTo>
                        <a:lnTo>
                          <a:pt x="9" y="319"/>
                        </a:lnTo>
                        <a:lnTo>
                          <a:pt x="9" y="0"/>
                        </a:lnTo>
                        <a:lnTo>
                          <a:pt x="0" y="3"/>
                        </a:lnTo>
                        <a:lnTo>
                          <a:pt x="0" y="324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97" name="Line 830">
                    <a:extLst>
                      <a:ext uri="{FF2B5EF4-FFF2-40B4-BE49-F238E27FC236}">
                        <a16:creationId xmlns:a16="http://schemas.microsoft.com/office/drawing/2014/main" id="{32CB5FE6-4F10-5BB3-E3BF-5CAFB32A8C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353"/>
                    <a:ext cx="109" cy="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98" name="Line 831">
                    <a:extLst>
                      <a:ext uri="{FF2B5EF4-FFF2-40B4-BE49-F238E27FC236}">
                        <a16:creationId xmlns:a16="http://schemas.microsoft.com/office/drawing/2014/main" id="{CA389652-7B5A-3E8C-AC5C-6A3B624F21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373"/>
                    <a:ext cx="109" cy="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999" name="Line 832">
                    <a:extLst>
                      <a:ext uri="{FF2B5EF4-FFF2-40B4-BE49-F238E27FC236}">
                        <a16:creationId xmlns:a16="http://schemas.microsoft.com/office/drawing/2014/main" id="{A3554471-CB24-A885-D000-3358DA6A5B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9" y="2513"/>
                    <a:ext cx="101" cy="10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0" name="Line 833">
                    <a:extLst>
                      <a:ext uri="{FF2B5EF4-FFF2-40B4-BE49-F238E27FC236}">
                        <a16:creationId xmlns:a16="http://schemas.microsoft.com/office/drawing/2014/main" id="{33C2F707-D2F3-9F19-2A9B-725657E77A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88" y="2388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1" name="Line 834">
                    <a:extLst>
                      <a:ext uri="{FF2B5EF4-FFF2-40B4-BE49-F238E27FC236}">
                        <a16:creationId xmlns:a16="http://schemas.microsoft.com/office/drawing/2014/main" id="{D2F17D2E-AF54-A954-D094-35555D0F77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01" y="2380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2" name="Line 835">
                    <a:extLst>
                      <a:ext uri="{FF2B5EF4-FFF2-40B4-BE49-F238E27FC236}">
                        <a16:creationId xmlns:a16="http://schemas.microsoft.com/office/drawing/2014/main" id="{ACBD2651-4895-13DD-43F8-E75E67AF77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05" y="2380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3" name="Line 836">
                    <a:extLst>
                      <a:ext uri="{FF2B5EF4-FFF2-40B4-BE49-F238E27FC236}">
                        <a16:creationId xmlns:a16="http://schemas.microsoft.com/office/drawing/2014/main" id="{4259187C-0A9F-5160-E549-19798E7B4C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08" y="2380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4" name="Line 837">
                    <a:extLst>
                      <a:ext uri="{FF2B5EF4-FFF2-40B4-BE49-F238E27FC236}">
                        <a16:creationId xmlns:a16="http://schemas.microsoft.com/office/drawing/2014/main" id="{8C051143-FE41-5C21-75AE-4EF780E47D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12" y="2380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5" name="Line 838">
                    <a:extLst>
                      <a:ext uri="{FF2B5EF4-FFF2-40B4-BE49-F238E27FC236}">
                        <a16:creationId xmlns:a16="http://schemas.microsoft.com/office/drawing/2014/main" id="{61541E45-8423-ABAA-A511-39452849FD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15" y="2381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6" name="Line 839">
                    <a:extLst>
                      <a:ext uri="{FF2B5EF4-FFF2-40B4-BE49-F238E27FC236}">
                        <a16:creationId xmlns:a16="http://schemas.microsoft.com/office/drawing/2014/main" id="{734B1137-5310-962B-F0C3-3B6C14EBB0C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29" y="2382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7" name="Line 840">
                    <a:extLst>
                      <a:ext uri="{FF2B5EF4-FFF2-40B4-BE49-F238E27FC236}">
                        <a16:creationId xmlns:a16="http://schemas.microsoft.com/office/drawing/2014/main" id="{9847E29F-9E0E-C699-C139-E8566AD946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19" y="2381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8" name="Line 841">
                    <a:extLst>
                      <a:ext uri="{FF2B5EF4-FFF2-40B4-BE49-F238E27FC236}">
                        <a16:creationId xmlns:a16="http://schemas.microsoft.com/office/drawing/2014/main" id="{CFF2B529-C29C-B222-71E1-7FBD2D5096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22" y="2381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09" name="Line 842">
                    <a:extLst>
                      <a:ext uri="{FF2B5EF4-FFF2-40B4-BE49-F238E27FC236}">
                        <a16:creationId xmlns:a16="http://schemas.microsoft.com/office/drawing/2014/main" id="{1201BC04-4995-E368-7935-74A7CA8D2C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26" y="2382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0" name="Line 843">
                    <a:extLst>
                      <a:ext uri="{FF2B5EF4-FFF2-40B4-BE49-F238E27FC236}">
                        <a16:creationId xmlns:a16="http://schemas.microsoft.com/office/drawing/2014/main" id="{69A65D53-1A75-E4F6-B7B7-E2BA2E60EF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33" y="2383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1" name="Line 844">
                    <a:extLst>
                      <a:ext uri="{FF2B5EF4-FFF2-40B4-BE49-F238E27FC236}">
                        <a16:creationId xmlns:a16="http://schemas.microsoft.com/office/drawing/2014/main" id="{12F115E4-7ED8-5616-67FE-2673A88145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36" y="2383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2" name="Line 845">
                    <a:extLst>
                      <a:ext uri="{FF2B5EF4-FFF2-40B4-BE49-F238E27FC236}">
                        <a16:creationId xmlns:a16="http://schemas.microsoft.com/office/drawing/2014/main" id="{3AAB8BA3-F98C-7D30-C9B4-887C9EFA08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40" y="2383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3" name="Line 846">
                    <a:extLst>
                      <a:ext uri="{FF2B5EF4-FFF2-40B4-BE49-F238E27FC236}">
                        <a16:creationId xmlns:a16="http://schemas.microsoft.com/office/drawing/2014/main" id="{2EDE83BD-0367-D372-67AC-9802BB71C6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44" y="2384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4" name="Line 847">
                    <a:extLst>
                      <a:ext uri="{FF2B5EF4-FFF2-40B4-BE49-F238E27FC236}">
                        <a16:creationId xmlns:a16="http://schemas.microsoft.com/office/drawing/2014/main" id="{CC8FFA5B-256E-4FD6-5125-1BD8558378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47" y="2383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5" name="Line 848">
                    <a:extLst>
                      <a:ext uri="{FF2B5EF4-FFF2-40B4-BE49-F238E27FC236}">
                        <a16:creationId xmlns:a16="http://schemas.microsoft.com/office/drawing/2014/main" id="{8F35ED27-D9AA-64AA-E691-527C516838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52" y="2384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6" name="Line 849">
                    <a:extLst>
                      <a:ext uri="{FF2B5EF4-FFF2-40B4-BE49-F238E27FC236}">
                        <a16:creationId xmlns:a16="http://schemas.microsoft.com/office/drawing/2014/main" id="{89E1B3F3-EAB9-5E26-B33D-B53C014DC9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55" y="2384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7" name="Line 850">
                    <a:extLst>
                      <a:ext uri="{FF2B5EF4-FFF2-40B4-BE49-F238E27FC236}">
                        <a16:creationId xmlns:a16="http://schemas.microsoft.com/office/drawing/2014/main" id="{7E670FC6-FE66-6758-D7FF-FDCA53F6BD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59" y="2385"/>
                    <a:ext cx="1" cy="13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8" name="Line 851">
                    <a:extLst>
                      <a:ext uri="{FF2B5EF4-FFF2-40B4-BE49-F238E27FC236}">
                        <a16:creationId xmlns:a16="http://schemas.microsoft.com/office/drawing/2014/main" id="{8C745019-E25D-35AB-F604-618951CC6C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62" y="2384"/>
                    <a:ext cx="1" cy="13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19" name="Line 852">
                    <a:extLst>
                      <a:ext uri="{FF2B5EF4-FFF2-40B4-BE49-F238E27FC236}">
                        <a16:creationId xmlns:a16="http://schemas.microsoft.com/office/drawing/2014/main" id="{A8A2F67D-E6AD-4B33-CF84-65BEB876E4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66" y="2386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0" name="Line 853">
                    <a:extLst>
                      <a:ext uri="{FF2B5EF4-FFF2-40B4-BE49-F238E27FC236}">
                        <a16:creationId xmlns:a16="http://schemas.microsoft.com/office/drawing/2014/main" id="{0156F366-51CB-CEEB-2F42-1956C67A2E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70" y="2386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1" name="Line 854">
                    <a:extLst>
                      <a:ext uri="{FF2B5EF4-FFF2-40B4-BE49-F238E27FC236}">
                        <a16:creationId xmlns:a16="http://schemas.microsoft.com/office/drawing/2014/main" id="{57368905-7AAF-1B3D-CEFF-3DD616B635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73" y="2387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2" name="Line 855">
                    <a:extLst>
                      <a:ext uri="{FF2B5EF4-FFF2-40B4-BE49-F238E27FC236}">
                        <a16:creationId xmlns:a16="http://schemas.microsoft.com/office/drawing/2014/main" id="{AAEDB9E3-D26D-DB85-3492-C0E544813D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77" y="2387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3" name="Line 856">
                    <a:extLst>
                      <a:ext uri="{FF2B5EF4-FFF2-40B4-BE49-F238E27FC236}">
                        <a16:creationId xmlns:a16="http://schemas.microsoft.com/office/drawing/2014/main" id="{6734D685-3D99-164F-DFFB-2D07CBF0F2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80" y="2386"/>
                    <a:ext cx="1" cy="13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4" name="Line 857">
                    <a:extLst>
                      <a:ext uri="{FF2B5EF4-FFF2-40B4-BE49-F238E27FC236}">
                        <a16:creationId xmlns:a16="http://schemas.microsoft.com/office/drawing/2014/main" id="{DD2B15CB-F024-3B12-640F-DE5B955C5A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84" y="2388"/>
                    <a:ext cx="1" cy="13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5" name="Line 858">
                    <a:extLst>
                      <a:ext uri="{FF2B5EF4-FFF2-40B4-BE49-F238E27FC236}">
                        <a16:creationId xmlns:a16="http://schemas.microsoft.com/office/drawing/2014/main" id="{3D88990B-E835-8AC9-2BC8-858D737B2D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227"/>
                    <a:ext cx="109" cy="6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6" name="Line 859">
                    <a:extLst>
                      <a:ext uri="{FF2B5EF4-FFF2-40B4-BE49-F238E27FC236}">
                        <a16:creationId xmlns:a16="http://schemas.microsoft.com/office/drawing/2014/main" id="{D2662BD1-1980-BE25-8C31-44A69D3556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378"/>
                    <a:ext cx="109" cy="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7" name="Oval 860">
                    <a:extLst>
                      <a:ext uri="{FF2B5EF4-FFF2-40B4-BE49-F238E27FC236}">
                        <a16:creationId xmlns:a16="http://schemas.microsoft.com/office/drawing/2014/main" id="{8782E9D9-207C-61B2-85DF-238CFCFBC8D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01" y="2207"/>
                    <a:ext cx="10" cy="12"/>
                  </a:xfrm>
                  <a:prstGeom prst="ellips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8" name="Oval 861">
                    <a:extLst>
                      <a:ext uri="{FF2B5EF4-FFF2-40B4-BE49-F238E27FC236}">
                        <a16:creationId xmlns:a16="http://schemas.microsoft.com/office/drawing/2014/main" id="{54634ECE-3007-02A4-C0CA-0D5E341F9E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1" y="2208"/>
                    <a:ext cx="11" cy="12"/>
                  </a:xfrm>
                  <a:prstGeom prst="ellips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29" name="Oval 862">
                    <a:extLst>
                      <a:ext uri="{FF2B5EF4-FFF2-40B4-BE49-F238E27FC236}">
                        <a16:creationId xmlns:a16="http://schemas.microsoft.com/office/drawing/2014/main" id="{A75DD432-73DA-834C-F4BB-F35927D72B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42" y="2209"/>
                    <a:ext cx="11" cy="12"/>
                  </a:xfrm>
                  <a:prstGeom prst="ellips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30" name="Freeform 863">
                    <a:extLst>
                      <a:ext uri="{FF2B5EF4-FFF2-40B4-BE49-F238E27FC236}">
                        <a16:creationId xmlns:a16="http://schemas.microsoft.com/office/drawing/2014/main" id="{97C97567-09B6-9F51-C45A-B2A1984CDC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2211"/>
                    <a:ext cx="10" cy="1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0" y="0"/>
                      </a:cxn>
                      <a:cxn ang="0">
                        <a:pos x="10" y="16"/>
                      </a:cxn>
                      <a:cxn ang="0">
                        <a:pos x="0" y="15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0" h="16">
                        <a:moveTo>
                          <a:pt x="0" y="0"/>
                        </a:moveTo>
                        <a:lnTo>
                          <a:pt x="10" y="0"/>
                        </a:lnTo>
                        <a:lnTo>
                          <a:pt x="10" y="16"/>
                        </a:lnTo>
                        <a:lnTo>
                          <a:pt x="0" y="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31" name="Line 864">
                    <a:extLst>
                      <a:ext uri="{FF2B5EF4-FFF2-40B4-BE49-F238E27FC236}">
                        <a16:creationId xmlns:a16="http://schemas.microsoft.com/office/drawing/2014/main" id="{67221C45-BD75-7AD2-E33C-085006B866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248"/>
                    <a:ext cx="110" cy="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32" name="Line 865">
                    <a:extLst>
                      <a:ext uri="{FF2B5EF4-FFF2-40B4-BE49-F238E27FC236}">
                        <a16:creationId xmlns:a16="http://schemas.microsoft.com/office/drawing/2014/main" id="{5407CF79-0899-C0BA-1C5B-CC3C354617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269"/>
                    <a:ext cx="109" cy="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33" name="Line 866">
                    <a:extLst>
                      <a:ext uri="{FF2B5EF4-FFF2-40B4-BE49-F238E27FC236}">
                        <a16:creationId xmlns:a16="http://schemas.microsoft.com/office/drawing/2014/main" id="{738679E9-440D-5B62-552E-92080A7346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310"/>
                    <a:ext cx="109" cy="7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34" name="Line 867">
                    <a:extLst>
                      <a:ext uri="{FF2B5EF4-FFF2-40B4-BE49-F238E27FC236}">
                        <a16:creationId xmlns:a16="http://schemas.microsoft.com/office/drawing/2014/main" id="{673C0D28-99C6-B459-6D45-2719E236268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331"/>
                    <a:ext cx="110" cy="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35" name="Line 868">
                    <a:extLst>
                      <a:ext uri="{FF2B5EF4-FFF2-40B4-BE49-F238E27FC236}">
                        <a16:creationId xmlns:a16="http://schemas.microsoft.com/office/drawing/2014/main" id="{D122D88C-DC72-3ED8-1887-881827AFA7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91" y="2289"/>
                    <a:ext cx="109" cy="8"/>
                  </a:xfrm>
                  <a:prstGeom prst="lin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36" name="Freeform 869">
                    <a:extLst>
                      <a:ext uri="{FF2B5EF4-FFF2-40B4-BE49-F238E27FC236}">
                        <a16:creationId xmlns:a16="http://schemas.microsoft.com/office/drawing/2014/main" id="{B36089EC-17CE-B410-F642-C297F335D6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0" y="2249"/>
                    <a:ext cx="90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2"/>
                      </a:cxn>
                      <a:cxn ang="0">
                        <a:pos x="90" y="28"/>
                      </a:cxn>
                      <a:cxn ang="0">
                        <a:pos x="90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90" h="28">
                        <a:moveTo>
                          <a:pt x="0" y="0"/>
                        </a:moveTo>
                        <a:lnTo>
                          <a:pt x="0" y="22"/>
                        </a:lnTo>
                        <a:lnTo>
                          <a:pt x="90" y="28"/>
                        </a:lnTo>
                        <a:lnTo>
                          <a:pt x="9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37" name="Freeform 870">
                    <a:extLst>
                      <a:ext uri="{FF2B5EF4-FFF2-40B4-BE49-F238E27FC236}">
                        <a16:creationId xmlns:a16="http://schemas.microsoft.com/office/drawing/2014/main" id="{82F2722F-8A81-7AD4-3B19-35B7062ADD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0" y="2270"/>
                    <a:ext cx="90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1"/>
                      </a:cxn>
                      <a:cxn ang="0">
                        <a:pos x="90" y="28"/>
                      </a:cxn>
                      <a:cxn ang="0">
                        <a:pos x="90" y="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90" h="28">
                        <a:moveTo>
                          <a:pt x="0" y="0"/>
                        </a:moveTo>
                        <a:lnTo>
                          <a:pt x="0" y="21"/>
                        </a:lnTo>
                        <a:lnTo>
                          <a:pt x="90" y="28"/>
                        </a:lnTo>
                        <a:lnTo>
                          <a:pt x="9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38" name="Freeform 871">
                    <a:extLst>
                      <a:ext uri="{FF2B5EF4-FFF2-40B4-BE49-F238E27FC236}">
                        <a16:creationId xmlns:a16="http://schemas.microsoft.com/office/drawing/2014/main" id="{09F513DF-E836-2457-5CD8-14DE230856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0" y="2290"/>
                    <a:ext cx="90" cy="2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1"/>
                      </a:cxn>
                      <a:cxn ang="0">
                        <a:pos x="90" y="28"/>
                      </a:cxn>
                      <a:cxn ang="0">
                        <a:pos x="90" y="7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90" h="28">
                        <a:moveTo>
                          <a:pt x="0" y="0"/>
                        </a:moveTo>
                        <a:lnTo>
                          <a:pt x="0" y="21"/>
                        </a:lnTo>
                        <a:lnTo>
                          <a:pt x="90" y="28"/>
                        </a:lnTo>
                        <a:lnTo>
                          <a:pt x="90" y="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39" name="Freeform 872">
                    <a:extLst>
                      <a:ext uri="{FF2B5EF4-FFF2-40B4-BE49-F238E27FC236}">
                        <a16:creationId xmlns:a16="http://schemas.microsoft.com/office/drawing/2014/main" id="{93434D3D-E5BE-B8D8-8F37-A8770379C6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0" y="2311"/>
                    <a:ext cx="90" cy="2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1"/>
                      </a:cxn>
                      <a:cxn ang="0">
                        <a:pos x="90" y="29"/>
                      </a:cxn>
                      <a:cxn ang="0">
                        <a:pos x="90" y="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90" h="29">
                        <a:moveTo>
                          <a:pt x="0" y="0"/>
                        </a:moveTo>
                        <a:lnTo>
                          <a:pt x="0" y="21"/>
                        </a:lnTo>
                        <a:lnTo>
                          <a:pt x="90" y="29"/>
                        </a:lnTo>
                        <a:lnTo>
                          <a:pt x="90" y="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768D"/>
                  </a:solidFill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40" name="Oval 873">
                    <a:extLst>
                      <a:ext uri="{FF2B5EF4-FFF2-40B4-BE49-F238E27FC236}">
                        <a16:creationId xmlns:a16="http://schemas.microsoft.com/office/drawing/2014/main" id="{36759DC0-77BD-C62E-FC92-6625A16C06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3" y="2258"/>
                    <a:ext cx="2" cy="1"/>
                  </a:xfrm>
                  <a:prstGeom prst="ellipse">
                    <a:avLst/>
                  </a:pr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41" name="Freeform 874">
                    <a:extLst>
                      <a:ext uri="{FF2B5EF4-FFF2-40B4-BE49-F238E27FC236}">
                        <a16:creationId xmlns:a16="http://schemas.microsoft.com/office/drawing/2014/main" id="{6FCDA593-2129-6910-AC95-4E08D5BE0E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16" y="2275"/>
                    <a:ext cx="55" cy="12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0" y="0"/>
                      </a:cxn>
                      <a:cxn ang="0">
                        <a:pos x="55" y="4"/>
                      </a:cxn>
                    </a:cxnLst>
                    <a:rect l="0" t="0" r="r" b="b"/>
                    <a:pathLst>
                      <a:path w="55" h="12">
                        <a:moveTo>
                          <a:pt x="0" y="12"/>
                        </a:moveTo>
                        <a:lnTo>
                          <a:pt x="0" y="0"/>
                        </a:lnTo>
                        <a:lnTo>
                          <a:pt x="55" y="4"/>
                        </a:lnTo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42" name="Freeform 875">
                    <a:extLst>
                      <a:ext uri="{FF2B5EF4-FFF2-40B4-BE49-F238E27FC236}">
                        <a16:creationId xmlns:a16="http://schemas.microsoft.com/office/drawing/2014/main" id="{718DD187-F0E9-6DB8-DDC3-61E147CE0B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18" y="2281"/>
                    <a:ext cx="51" cy="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51" y="6"/>
                      </a:cxn>
                      <a:cxn ang="0">
                        <a:pos x="51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1" h="6">
                        <a:moveTo>
                          <a:pt x="0" y="0"/>
                        </a:moveTo>
                        <a:lnTo>
                          <a:pt x="0" y="2"/>
                        </a:lnTo>
                        <a:lnTo>
                          <a:pt x="51" y="6"/>
                        </a:lnTo>
                        <a:lnTo>
                          <a:pt x="51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43" name="Freeform 876">
                    <a:extLst>
                      <a:ext uri="{FF2B5EF4-FFF2-40B4-BE49-F238E27FC236}">
                        <a16:creationId xmlns:a16="http://schemas.microsoft.com/office/drawing/2014/main" id="{E08F865B-65DE-4E87-9728-193615A891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2" y="2288"/>
                    <a:ext cx="17" cy="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7" y="1"/>
                      </a:cxn>
                      <a:cxn ang="0">
                        <a:pos x="17" y="4"/>
                      </a:cxn>
                      <a:cxn ang="0">
                        <a:pos x="0" y="3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7" h="4">
                        <a:moveTo>
                          <a:pt x="0" y="0"/>
                        </a:moveTo>
                        <a:lnTo>
                          <a:pt x="17" y="1"/>
                        </a:lnTo>
                        <a:lnTo>
                          <a:pt x="17" y="4"/>
                        </a:lnTo>
                        <a:lnTo>
                          <a:pt x="0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44" name="Freeform 877">
                    <a:extLst>
                      <a:ext uri="{FF2B5EF4-FFF2-40B4-BE49-F238E27FC236}">
                        <a16:creationId xmlns:a16="http://schemas.microsoft.com/office/drawing/2014/main" id="{6EC45650-9273-BF89-A35E-2AD8DD3E93C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1" y="2255"/>
                    <a:ext cx="39" cy="16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0" y="13"/>
                      </a:cxn>
                      <a:cxn ang="0">
                        <a:pos x="39" y="16"/>
                      </a:cxn>
                      <a:cxn ang="0">
                        <a:pos x="39" y="1"/>
                      </a:cxn>
                      <a:cxn ang="0">
                        <a:pos x="22" y="0"/>
                      </a:cxn>
                      <a:cxn ang="0">
                        <a:pos x="19" y="2"/>
                      </a:cxn>
                      <a:cxn ang="0">
                        <a:pos x="0" y="1"/>
                      </a:cxn>
                    </a:cxnLst>
                    <a:rect l="0" t="0" r="r" b="b"/>
                    <a:pathLst>
                      <a:path w="39" h="16">
                        <a:moveTo>
                          <a:pt x="0" y="1"/>
                        </a:moveTo>
                        <a:lnTo>
                          <a:pt x="0" y="13"/>
                        </a:lnTo>
                        <a:lnTo>
                          <a:pt x="39" y="16"/>
                        </a:lnTo>
                        <a:lnTo>
                          <a:pt x="39" y="1"/>
                        </a:lnTo>
                        <a:lnTo>
                          <a:pt x="22" y="0"/>
                        </a:lnTo>
                        <a:lnTo>
                          <a:pt x="19" y="2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45" name="Freeform 878">
                    <a:extLst>
                      <a:ext uri="{FF2B5EF4-FFF2-40B4-BE49-F238E27FC236}">
                        <a16:creationId xmlns:a16="http://schemas.microsoft.com/office/drawing/2014/main" id="{30A0D302-9EB1-07C9-6228-D873D38AFD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8" y="2259"/>
                    <a:ext cx="71" cy="7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" y="0"/>
                      </a:cxn>
                      <a:cxn ang="0">
                        <a:pos x="0" y="0"/>
                      </a:cxn>
                      <a:cxn ang="0">
                        <a:pos x="0" y="1"/>
                      </a:cxn>
                      <a:cxn ang="0">
                        <a:pos x="0" y="2"/>
                      </a:cxn>
                      <a:cxn ang="0">
                        <a:pos x="1" y="2"/>
                      </a:cxn>
                      <a:cxn ang="0">
                        <a:pos x="3" y="2"/>
                      </a:cxn>
                      <a:cxn ang="0">
                        <a:pos x="70" y="7"/>
                      </a:cxn>
                      <a:cxn ang="0">
                        <a:pos x="71" y="7"/>
                      </a:cxn>
                      <a:cxn ang="0">
                        <a:pos x="71" y="5"/>
                      </a:cxn>
                      <a:cxn ang="0">
                        <a:pos x="70" y="5"/>
                      </a:cxn>
                      <a:cxn ang="0">
                        <a:pos x="67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71" h="7">
                        <a:moveTo>
                          <a:pt x="3" y="0"/>
                        </a:moveTo>
                        <a:lnTo>
                          <a:pt x="1" y="0"/>
                        </a:lnTo>
                        <a:lnTo>
                          <a:pt x="0" y="0"/>
                        </a:lnTo>
                        <a:lnTo>
                          <a:pt x="0" y="1"/>
                        </a:lnTo>
                        <a:lnTo>
                          <a:pt x="0" y="2"/>
                        </a:lnTo>
                        <a:lnTo>
                          <a:pt x="1" y="2"/>
                        </a:lnTo>
                        <a:lnTo>
                          <a:pt x="3" y="2"/>
                        </a:lnTo>
                        <a:lnTo>
                          <a:pt x="70" y="7"/>
                        </a:lnTo>
                        <a:lnTo>
                          <a:pt x="71" y="7"/>
                        </a:lnTo>
                        <a:lnTo>
                          <a:pt x="71" y="5"/>
                        </a:lnTo>
                        <a:lnTo>
                          <a:pt x="70" y="5"/>
                        </a:lnTo>
                        <a:lnTo>
                          <a:pt x="67" y="4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bg2"/>
                    </a:solidFill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1046" name="Gruppieren 2032">
                <a:extLst>
                  <a:ext uri="{FF2B5EF4-FFF2-40B4-BE49-F238E27FC236}">
                    <a16:creationId xmlns:a16="http://schemas.microsoft.com/office/drawing/2014/main" id="{9B4F658C-4ED7-D81B-9AD6-1A141C671A72}"/>
                  </a:ext>
                </a:extLst>
              </p:cNvPr>
              <p:cNvGrpSpPr/>
              <p:nvPr/>
            </p:nvGrpSpPr>
            <p:grpSpPr>
              <a:xfrm>
                <a:off x="5242974" y="4264636"/>
                <a:ext cx="1282937" cy="399175"/>
                <a:chOff x="586606" y="2805555"/>
                <a:chExt cx="1422400" cy="479427"/>
              </a:xfrm>
            </p:grpSpPr>
            <p:grpSp>
              <p:nvGrpSpPr>
                <p:cNvPr id="1047" name="Group 688">
                  <a:extLst>
                    <a:ext uri="{FF2B5EF4-FFF2-40B4-BE49-F238E27FC236}">
                      <a16:creationId xmlns:a16="http://schemas.microsoft.com/office/drawing/2014/main" id="{145E8E93-5449-61F2-41AB-D3FFD9B128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6606" y="2805555"/>
                  <a:ext cx="1422400" cy="479427"/>
                  <a:chOff x="469900" y="1744"/>
                  <a:chExt cx="1422400" cy="302"/>
                </a:xfrm>
              </p:grpSpPr>
              <p:sp>
                <p:nvSpPr>
                  <p:cNvPr id="1049" name="Freeform 686">
                    <a:extLst>
                      <a:ext uri="{FF2B5EF4-FFF2-40B4-BE49-F238E27FC236}">
                        <a16:creationId xmlns:a16="http://schemas.microsoft.com/office/drawing/2014/main" id="{73475A12-6111-5D17-7E81-B1C885A9EF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9900" y="1744"/>
                    <a:ext cx="1422400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6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6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6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50" name="Freeform 687">
                    <a:extLst>
                      <a:ext uri="{FF2B5EF4-FFF2-40B4-BE49-F238E27FC236}">
                        <a16:creationId xmlns:a16="http://schemas.microsoft.com/office/drawing/2014/main" id="{70F194F0-2BB5-1018-184A-E76F5C1F4B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9900" y="1744"/>
                    <a:ext cx="1422400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6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6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6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48" name="Rectangle 467">
                  <a:extLst>
                    <a:ext uri="{FF2B5EF4-FFF2-40B4-BE49-F238E27FC236}">
                      <a16:creationId xmlns:a16="http://schemas.microsoft.com/office/drawing/2014/main" id="{5F97B154-47D7-E371-654F-499B89396F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1134" y="2889881"/>
                  <a:ext cx="1145123" cy="264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dirty="0" err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Def</a:t>
                  </a:r>
                  <a:r>
                    <a:rPr lang="de-DE" sz="857" dirty="0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. TD-Anforderung</a:t>
                  </a:r>
                </a:p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dirty="0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u. TD-Services</a:t>
                  </a:r>
                </a:p>
              </p:txBody>
            </p:sp>
          </p:grpSp>
          <p:grpSp>
            <p:nvGrpSpPr>
              <p:cNvPr id="1051" name="Gruppieren 2032">
                <a:extLst>
                  <a:ext uri="{FF2B5EF4-FFF2-40B4-BE49-F238E27FC236}">
                    <a16:creationId xmlns:a16="http://schemas.microsoft.com/office/drawing/2014/main" id="{69D8E7AF-5C4D-E7AC-2D7F-23F47F6AB69E}"/>
                  </a:ext>
                </a:extLst>
              </p:cNvPr>
              <p:cNvGrpSpPr/>
              <p:nvPr/>
            </p:nvGrpSpPr>
            <p:grpSpPr>
              <a:xfrm>
                <a:off x="5395162" y="4615274"/>
                <a:ext cx="1282937" cy="399175"/>
                <a:chOff x="586606" y="2805555"/>
                <a:chExt cx="1422400" cy="479427"/>
              </a:xfrm>
            </p:grpSpPr>
            <p:grpSp>
              <p:nvGrpSpPr>
                <p:cNvPr id="1052" name="Group 688">
                  <a:extLst>
                    <a:ext uri="{FF2B5EF4-FFF2-40B4-BE49-F238E27FC236}">
                      <a16:creationId xmlns:a16="http://schemas.microsoft.com/office/drawing/2014/main" id="{9B2AEDD1-AC1F-CBE6-6BA0-B6A7475943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6606" y="2805555"/>
                  <a:ext cx="1422400" cy="479427"/>
                  <a:chOff x="469900" y="1744"/>
                  <a:chExt cx="1422400" cy="302"/>
                </a:xfrm>
              </p:grpSpPr>
              <p:sp>
                <p:nvSpPr>
                  <p:cNvPr id="1054" name="Freeform 686">
                    <a:extLst>
                      <a:ext uri="{FF2B5EF4-FFF2-40B4-BE49-F238E27FC236}">
                        <a16:creationId xmlns:a16="http://schemas.microsoft.com/office/drawing/2014/main" id="{2BA63777-38AA-CD0D-8068-E8E35A2186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9900" y="1744"/>
                    <a:ext cx="1422400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6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6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6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solidFill>
                    <a:srgbClr val="DDDDD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055" name="Freeform 687">
                    <a:extLst>
                      <a:ext uri="{FF2B5EF4-FFF2-40B4-BE49-F238E27FC236}">
                        <a16:creationId xmlns:a16="http://schemas.microsoft.com/office/drawing/2014/main" id="{0CB1D79A-6199-8E3A-0698-5835E03A4F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9900" y="1744"/>
                    <a:ext cx="1422400" cy="302"/>
                  </a:xfrm>
                  <a:custGeom>
                    <a:avLst/>
                    <a:gdLst/>
                    <a:ahLst/>
                    <a:cxnLst>
                      <a:cxn ang="0">
                        <a:pos x="788" y="0"/>
                      </a:cxn>
                      <a:cxn ang="0">
                        <a:pos x="0" y="0"/>
                      </a:cxn>
                      <a:cxn ang="0">
                        <a:pos x="108" y="151"/>
                      </a:cxn>
                      <a:cxn ang="0">
                        <a:pos x="0" y="302"/>
                      </a:cxn>
                      <a:cxn ang="0">
                        <a:pos x="788" y="302"/>
                      </a:cxn>
                      <a:cxn ang="0">
                        <a:pos x="896" y="151"/>
                      </a:cxn>
                      <a:cxn ang="0">
                        <a:pos x="788" y="0"/>
                      </a:cxn>
                    </a:cxnLst>
                    <a:rect l="0" t="0" r="r" b="b"/>
                    <a:pathLst>
                      <a:path w="896" h="302">
                        <a:moveTo>
                          <a:pt x="788" y="0"/>
                        </a:moveTo>
                        <a:lnTo>
                          <a:pt x="0" y="0"/>
                        </a:lnTo>
                        <a:lnTo>
                          <a:pt x="108" y="151"/>
                        </a:lnTo>
                        <a:lnTo>
                          <a:pt x="0" y="302"/>
                        </a:lnTo>
                        <a:lnTo>
                          <a:pt x="788" y="302"/>
                        </a:lnTo>
                        <a:lnTo>
                          <a:pt x="896" y="151"/>
                        </a:lnTo>
                        <a:lnTo>
                          <a:pt x="788" y="0"/>
                        </a:ln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87071" tIns="43536" rIns="87071" bIns="4353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defTabSz="870692" fontAlgn="base">
                      <a:lnSpc>
                        <a:spcPct val="86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de-DE" sz="952" b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sp>
              <p:nvSpPr>
                <p:cNvPr id="1053" name="Rectangle 467">
                  <a:extLst>
                    <a:ext uri="{FF2B5EF4-FFF2-40B4-BE49-F238E27FC236}">
                      <a16:creationId xmlns:a16="http://schemas.microsoft.com/office/drawing/2014/main" id="{8FBAEA5A-0CA6-43C5-6684-6961E0F0A5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8666" y="2899569"/>
                  <a:ext cx="1146921" cy="264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b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Support/Monitoring</a:t>
                  </a:r>
                </a:p>
                <a:p>
                  <a:pPr algn="ctr" defTabSz="870495" fontAlgn="base">
                    <a:lnSpc>
                      <a:spcPct val="86000"/>
                    </a:lnSpc>
                    <a:spcBef>
                      <a:spcPct val="0"/>
                    </a:spcBef>
                  </a:pPr>
                  <a:r>
                    <a:rPr lang="de-DE" sz="857" b="1">
                      <a:solidFill>
                        <a:srgbClr val="000000"/>
                      </a:solidFill>
                      <a:latin typeface="Arial" pitchFamily="34" charset="0"/>
                      <a:ea typeface="ヒラギノ角ゴ Pro W3" charset="-128"/>
                    </a:rPr>
                    <a:t> TD-Anforderungen</a:t>
                  </a:r>
                </a:p>
              </p:txBody>
            </p:sp>
          </p:grpSp>
          <p:sp>
            <p:nvSpPr>
              <p:cNvPr id="1056" name="Rectangle 1917">
                <a:extLst>
                  <a:ext uri="{FF2B5EF4-FFF2-40B4-BE49-F238E27FC236}">
                    <a16:creationId xmlns:a16="http://schemas.microsoft.com/office/drawing/2014/main" id="{6692E53D-60C6-6B03-7DF9-693C9BEAB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4763" y="4829578"/>
                <a:ext cx="726220" cy="504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870495" fontAlgn="base">
                  <a:lnSpc>
                    <a:spcPct val="86000"/>
                  </a:lnSpc>
                  <a:spcBef>
                    <a:spcPct val="100000"/>
                  </a:spcBef>
                  <a:spcAft>
                    <a:spcPct val="0"/>
                  </a:spcAft>
                </a:pPr>
                <a:r>
                  <a:rPr lang="de-DE" sz="762" b="1" i="1" err="1">
                    <a:latin typeface="Arial" pitchFamily="34" charset="0"/>
                    <a:ea typeface="ＭＳ Ｐゴシック" pitchFamily="34" charset="-128"/>
                    <a:cs typeface="Arial" pitchFamily="34" charset="0"/>
                    <a:sym typeface="Wingdings" pitchFamily="2" charset="2"/>
                  </a:rPr>
                  <a:t>Servicing</a:t>
                </a:r>
                <a:r>
                  <a:rPr lang="de-DE" sz="762" b="1" i="1">
                    <a:latin typeface="Arial" pitchFamily="34" charset="0"/>
                    <a:ea typeface="ＭＳ Ｐゴシック" pitchFamily="34" charset="-128"/>
                    <a:cs typeface="Arial" pitchFamily="34" charset="0"/>
                    <a:sym typeface="Wingdings" pitchFamily="2" charset="2"/>
                  </a:rPr>
                  <a:t> Testdaten-anforderungen/Bereitstellung von Testdaten</a:t>
                </a:r>
              </a:p>
            </p:txBody>
          </p:sp>
          <p:sp>
            <p:nvSpPr>
              <p:cNvPr id="1057" name="Rectangle 1917">
                <a:extLst>
                  <a:ext uri="{FF2B5EF4-FFF2-40B4-BE49-F238E27FC236}">
                    <a16:creationId xmlns:a16="http://schemas.microsoft.com/office/drawing/2014/main" id="{5B8F2B6B-38A8-3C31-9D11-5AADFC7FE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1610" y="5897633"/>
                <a:ext cx="2411653" cy="302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870495" fontAlgn="base">
                  <a:lnSpc>
                    <a:spcPct val="86000"/>
                  </a:lnSpc>
                </a:pPr>
                <a:r>
                  <a:rPr lang="de-DE" sz="762" b="1" i="1">
                    <a:latin typeface="Arial" pitchFamily="34" charset="0"/>
                    <a:ea typeface="ＭＳ Ｐゴシック" pitchFamily="34" charset="-128"/>
                    <a:cs typeface="Arial" pitchFamily="34" charset="0"/>
                    <a:sym typeface="Wingdings" pitchFamily="2" charset="2"/>
                  </a:rPr>
                  <a:t>Einlieferung TD-Anforderungen mittels standardisiertem Anforderungstemplate via </a:t>
                </a:r>
                <a:br>
                  <a:rPr lang="de-DE" sz="762" b="1" i="1">
                    <a:latin typeface="Arial" pitchFamily="34" charset="0"/>
                    <a:ea typeface="ＭＳ Ｐゴシック" pitchFamily="34" charset="-128"/>
                    <a:cs typeface="Arial" pitchFamily="34" charset="0"/>
                    <a:sym typeface="Wingdings" pitchFamily="2" charset="2"/>
                  </a:rPr>
                </a:br>
                <a:r>
                  <a:rPr lang="de-DE" sz="762" b="1" i="1">
                    <a:latin typeface="Arial" pitchFamily="34" charset="0"/>
                    <a:ea typeface="ＭＳ Ｐゴシック" pitchFamily="34" charset="-128"/>
                    <a:cs typeface="Arial" pitchFamily="34" charset="0"/>
                    <a:sym typeface="Wingdings" pitchFamily="2" charset="2"/>
                  </a:rPr>
                  <a:t>Service-Request </a:t>
                </a:r>
                <a:r>
                  <a:rPr lang="de-DE" sz="762" b="1" i="1">
                    <a:cs typeface="Arial" pitchFamily="34" charset="0"/>
                    <a:sym typeface="Wingdings" pitchFamily="2" charset="2"/>
                  </a:rPr>
                  <a:t>(geplant Jira ggf. </a:t>
                </a:r>
                <a:r>
                  <a:rPr lang="de-DE" sz="762" b="1" i="1" err="1">
                    <a:cs typeface="Arial" pitchFamily="34" charset="0"/>
                    <a:sym typeface="Wingdings" pitchFamily="2" charset="2"/>
                  </a:rPr>
                  <a:t>Xray</a:t>
                </a:r>
                <a:r>
                  <a:rPr lang="de-DE" sz="762" b="1" i="1">
                    <a:cs typeface="Arial" pitchFamily="34" charset="0"/>
                    <a:sym typeface="Wingdings" pitchFamily="2" charset="2"/>
                  </a:rPr>
                  <a:t>)</a:t>
                </a:r>
                <a:endParaRPr lang="de-DE" sz="762" b="1" i="1">
                  <a:latin typeface="Arial" pitchFamily="34" charset="0"/>
                  <a:ea typeface="ＭＳ Ｐゴシック" pitchFamily="34" charset="-128"/>
                  <a:cs typeface="Arial" pitchFamily="34" charset="0"/>
                  <a:sym typeface="Wingdings" pitchFamily="2" charset="2"/>
                </a:endParaRPr>
              </a:p>
            </p:txBody>
          </p:sp>
          <p:sp>
            <p:nvSpPr>
              <p:cNvPr id="1058" name="Rectangle 1917">
                <a:extLst>
                  <a:ext uri="{FF2B5EF4-FFF2-40B4-BE49-F238E27FC236}">
                    <a16:creationId xmlns:a16="http://schemas.microsoft.com/office/drawing/2014/main" id="{8D8CAD5B-F90C-9171-A1DA-F7AF07E98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2201" y="4779850"/>
                <a:ext cx="739255" cy="302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870495" fontAlgn="base">
                  <a:lnSpc>
                    <a:spcPct val="86000"/>
                  </a:lnSpc>
                  <a:spcBef>
                    <a:spcPct val="100000"/>
                  </a:spcBef>
                  <a:spcAft>
                    <a:spcPct val="0"/>
                  </a:spcAft>
                </a:pPr>
                <a:r>
                  <a:rPr lang="de-DE" sz="762" b="1" i="1">
                    <a:latin typeface="Arial" pitchFamily="34" charset="0"/>
                    <a:ea typeface="ＭＳ Ｐゴシック" pitchFamily="34" charset="-128"/>
                    <a:cs typeface="Arial" pitchFamily="34" charset="0"/>
                    <a:sym typeface="Wingdings" pitchFamily="2" charset="2"/>
                  </a:rPr>
                  <a:t>Spezifikation Testdaten-anforderungen</a:t>
                </a:r>
              </a:p>
            </p:txBody>
          </p:sp>
          <p:pic>
            <p:nvPicPr>
              <p:cNvPr id="1059" name="Grafik 1058">
                <a:extLst>
                  <a:ext uri="{FF2B5EF4-FFF2-40B4-BE49-F238E27FC236}">
                    <a16:creationId xmlns:a16="http://schemas.microsoft.com/office/drawing/2014/main" id="{0FE46C2F-FB44-44EE-6DEE-BB2E59FBB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25078" y="5388185"/>
                <a:ext cx="2458624" cy="94165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</p:pic>
          <p:grpSp>
            <p:nvGrpSpPr>
              <p:cNvPr id="1061" name="Gruppieren 1060">
                <a:extLst>
                  <a:ext uri="{FF2B5EF4-FFF2-40B4-BE49-F238E27FC236}">
                    <a16:creationId xmlns:a16="http://schemas.microsoft.com/office/drawing/2014/main" id="{AAC83F81-2E16-3A39-5C46-38F4D8923588}"/>
                  </a:ext>
                </a:extLst>
              </p:cNvPr>
              <p:cNvGrpSpPr/>
              <p:nvPr/>
            </p:nvGrpSpPr>
            <p:grpSpPr>
              <a:xfrm>
                <a:off x="3669810" y="5067926"/>
                <a:ext cx="1242228" cy="831066"/>
                <a:chOff x="2138619" y="3592103"/>
                <a:chExt cx="1289736" cy="899409"/>
              </a:xfrm>
            </p:grpSpPr>
            <p:grpSp>
              <p:nvGrpSpPr>
                <p:cNvPr id="1062" name="Gruppieren 1061">
                  <a:extLst>
                    <a:ext uri="{FF2B5EF4-FFF2-40B4-BE49-F238E27FC236}">
                      <a16:creationId xmlns:a16="http://schemas.microsoft.com/office/drawing/2014/main" id="{1E6CF06A-DA38-B1F7-4C54-2A8CC3AD979A}"/>
                    </a:ext>
                  </a:extLst>
                </p:cNvPr>
                <p:cNvGrpSpPr/>
                <p:nvPr/>
              </p:nvGrpSpPr>
              <p:grpSpPr>
                <a:xfrm>
                  <a:off x="2257847" y="3864516"/>
                  <a:ext cx="700524" cy="487938"/>
                  <a:chOff x="2104525" y="3670206"/>
                  <a:chExt cx="700524" cy="487938"/>
                </a:xfrm>
              </p:grpSpPr>
              <p:grpSp>
                <p:nvGrpSpPr>
                  <p:cNvPr id="1065" name="Group 2329">
                    <a:extLst>
                      <a:ext uri="{FF2B5EF4-FFF2-40B4-BE49-F238E27FC236}">
                        <a16:creationId xmlns:a16="http://schemas.microsoft.com/office/drawing/2014/main" id="{5261222B-28BD-F628-C16F-BF471962C3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04525" y="3670206"/>
                    <a:ext cx="376321" cy="382573"/>
                    <a:chOff x="521" y="2122"/>
                    <a:chExt cx="259" cy="303"/>
                  </a:xfrm>
                </p:grpSpPr>
                <p:sp>
                  <p:nvSpPr>
                    <p:cNvPr id="1072" name="Freeform 2325">
                      <a:extLst>
                        <a:ext uri="{FF2B5EF4-FFF2-40B4-BE49-F238E27FC236}">
                          <a16:creationId xmlns:a16="http://schemas.microsoft.com/office/drawing/2014/main" id="{67D13DE2-862F-2E89-50D3-7F628C745FD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1" y="2122"/>
                      <a:ext cx="259" cy="30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303"/>
                        </a:cxn>
                        <a:cxn ang="0">
                          <a:pos x="226" y="303"/>
                        </a:cxn>
                        <a:cxn ang="0">
                          <a:pos x="259" y="265"/>
                        </a:cxn>
                        <a:cxn ang="0">
                          <a:pos x="25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59" h="303">
                          <a:moveTo>
                            <a:pt x="0" y="0"/>
                          </a:moveTo>
                          <a:lnTo>
                            <a:pt x="0" y="303"/>
                          </a:lnTo>
                          <a:lnTo>
                            <a:pt x="226" y="303"/>
                          </a:lnTo>
                          <a:lnTo>
                            <a:pt x="259" y="265"/>
                          </a:lnTo>
                          <a:lnTo>
                            <a:pt x="259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73" name="Freeform 2326">
                      <a:extLst>
                        <a:ext uri="{FF2B5EF4-FFF2-40B4-BE49-F238E27FC236}">
                          <a16:creationId xmlns:a16="http://schemas.microsoft.com/office/drawing/2014/main" id="{C8D65EC5-3C1F-CE7E-04A6-71B5F2601C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47" y="2387"/>
                      <a:ext cx="33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31"/>
                        </a:cxn>
                        <a:cxn ang="0">
                          <a:pos x="73" y="11"/>
                        </a:cxn>
                        <a:cxn ang="0">
                          <a:pos x="283" y="0"/>
                        </a:cxn>
                      </a:cxnLst>
                      <a:rect l="0" t="0" r="r" b="b"/>
                      <a:pathLst>
                        <a:path w="283" h="331">
                          <a:moveTo>
                            <a:pt x="0" y="331"/>
                          </a:moveTo>
                          <a:lnTo>
                            <a:pt x="73" y="11"/>
                          </a:lnTo>
                          <a:cubicBezTo>
                            <a:pt x="101" y="62"/>
                            <a:pt x="177" y="62"/>
                            <a:pt x="283" y="0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74" name="Freeform 2327">
                      <a:extLst>
                        <a:ext uri="{FF2B5EF4-FFF2-40B4-BE49-F238E27FC236}">
                          <a16:creationId xmlns:a16="http://schemas.microsoft.com/office/drawing/2014/main" id="{C2C44EEA-7374-5296-03D2-FE1DC754048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1" y="2122"/>
                      <a:ext cx="259" cy="30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303"/>
                        </a:cxn>
                        <a:cxn ang="0">
                          <a:pos x="226" y="303"/>
                        </a:cxn>
                        <a:cxn ang="0">
                          <a:pos x="259" y="265"/>
                        </a:cxn>
                        <a:cxn ang="0">
                          <a:pos x="25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59" h="303">
                          <a:moveTo>
                            <a:pt x="0" y="0"/>
                          </a:moveTo>
                          <a:lnTo>
                            <a:pt x="0" y="303"/>
                          </a:lnTo>
                          <a:lnTo>
                            <a:pt x="226" y="303"/>
                          </a:lnTo>
                          <a:lnTo>
                            <a:pt x="259" y="265"/>
                          </a:lnTo>
                          <a:lnTo>
                            <a:pt x="259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75" name="Freeform 2328">
                      <a:extLst>
                        <a:ext uri="{FF2B5EF4-FFF2-40B4-BE49-F238E27FC236}">
                          <a16:creationId xmlns:a16="http://schemas.microsoft.com/office/drawing/2014/main" id="{C3E6A44C-25E0-EFE7-2CD3-64B8040573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47" y="2387"/>
                      <a:ext cx="33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31"/>
                        </a:cxn>
                        <a:cxn ang="0">
                          <a:pos x="73" y="11"/>
                        </a:cxn>
                        <a:cxn ang="0">
                          <a:pos x="283" y="0"/>
                        </a:cxn>
                      </a:cxnLst>
                      <a:rect l="0" t="0" r="r" b="b"/>
                      <a:pathLst>
                        <a:path w="283" h="331">
                          <a:moveTo>
                            <a:pt x="0" y="331"/>
                          </a:moveTo>
                          <a:lnTo>
                            <a:pt x="73" y="11"/>
                          </a:lnTo>
                          <a:cubicBezTo>
                            <a:pt x="101" y="62"/>
                            <a:pt x="177" y="62"/>
                            <a:pt x="283" y="0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66" name="Group 2329">
                    <a:extLst>
                      <a:ext uri="{FF2B5EF4-FFF2-40B4-BE49-F238E27FC236}">
                        <a16:creationId xmlns:a16="http://schemas.microsoft.com/office/drawing/2014/main" id="{E182A9DD-B7E8-B3BD-299B-E346D1A12D8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28728" y="3775571"/>
                    <a:ext cx="376321" cy="382573"/>
                    <a:chOff x="521" y="2122"/>
                    <a:chExt cx="259" cy="303"/>
                  </a:xfrm>
                </p:grpSpPr>
                <p:sp>
                  <p:nvSpPr>
                    <p:cNvPr id="1068" name="Freeform 2325">
                      <a:extLst>
                        <a:ext uri="{FF2B5EF4-FFF2-40B4-BE49-F238E27FC236}">
                          <a16:creationId xmlns:a16="http://schemas.microsoft.com/office/drawing/2014/main" id="{2B834BE5-9C83-CF8E-651E-F69BD55F5B5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1" y="2122"/>
                      <a:ext cx="259" cy="30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303"/>
                        </a:cxn>
                        <a:cxn ang="0">
                          <a:pos x="226" y="303"/>
                        </a:cxn>
                        <a:cxn ang="0">
                          <a:pos x="259" y="265"/>
                        </a:cxn>
                        <a:cxn ang="0">
                          <a:pos x="25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59" h="303">
                          <a:moveTo>
                            <a:pt x="0" y="0"/>
                          </a:moveTo>
                          <a:lnTo>
                            <a:pt x="0" y="303"/>
                          </a:lnTo>
                          <a:lnTo>
                            <a:pt x="226" y="303"/>
                          </a:lnTo>
                          <a:lnTo>
                            <a:pt x="259" y="265"/>
                          </a:lnTo>
                          <a:lnTo>
                            <a:pt x="259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69" name="Freeform 2326">
                      <a:extLst>
                        <a:ext uri="{FF2B5EF4-FFF2-40B4-BE49-F238E27FC236}">
                          <a16:creationId xmlns:a16="http://schemas.microsoft.com/office/drawing/2014/main" id="{B5A85698-4D6F-89E1-5055-4281D54276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47" y="2387"/>
                      <a:ext cx="33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31"/>
                        </a:cxn>
                        <a:cxn ang="0">
                          <a:pos x="73" y="11"/>
                        </a:cxn>
                        <a:cxn ang="0">
                          <a:pos x="283" y="0"/>
                        </a:cxn>
                      </a:cxnLst>
                      <a:rect l="0" t="0" r="r" b="b"/>
                      <a:pathLst>
                        <a:path w="283" h="331">
                          <a:moveTo>
                            <a:pt x="0" y="331"/>
                          </a:moveTo>
                          <a:lnTo>
                            <a:pt x="73" y="11"/>
                          </a:lnTo>
                          <a:cubicBezTo>
                            <a:pt x="101" y="62"/>
                            <a:pt x="177" y="62"/>
                            <a:pt x="283" y="0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70" name="Freeform 2327">
                      <a:extLst>
                        <a:ext uri="{FF2B5EF4-FFF2-40B4-BE49-F238E27FC236}">
                          <a16:creationId xmlns:a16="http://schemas.microsoft.com/office/drawing/2014/main" id="{5697BDB0-4B0E-E6BE-1711-F780D7CABA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1" y="2122"/>
                      <a:ext cx="259" cy="30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303"/>
                        </a:cxn>
                        <a:cxn ang="0">
                          <a:pos x="226" y="303"/>
                        </a:cxn>
                        <a:cxn ang="0">
                          <a:pos x="259" y="265"/>
                        </a:cxn>
                        <a:cxn ang="0">
                          <a:pos x="25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59" h="303">
                          <a:moveTo>
                            <a:pt x="0" y="0"/>
                          </a:moveTo>
                          <a:lnTo>
                            <a:pt x="0" y="303"/>
                          </a:lnTo>
                          <a:lnTo>
                            <a:pt x="226" y="303"/>
                          </a:lnTo>
                          <a:lnTo>
                            <a:pt x="259" y="265"/>
                          </a:lnTo>
                          <a:lnTo>
                            <a:pt x="259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71" name="Freeform 2328">
                      <a:extLst>
                        <a:ext uri="{FF2B5EF4-FFF2-40B4-BE49-F238E27FC236}">
                          <a16:creationId xmlns:a16="http://schemas.microsoft.com/office/drawing/2014/main" id="{96CA0E45-780B-D484-22A5-BF8732FE504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47" y="2387"/>
                      <a:ext cx="33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31"/>
                        </a:cxn>
                        <a:cxn ang="0">
                          <a:pos x="73" y="11"/>
                        </a:cxn>
                        <a:cxn ang="0">
                          <a:pos x="283" y="0"/>
                        </a:cxn>
                      </a:cxnLst>
                      <a:rect l="0" t="0" r="r" b="b"/>
                      <a:pathLst>
                        <a:path w="283" h="331">
                          <a:moveTo>
                            <a:pt x="0" y="331"/>
                          </a:moveTo>
                          <a:lnTo>
                            <a:pt x="73" y="11"/>
                          </a:lnTo>
                          <a:cubicBezTo>
                            <a:pt x="101" y="62"/>
                            <a:pt x="177" y="62"/>
                            <a:pt x="283" y="0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pic>
                <p:nvPicPr>
                  <p:cNvPr id="1067" name="Picture 3">
                    <a:extLst>
                      <a:ext uri="{FF2B5EF4-FFF2-40B4-BE49-F238E27FC236}">
                        <a16:creationId xmlns:a16="http://schemas.microsoft.com/office/drawing/2014/main" id="{190C42FA-6406-36FA-720C-087C65FA2AF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28571" r="28572" b="53846"/>
                  <a:stretch>
                    <a:fillRect/>
                  </a:stretch>
                </p:blipFill>
                <p:spPr bwMode="auto">
                  <a:xfrm>
                    <a:off x="2151904" y="3757158"/>
                    <a:ext cx="238341" cy="233763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sp>
              <p:nvSpPr>
                <p:cNvPr id="1063" name="Freeform 29">
                  <a:extLst>
                    <a:ext uri="{FF2B5EF4-FFF2-40B4-BE49-F238E27FC236}">
                      <a16:creationId xmlns:a16="http://schemas.microsoft.com/office/drawing/2014/main" id="{483B09C7-9AF5-36DF-E454-CF95CB2C41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8619" y="3592103"/>
                  <a:ext cx="1289736" cy="899409"/>
                </a:xfrm>
                <a:custGeom>
                  <a:avLst/>
                  <a:gdLst>
                    <a:gd name="T0" fmla="*/ 297 w 3884"/>
                    <a:gd name="T1" fmla="*/ 1346 h 1600"/>
                    <a:gd name="T2" fmla="*/ 2310 w 3884"/>
                    <a:gd name="T3" fmla="*/ 1448 h 1600"/>
                    <a:gd name="T4" fmla="*/ 3810 w 3884"/>
                    <a:gd name="T5" fmla="*/ 884 h 1600"/>
                    <a:gd name="T6" fmla="*/ 1945 w 3884"/>
                    <a:gd name="T7" fmla="*/ 137 h 1600"/>
                    <a:gd name="T8" fmla="*/ 74 w 3884"/>
                    <a:gd name="T9" fmla="*/ 724 h 1600"/>
                    <a:gd name="T10" fmla="*/ 781 w 3884"/>
                    <a:gd name="T11" fmla="*/ 1072 h 1600"/>
                    <a:gd name="T12" fmla="*/ 0 w 3884"/>
                    <a:gd name="T13" fmla="*/ 724 h 1600"/>
                    <a:gd name="T14" fmla="*/ 1951 w 3884"/>
                    <a:gd name="T15" fmla="*/ 68 h 1600"/>
                    <a:gd name="T16" fmla="*/ 3878 w 3884"/>
                    <a:gd name="T17" fmla="*/ 884 h 1600"/>
                    <a:gd name="T18" fmla="*/ 2276 w 3884"/>
                    <a:gd name="T19" fmla="*/ 1523 h 1600"/>
                    <a:gd name="T20" fmla="*/ 297 w 3884"/>
                    <a:gd name="T21" fmla="*/ 1346 h 1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884"/>
                    <a:gd name="T34" fmla="*/ 0 h 1600"/>
                    <a:gd name="T35" fmla="*/ 3884 w 3884"/>
                    <a:gd name="T36" fmla="*/ 1600 h 16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884" h="1600">
                      <a:moveTo>
                        <a:pt x="297" y="1346"/>
                      </a:moveTo>
                      <a:cubicBezTo>
                        <a:pt x="918" y="1523"/>
                        <a:pt x="1726" y="1533"/>
                        <a:pt x="2310" y="1448"/>
                      </a:cubicBezTo>
                      <a:cubicBezTo>
                        <a:pt x="3125" y="1334"/>
                        <a:pt x="3798" y="1192"/>
                        <a:pt x="3810" y="884"/>
                      </a:cubicBezTo>
                      <a:cubicBezTo>
                        <a:pt x="3822" y="576"/>
                        <a:pt x="3114" y="204"/>
                        <a:pt x="1945" y="137"/>
                      </a:cubicBezTo>
                      <a:cubicBezTo>
                        <a:pt x="645" y="63"/>
                        <a:pt x="74" y="564"/>
                        <a:pt x="74" y="724"/>
                      </a:cubicBezTo>
                      <a:cubicBezTo>
                        <a:pt x="74" y="884"/>
                        <a:pt x="394" y="1032"/>
                        <a:pt x="781" y="1072"/>
                      </a:cubicBezTo>
                      <a:cubicBezTo>
                        <a:pt x="280" y="1135"/>
                        <a:pt x="0" y="912"/>
                        <a:pt x="0" y="724"/>
                      </a:cubicBezTo>
                      <a:cubicBezTo>
                        <a:pt x="0" y="536"/>
                        <a:pt x="473" y="0"/>
                        <a:pt x="1951" y="68"/>
                      </a:cubicBezTo>
                      <a:cubicBezTo>
                        <a:pt x="2863" y="110"/>
                        <a:pt x="3884" y="433"/>
                        <a:pt x="3878" y="884"/>
                      </a:cubicBezTo>
                      <a:cubicBezTo>
                        <a:pt x="3872" y="1335"/>
                        <a:pt x="2873" y="1446"/>
                        <a:pt x="2276" y="1523"/>
                      </a:cubicBezTo>
                      <a:cubicBezTo>
                        <a:pt x="1679" y="1600"/>
                        <a:pt x="553" y="1580"/>
                        <a:pt x="297" y="1346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tIns="87071" bIns="87071" anchor="ctr"/>
                <a:lstStyle/>
                <a:p>
                  <a:pPr algn="ctr" defTabSz="959660">
                    <a:spcAft>
                      <a:spcPct val="0"/>
                    </a:spcAft>
                    <a:defRPr/>
                  </a:pPr>
                  <a:endParaRPr lang="de-AT" altLang="ko-KR" sz="762" b="1" kern="0">
                    <a:solidFill>
                      <a:srgbClr val="D70032"/>
                    </a:solidFill>
                    <a:latin typeface="Arial" charset="0"/>
                    <a:ea typeface="Gulim" pitchFamily="34" charset="-127"/>
                    <a:cs typeface="Arial" charset="0"/>
                  </a:endParaRPr>
                </a:p>
              </p:txBody>
            </p:sp>
          </p:grpSp>
          <p:grpSp>
            <p:nvGrpSpPr>
              <p:cNvPr id="1076" name="Gruppieren 1075">
                <a:extLst>
                  <a:ext uri="{FF2B5EF4-FFF2-40B4-BE49-F238E27FC236}">
                    <a16:creationId xmlns:a16="http://schemas.microsoft.com/office/drawing/2014/main" id="{E539A52E-EE2E-36EB-94BF-4B20B2A6A4D6}"/>
                  </a:ext>
                </a:extLst>
              </p:cNvPr>
              <p:cNvGrpSpPr/>
              <p:nvPr/>
            </p:nvGrpSpPr>
            <p:grpSpPr>
              <a:xfrm>
                <a:off x="7993267" y="5259294"/>
                <a:ext cx="1242228" cy="831066"/>
                <a:chOff x="2138619" y="3592103"/>
                <a:chExt cx="1289736" cy="899409"/>
              </a:xfrm>
            </p:grpSpPr>
            <p:grpSp>
              <p:nvGrpSpPr>
                <p:cNvPr id="1077" name="Gruppieren 1076">
                  <a:extLst>
                    <a:ext uri="{FF2B5EF4-FFF2-40B4-BE49-F238E27FC236}">
                      <a16:creationId xmlns:a16="http://schemas.microsoft.com/office/drawing/2014/main" id="{0D9CFF3C-7ADC-5301-AAAB-DCA6D4985CE2}"/>
                    </a:ext>
                  </a:extLst>
                </p:cNvPr>
                <p:cNvGrpSpPr/>
                <p:nvPr/>
              </p:nvGrpSpPr>
              <p:grpSpPr>
                <a:xfrm>
                  <a:off x="2257847" y="3864516"/>
                  <a:ext cx="700524" cy="487938"/>
                  <a:chOff x="2104525" y="3670206"/>
                  <a:chExt cx="700524" cy="487938"/>
                </a:xfrm>
              </p:grpSpPr>
              <p:grpSp>
                <p:nvGrpSpPr>
                  <p:cNvPr id="1080" name="Group 2329">
                    <a:extLst>
                      <a:ext uri="{FF2B5EF4-FFF2-40B4-BE49-F238E27FC236}">
                        <a16:creationId xmlns:a16="http://schemas.microsoft.com/office/drawing/2014/main" id="{F283C4CC-D2B1-14D0-3896-6A5F7F3AA42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04525" y="3670206"/>
                    <a:ext cx="376321" cy="382573"/>
                    <a:chOff x="521" y="2122"/>
                    <a:chExt cx="259" cy="303"/>
                  </a:xfrm>
                </p:grpSpPr>
                <p:sp>
                  <p:nvSpPr>
                    <p:cNvPr id="1087" name="Freeform 2325">
                      <a:extLst>
                        <a:ext uri="{FF2B5EF4-FFF2-40B4-BE49-F238E27FC236}">
                          <a16:creationId xmlns:a16="http://schemas.microsoft.com/office/drawing/2014/main" id="{A7E8B4A2-DACD-15B2-7945-888D27FF6E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1" y="2122"/>
                      <a:ext cx="259" cy="30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303"/>
                        </a:cxn>
                        <a:cxn ang="0">
                          <a:pos x="226" y="303"/>
                        </a:cxn>
                        <a:cxn ang="0">
                          <a:pos x="259" y="265"/>
                        </a:cxn>
                        <a:cxn ang="0">
                          <a:pos x="25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59" h="303">
                          <a:moveTo>
                            <a:pt x="0" y="0"/>
                          </a:moveTo>
                          <a:lnTo>
                            <a:pt x="0" y="303"/>
                          </a:lnTo>
                          <a:lnTo>
                            <a:pt x="226" y="303"/>
                          </a:lnTo>
                          <a:lnTo>
                            <a:pt x="259" y="265"/>
                          </a:lnTo>
                          <a:lnTo>
                            <a:pt x="259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8" name="Freeform 2326">
                      <a:extLst>
                        <a:ext uri="{FF2B5EF4-FFF2-40B4-BE49-F238E27FC236}">
                          <a16:creationId xmlns:a16="http://schemas.microsoft.com/office/drawing/2014/main" id="{D4984524-D498-E78F-D4C3-B938BA75EE4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47" y="2387"/>
                      <a:ext cx="33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31"/>
                        </a:cxn>
                        <a:cxn ang="0">
                          <a:pos x="73" y="11"/>
                        </a:cxn>
                        <a:cxn ang="0">
                          <a:pos x="283" y="0"/>
                        </a:cxn>
                      </a:cxnLst>
                      <a:rect l="0" t="0" r="r" b="b"/>
                      <a:pathLst>
                        <a:path w="283" h="331">
                          <a:moveTo>
                            <a:pt x="0" y="331"/>
                          </a:moveTo>
                          <a:lnTo>
                            <a:pt x="73" y="11"/>
                          </a:lnTo>
                          <a:cubicBezTo>
                            <a:pt x="101" y="62"/>
                            <a:pt x="177" y="62"/>
                            <a:pt x="283" y="0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9" name="Freeform 2327">
                      <a:extLst>
                        <a:ext uri="{FF2B5EF4-FFF2-40B4-BE49-F238E27FC236}">
                          <a16:creationId xmlns:a16="http://schemas.microsoft.com/office/drawing/2014/main" id="{CAB307C9-41AF-04AD-E590-FA973E3E868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1" y="2122"/>
                      <a:ext cx="259" cy="30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303"/>
                        </a:cxn>
                        <a:cxn ang="0">
                          <a:pos x="226" y="303"/>
                        </a:cxn>
                        <a:cxn ang="0">
                          <a:pos x="259" y="265"/>
                        </a:cxn>
                        <a:cxn ang="0">
                          <a:pos x="25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59" h="303">
                          <a:moveTo>
                            <a:pt x="0" y="0"/>
                          </a:moveTo>
                          <a:lnTo>
                            <a:pt x="0" y="303"/>
                          </a:lnTo>
                          <a:lnTo>
                            <a:pt x="226" y="303"/>
                          </a:lnTo>
                          <a:lnTo>
                            <a:pt x="259" y="265"/>
                          </a:lnTo>
                          <a:lnTo>
                            <a:pt x="259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90" name="Freeform 2328">
                      <a:extLst>
                        <a:ext uri="{FF2B5EF4-FFF2-40B4-BE49-F238E27FC236}">
                          <a16:creationId xmlns:a16="http://schemas.microsoft.com/office/drawing/2014/main" id="{82CF39F5-69AA-FB9D-D153-69F9D7E188F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47" y="2387"/>
                      <a:ext cx="33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31"/>
                        </a:cxn>
                        <a:cxn ang="0">
                          <a:pos x="73" y="11"/>
                        </a:cxn>
                        <a:cxn ang="0">
                          <a:pos x="283" y="0"/>
                        </a:cxn>
                      </a:cxnLst>
                      <a:rect l="0" t="0" r="r" b="b"/>
                      <a:pathLst>
                        <a:path w="283" h="331">
                          <a:moveTo>
                            <a:pt x="0" y="331"/>
                          </a:moveTo>
                          <a:lnTo>
                            <a:pt x="73" y="11"/>
                          </a:lnTo>
                          <a:cubicBezTo>
                            <a:pt x="101" y="62"/>
                            <a:pt x="177" y="62"/>
                            <a:pt x="283" y="0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81" name="Group 2329">
                    <a:extLst>
                      <a:ext uri="{FF2B5EF4-FFF2-40B4-BE49-F238E27FC236}">
                        <a16:creationId xmlns:a16="http://schemas.microsoft.com/office/drawing/2014/main" id="{1A85004D-9D78-F2D8-B8EC-31135478BD7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28728" y="3775571"/>
                    <a:ext cx="376321" cy="382573"/>
                    <a:chOff x="521" y="2122"/>
                    <a:chExt cx="259" cy="303"/>
                  </a:xfrm>
                </p:grpSpPr>
                <p:sp>
                  <p:nvSpPr>
                    <p:cNvPr id="1083" name="Freeform 2325">
                      <a:extLst>
                        <a:ext uri="{FF2B5EF4-FFF2-40B4-BE49-F238E27FC236}">
                          <a16:creationId xmlns:a16="http://schemas.microsoft.com/office/drawing/2014/main" id="{C1EDBF5C-A33A-C878-FAFA-8ED3F206C5C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1" y="2122"/>
                      <a:ext cx="259" cy="30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303"/>
                        </a:cxn>
                        <a:cxn ang="0">
                          <a:pos x="226" y="303"/>
                        </a:cxn>
                        <a:cxn ang="0">
                          <a:pos x="259" y="265"/>
                        </a:cxn>
                        <a:cxn ang="0">
                          <a:pos x="25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59" h="303">
                          <a:moveTo>
                            <a:pt x="0" y="0"/>
                          </a:moveTo>
                          <a:lnTo>
                            <a:pt x="0" y="303"/>
                          </a:lnTo>
                          <a:lnTo>
                            <a:pt x="226" y="303"/>
                          </a:lnTo>
                          <a:lnTo>
                            <a:pt x="259" y="265"/>
                          </a:lnTo>
                          <a:lnTo>
                            <a:pt x="259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4" name="Freeform 2326">
                      <a:extLst>
                        <a:ext uri="{FF2B5EF4-FFF2-40B4-BE49-F238E27FC236}">
                          <a16:creationId xmlns:a16="http://schemas.microsoft.com/office/drawing/2014/main" id="{0F8E9C18-84E3-1768-0060-5E25D64DB6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47" y="2387"/>
                      <a:ext cx="33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31"/>
                        </a:cxn>
                        <a:cxn ang="0">
                          <a:pos x="73" y="11"/>
                        </a:cxn>
                        <a:cxn ang="0">
                          <a:pos x="283" y="0"/>
                        </a:cxn>
                      </a:cxnLst>
                      <a:rect l="0" t="0" r="r" b="b"/>
                      <a:pathLst>
                        <a:path w="283" h="331">
                          <a:moveTo>
                            <a:pt x="0" y="331"/>
                          </a:moveTo>
                          <a:lnTo>
                            <a:pt x="73" y="11"/>
                          </a:lnTo>
                          <a:cubicBezTo>
                            <a:pt x="101" y="62"/>
                            <a:pt x="177" y="62"/>
                            <a:pt x="283" y="0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5" name="Freeform 2327">
                      <a:extLst>
                        <a:ext uri="{FF2B5EF4-FFF2-40B4-BE49-F238E27FC236}">
                          <a16:creationId xmlns:a16="http://schemas.microsoft.com/office/drawing/2014/main" id="{941061BD-B0BE-E632-ABC8-DC748E52727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1" y="2122"/>
                      <a:ext cx="259" cy="30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303"/>
                        </a:cxn>
                        <a:cxn ang="0">
                          <a:pos x="226" y="303"/>
                        </a:cxn>
                        <a:cxn ang="0">
                          <a:pos x="259" y="265"/>
                        </a:cxn>
                        <a:cxn ang="0">
                          <a:pos x="25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59" h="303">
                          <a:moveTo>
                            <a:pt x="0" y="0"/>
                          </a:moveTo>
                          <a:lnTo>
                            <a:pt x="0" y="303"/>
                          </a:lnTo>
                          <a:lnTo>
                            <a:pt x="226" y="303"/>
                          </a:lnTo>
                          <a:lnTo>
                            <a:pt x="259" y="265"/>
                          </a:lnTo>
                          <a:lnTo>
                            <a:pt x="259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86" name="Freeform 2328">
                      <a:extLst>
                        <a:ext uri="{FF2B5EF4-FFF2-40B4-BE49-F238E27FC236}">
                          <a16:creationId xmlns:a16="http://schemas.microsoft.com/office/drawing/2014/main" id="{EE953BF3-3744-55B6-83CE-2B13823A14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47" y="2387"/>
                      <a:ext cx="33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31"/>
                        </a:cxn>
                        <a:cxn ang="0">
                          <a:pos x="73" y="11"/>
                        </a:cxn>
                        <a:cxn ang="0">
                          <a:pos x="283" y="0"/>
                        </a:cxn>
                      </a:cxnLst>
                      <a:rect l="0" t="0" r="r" b="b"/>
                      <a:pathLst>
                        <a:path w="283" h="331">
                          <a:moveTo>
                            <a:pt x="0" y="331"/>
                          </a:moveTo>
                          <a:lnTo>
                            <a:pt x="73" y="11"/>
                          </a:lnTo>
                          <a:cubicBezTo>
                            <a:pt x="101" y="62"/>
                            <a:pt x="177" y="62"/>
                            <a:pt x="283" y="0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miter lim="800000"/>
                      <a:headEnd/>
                      <a:tailEnd/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lIns="82265" tIns="41135" rIns="82265" bIns="41135"/>
                    <a:lstStyle/>
                    <a:p>
                      <a:pPr algn="ctr" defTabSz="870197" fontAlgn="base">
                        <a:lnSpc>
                          <a:spcPct val="86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F1C25"/>
                        </a:buClr>
                        <a:buSzPct val="150000"/>
                        <a:defRPr/>
                      </a:pPr>
                      <a:endParaRPr lang="de-DE" sz="1047" b="1" i="1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pic>
                <p:nvPicPr>
                  <p:cNvPr id="1082" name="Picture 3">
                    <a:extLst>
                      <a:ext uri="{FF2B5EF4-FFF2-40B4-BE49-F238E27FC236}">
                        <a16:creationId xmlns:a16="http://schemas.microsoft.com/office/drawing/2014/main" id="{DA17D8F4-5285-AA1E-4147-177277E8032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28571" r="28572" b="53846"/>
                  <a:stretch>
                    <a:fillRect/>
                  </a:stretch>
                </p:blipFill>
                <p:spPr bwMode="auto">
                  <a:xfrm>
                    <a:off x="2181882" y="3736325"/>
                    <a:ext cx="238341" cy="233763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sp>
              <p:nvSpPr>
                <p:cNvPr id="1078" name="Freeform 29">
                  <a:extLst>
                    <a:ext uri="{FF2B5EF4-FFF2-40B4-BE49-F238E27FC236}">
                      <a16:creationId xmlns:a16="http://schemas.microsoft.com/office/drawing/2014/main" id="{2143EAEE-D627-D9DC-B54B-BF3818C32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8619" y="3592103"/>
                  <a:ext cx="1289736" cy="899409"/>
                </a:xfrm>
                <a:custGeom>
                  <a:avLst/>
                  <a:gdLst>
                    <a:gd name="T0" fmla="*/ 297 w 3884"/>
                    <a:gd name="T1" fmla="*/ 1346 h 1600"/>
                    <a:gd name="T2" fmla="*/ 2310 w 3884"/>
                    <a:gd name="T3" fmla="*/ 1448 h 1600"/>
                    <a:gd name="T4" fmla="*/ 3810 w 3884"/>
                    <a:gd name="T5" fmla="*/ 884 h 1600"/>
                    <a:gd name="T6" fmla="*/ 1945 w 3884"/>
                    <a:gd name="T7" fmla="*/ 137 h 1600"/>
                    <a:gd name="T8" fmla="*/ 74 w 3884"/>
                    <a:gd name="T9" fmla="*/ 724 h 1600"/>
                    <a:gd name="T10" fmla="*/ 781 w 3884"/>
                    <a:gd name="T11" fmla="*/ 1072 h 1600"/>
                    <a:gd name="T12" fmla="*/ 0 w 3884"/>
                    <a:gd name="T13" fmla="*/ 724 h 1600"/>
                    <a:gd name="T14" fmla="*/ 1951 w 3884"/>
                    <a:gd name="T15" fmla="*/ 68 h 1600"/>
                    <a:gd name="T16" fmla="*/ 3878 w 3884"/>
                    <a:gd name="T17" fmla="*/ 884 h 1600"/>
                    <a:gd name="T18" fmla="*/ 2276 w 3884"/>
                    <a:gd name="T19" fmla="*/ 1523 h 1600"/>
                    <a:gd name="T20" fmla="*/ 297 w 3884"/>
                    <a:gd name="T21" fmla="*/ 1346 h 16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884"/>
                    <a:gd name="T34" fmla="*/ 0 h 1600"/>
                    <a:gd name="T35" fmla="*/ 3884 w 3884"/>
                    <a:gd name="T36" fmla="*/ 1600 h 16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884" h="1600">
                      <a:moveTo>
                        <a:pt x="297" y="1346"/>
                      </a:moveTo>
                      <a:cubicBezTo>
                        <a:pt x="918" y="1523"/>
                        <a:pt x="1726" y="1533"/>
                        <a:pt x="2310" y="1448"/>
                      </a:cubicBezTo>
                      <a:cubicBezTo>
                        <a:pt x="3125" y="1334"/>
                        <a:pt x="3798" y="1192"/>
                        <a:pt x="3810" y="884"/>
                      </a:cubicBezTo>
                      <a:cubicBezTo>
                        <a:pt x="3822" y="576"/>
                        <a:pt x="3114" y="204"/>
                        <a:pt x="1945" y="137"/>
                      </a:cubicBezTo>
                      <a:cubicBezTo>
                        <a:pt x="645" y="63"/>
                        <a:pt x="74" y="564"/>
                        <a:pt x="74" y="724"/>
                      </a:cubicBezTo>
                      <a:cubicBezTo>
                        <a:pt x="74" y="884"/>
                        <a:pt x="394" y="1032"/>
                        <a:pt x="781" y="1072"/>
                      </a:cubicBezTo>
                      <a:cubicBezTo>
                        <a:pt x="280" y="1135"/>
                        <a:pt x="0" y="912"/>
                        <a:pt x="0" y="724"/>
                      </a:cubicBezTo>
                      <a:cubicBezTo>
                        <a:pt x="0" y="536"/>
                        <a:pt x="473" y="0"/>
                        <a:pt x="1951" y="68"/>
                      </a:cubicBezTo>
                      <a:cubicBezTo>
                        <a:pt x="2863" y="110"/>
                        <a:pt x="3884" y="433"/>
                        <a:pt x="3878" y="884"/>
                      </a:cubicBezTo>
                      <a:cubicBezTo>
                        <a:pt x="3872" y="1335"/>
                        <a:pt x="2873" y="1446"/>
                        <a:pt x="2276" y="1523"/>
                      </a:cubicBezTo>
                      <a:cubicBezTo>
                        <a:pt x="1679" y="1600"/>
                        <a:pt x="553" y="1580"/>
                        <a:pt x="297" y="1346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tIns="87071" bIns="87071" anchor="ctr"/>
                <a:lstStyle/>
                <a:p>
                  <a:pPr algn="ctr" defTabSz="959660">
                    <a:spcAft>
                      <a:spcPct val="0"/>
                    </a:spcAft>
                    <a:defRPr/>
                  </a:pPr>
                  <a:endParaRPr lang="de-AT" altLang="ko-KR" sz="762" b="1" kern="0">
                    <a:solidFill>
                      <a:srgbClr val="D70032"/>
                    </a:solidFill>
                    <a:latin typeface="Arial" charset="0"/>
                    <a:ea typeface="Gulim" pitchFamily="34" charset="-127"/>
                    <a:cs typeface="Arial" charset="0"/>
                  </a:endParaRPr>
                </a:p>
              </p:txBody>
            </p:sp>
          </p:grpSp>
          <p:sp>
            <p:nvSpPr>
              <p:cNvPr id="1092" name="Titel 3">
                <a:extLst>
                  <a:ext uri="{FF2B5EF4-FFF2-40B4-BE49-F238E27FC236}">
                    <a16:creationId xmlns:a16="http://schemas.microsoft.com/office/drawing/2014/main" id="{DB11DAF4-1DF8-3E04-F9F0-782929D2A9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15046" y="3134841"/>
                <a:ext cx="7778750" cy="651524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r" defTabSz="870692" rtl="0" eaLnBrk="1" latinLnBrk="0" hangingPunct="1">
                  <a:spcBef>
                    <a:spcPct val="0"/>
                  </a:spcBef>
                  <a:buNone/>
                  <a:defRPr sz="1904" b="0" kern="1200">
                    <a:solidFill>
                      <a:schemeClr val="accent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defTabSz="1160894"/>
                <a:endParaRPr lang="de-DE" sz="1904" b="1" cap="all">
                  <a:solidFill>
                    <a:srgbClr val="0070C0"/>
                  </a:solidFill>
                </a:endParaRPr>
              </a:p>
            </p:txBody>
          </p:sp>
          <p:grpSp>
            <p:nvGrpSpPr>
              <p:cNvPr id="1093" name="Gruppieren 1092">
                <a:extLst>
                  <a:ext uri="{FF2B5EF4-FFF2-40B4-BE49-F238E27FC236}">
                    <a16:creationId xmlns:a16="http://schemas.microsoft.com/office/drawing/2014/main" id="{5C0F4034-DAF4-597A-731F-03754778ED9B}"/>
                  </a:ext>
                </a:extLst>
              </p:cNvPr>
              <p:cNvGrpSpPr/>
              <p:nvPr/>
            </p:nvGrpSpPr>
            <p:grpSpPr>
              <a:xfrm>
                <a:off x="6432496" y="5715905"/>
                <a:ext cx="1042896" cy="535026"/>
                <a:chOff x="10576833" y="3089271"/>
                <a:chExt cx="1082781" cy="619494"/>
              </a:xfrm>
            </p:grpSpPr>
            <p:grpSp>
              <p:nvGrpSpPr>
                <p:cNvPr id="1094" name="Gruppieren 1775">
                  <a:extLst>
                    <a:ext uri="{FF2B5EF4-FFF2-40B4-BE49-F238E27FC236}">
                      <a16:creationId xmlns:a16="http://schemas.microsoft.com/office/drawing/2014/main" id="{1EC80E3B-8D80-54F1-B864-C0B059BDCBA0}"/>
                    </a:ext>
                  </a:extLst>
                </p:cNvPr>
                <p:cNvGrpSpPr/>
                <p:nvPr/>
              </p:nvGrpSpPr>
              <p:grpSpPr>
                <a:xfrm>
                  <a:off x="10576833" y="3089271"/>
                  <a:ext cx="839332" cy="619494"/>
                  <a:chOff x="8145418" y="4670558"/>
                  <a:chExt cx="981559" cy="631825"/>
                </a:xfrm>
              </p:grpSpPr>
              <p:grpSp>
                <p:nvGrpSpPr>
                  <p:cNvPr id="1096" name="Group 879">
                    <a:extLst>
                      <a:ext uri="{FF2B5EF4-FFF2-40B4-BE49-F238E27FC236}">
                        <a16:creationId xmlns:a16="http://schemas.microsoft.com/office/drawing/2014/main" id="{D7D4C964-782B-284F-21D7-85703BD556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838819" y="4706717"/>
                    <a:ext cx="288158" cy="482139"/>
                    <a:chOff x="4474" y="2182"/>
                    <a:chExt cx="221" cy="388"/>
                  </a:xfrm>
                  <a:solidFill>
                    <a:srgbClr val="0092D0"/>
                  </a:solidFill>
                </p:grpSpPr>
                <p:sp>
                  <p:nvSpPr>
                    <p:cNvPr id="1204" name="Freeform 822">
                      <a:extLst>
                        <a:ext uri="{FF2B5EF4-FFF2-40B4-BE49-F238E27FC236}">
                          <a16:creationId xmlns:a16="http://schemas.microsoft.com/office/drawing/2014/main" id="{24C267A2-36E4-F681-64B3-FB5AF842210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474" y="2480"/>
                      <a:ext cx="189" cy="90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47"/>
                        </a:cxn>
                        <a:cxn ang="0">
                          <a:pos x="17" y="51"/>
                        </a:cxn>
                        <a:cxn ang="0">
                          <a:pos x="8" y="58"/>
                        </a:cxn>
                        <a:cxn ang="0">
                          <a:pos x="2" y="62"/>
                        </a:cxn>
                        <a:cxn ang="0">
                          <a:pos x="0" y="65"/>
                        </a:cxn>
                        <a:cxn ang="0">
                          <a:pos x="0" y="68"/>
                        </a:cxn>
                        <a:cxn ang="0">
                          <a:pos x="2" y="71"/>
                        </a:cxn>
                        <a:cxn ang="0">
                          <a:pos x="5" y="73"/>
                        </a:cxn>
                        <a:cxn ang="0">
                          <a:pos x="11" y="74"/>
                        </a:cxn>
                        <a:cxn ang="0">
                          <a:pos x="18" y="76"/>
                        </a:cxn>
                        <a:cxn ang="0">
                          <a:pos x="119" y="89"/>
                        </a:cxn>
                        <a:cxn ang="0">
                          <a:pos x="129" y="90"/>
                        </a:cxn>
                        <a:cxn ang="0">
                          <a:pos x="138" y="90"/>
                        </a:cxn>
                        <a:cxn ang="0">
                          <a:pos x="144" y="89"/>
                        </a:cxn>
                        <a:cxn ang="0">
                          <a:pos x="148" y="88"/>
                        </a:cxn>
                        <a:cxn ang="0">
                          <a:pos x="151" y="86"/>
                        </a:cxn>
                        <a:cxn ang="0">
                          <a:pos x="155" y="84"/>
                        </a:cxn>
                        <a:cxn ang="0">
                          <a:pos x="157" y="81"/>
                        </a:cxn>
                        <a:cxn ang="0">
                          <a:pos x="189" y="0"/>
                        </a:cxn>
                        <a:cxn ang="0">
                          <a:pos x="20" y="47"/>
                        </a:cxn>
                      </a:cxnLst>
                      <a:rect l="0" t="0" r="r" b="b"/>
                      <a:pathLst>
                        <a:path w="189" h="90">
                          <a:moveTo>
                            <a:pt x="20" y="47"/>
                          </a:moveTo>
                          <a:lnTo>
                            <a:pt x="17" y="51"/>
                          </a:lnTo>
                          <a:lnTo>
                            <a:pt x="8" y="58"/>
                          </a:lnTo>
                          <a:lnTo>
                            <a:pt x="2" y="62"/>
                          </a:lnTo>
                          <a:lnTo>
                            <a:pt x="0" y="65"/>
                          </a:lnTo>
                          <a:lnTo>
                            <a:pt x="0" y="68"/>
                          </a:lnTo>
                          <a:lnTo>
                            <a:pt x="2" y="71"/>
                          </a:lnTo>
                          <a:lnTo>
                            <a:pt x="5" y="73"/>
                          </a:lnTo>
                          <a:lnTo>
                            <a:pt x="11" y="74"/>
                          </a:lnTo>
                          <a:lnTo>
                            <a:pt x="18" y="76"/>
                          </a:lnTo>
                          <a:lnTo>
                            <a:pt x="119" y="89"/>
                          </a:lnTo>
                          <a:lnTo>
                            <a:pt x="129" y="90"/>
                          </a:lnTo>
                          <a:lnTo>
                            <a:pt x="138" y="90"/>
                          </a:lnTo>
                          <a:lnTo>
                            <a:pt x="144" y="89"/>
                          </a:lnTo>
                          <a:lnTo>
                            <a:pt x="148" y="88"/>
                          </a:lnTo>
                          <a:lnTo>
                            <a:pt x="151" y="86"/>
                          </a:lnTo>
                          <a:lnTo>
                            <a:pt x="155" y="84"/>
                          </a:lnTo>
                          <a:lnTo>
                            <a:pt x="157" y="81"/>
                          </a:lnTo>
                          <a:lnTo>
                            <a:pt x="189" y="0"/>
                          </a:lnTo>
                          <a:lnTo>
                            <a:pt x="20" y="47"/>
                          </a:lnTo>
                          <a:close/>
                        </a:path>
                      </a:pathLst>
                    </a:custGeom>
                    <a:solidFill>
                      <a:srgbClr val="00768D"/>
                    </a:solidFill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05" name="Freeform 823">
                      <a:extLst>
                        <a:ext uri="{FF2B5EF4-FFF2-40B4-BE49-F238E27FC236}">
                          <a16:creationId xmlns:a16="http://schemas.microsoft.com/office/drawing/2014/main" id="{DDD06B76-2E09-C6B7-C989-EE0B738D97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06" y="2479"/>
                      <a:ext cx="89" cy="8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6"/>
                        </a:cxn>
                        <a:cxn ang="0">
                          <a:pos x="1" y="62"/>
                        </a:cxn>
                        <a:cxn ang="0">
                          <a:pos x="1" y="65"/>
                        </a:cxn>
                        <a:cxn ang="0">
                          <a:pos x="2" y="69"/>
                        </a:cxn>
                        <a:cxn ang="0">
                          <a:pos x="4" y="73"/>
                        </a:cxn>
                        <a:cxn ang="0">
                          <a:pos x="6" y="77"/>
                        </a:cxn>
                        <a:cxn ang="0">
                          <a:pos x="9" y="80"/>
                        </a:cxn>
                        <a:cxn ang="0">
                          <a:pos x="12" y="83"/>
                        </a:cxn>
                        <a:cxn ang="0">
                          <a:pos x="15" y="84"/>
                        </a:cxn>
                        <a:cxn ang="0">
                          <a:pos x="19" y="85"/>
                        </a:cxn>
                        <a:cxn ang="0">
                          <a:pos x="23" y="85"/>
                        </a:cxn>
                        <a:cxn ang="0">
                          <a:pos x="26" y="82"/>
                        </a:cxn>
                        <a:cxn ang="0">
                          <a:pos x="89" y="12"/>
                        </a:cxn>
                        <a:cxn ang="0">
                          <a:pos x="89" y="11"/>
                        </a:cxn>
                        <a:cxn ang="0">
                          <a:pos x="89" y="10"/>
                        </a:cxn>
                        <a:cxn ang="0">
                          <a:pos x="89" y="9"/>
                        </a:cxn>
                        <a:cxn ang="0">
                          <a:pos x="88" y="8"/>
                        </a:cxn>
                        <a:cxn ang="0">
                          <a:pos x="86" y="8"/>
                        </a:cxn>
                        <a:cxn ang="0">
                          <a:pos x="85" y="7"/>
                        </a:cxn>
                        <a:cxn ang="0">
                          <a:pos x="61" y="0"/>
                        </a:cxn>
                        <a:cxn ang="0">
                          <a:pos x="0" y="56"/>
                        </a:cxn>
                      </a:cxnLst>
                      <a:rect l="0" t="0" r="r" b="b"/>
                      <a:pathLst>
                        <a:path w="89" h="85">
                          <a:moveTo>
                            <a:pt x="0" y="56"/>
                          </a:moveTo>
                          <a:lnTo>
                            <a:pt x="1" y="62"/>
                          </a:lnTo>
                          <a:lnTo>
                            <a:pt x="1" y="65"/>
                          </a:lnTo>
                          <a:lnTo>
                            <a:pt x="2" y="69"/>
                          </a:lnTo>
                          <a:lnTo>
                            <a:pt x="4" y="73"/>
                          </a:lnTo>
                          <a:lnTo>
                            <a:pt x="6" y="77"/>
                          </a:lnTo>
                          <a:lnTo>
                            <a:pt x="9" y="80"/>
                          </a:lnTo>
                          <a:lnTo>
                            <a:pt x="12" y="83"/>
                          </a:lnTo>
                          <a:lnTo>
                            <a:pt x="15" y="84"/>
                          </a:lnTo>
                          <a:lnTo>
                            <a:pt x="19" y="85"/>
                          </a:lnTo>
                          <a:lnTo>
                            <a:pt x="23" y="85"/>
                          </a:lnTo>
                          <a:lnTo>
                            <a:pt x="26" y="82"/>
                          </a:lnTo>
                          <a:lnTo>
                            <a:pt x="89" y="12"/>
                          </a:lnTo>
                          <a:lnTo>
                            <a:pt x="89" y="11"/>
                          </a:lnTo>
                          <a:lnTo>
                            <a:pt x="89" y="10"/>
                          </a:lnTo>
                          <a:lnTo>
                            <a:pt x="89" y="9"/>
                          </a:lnTo>
                          <a:lnTo>
                            <a:pt x="88" y="8"/>
                          </a:lnTo>
                          <a:lnTo>
                            <a:pt x="86" y="8"/>
                          </a:lnTo>
                          <a:lnTo>
                            <a:pt x="85" y="7"/>
                          </a:lnTo>
                          <a:lnTo>
                            <a:pt x="61" y="0"/>
                          </a:lnTo>
                          <a:lnTo>
                            <a:pt x="0" y="56"/>
                          </a:lnTo>
                          <a:close/>
                        </a:path>
                      </a:pathLst>
                    </a:custGeom>
                    <a:solidFill>
                      <a:srgbClr val="00768D"/>
                    </a:solidFill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06" name="Freeform 824">
                      <a:extLst>
                        <a:ext uri="{FF2B5EF4-FFF2-40B4-BE49-F238E27FC236}">
                          <a16:creationId xmlns:a16="http://schemas.microsoft.com/office/drawing/2014/main" id="{93ADF875-436F-03F5-EB97-88AF426A073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494" y="2481"/>
                      <a:ext cx="172" cy="57"/>
                    </a:xfrm>
                    <a:custGeom>
                      <a:avLst/>
                      <a:gdLst/>
                      <a:ahLst/>
                      <a:cxnLst>
                        <a:cxn ang="0">
                          <a:pos x="172" y="0"/>
                        </a:cxn>
                        <a:cxn ang="0">
                          <a:pos x="114" y="52"/>
                        </a:cxn>
                        <a:cxn ang="0">
                          <a:pos x="112" y="54"/>
                        </a:cxn>
                        <a:cxn ang="0">
                          <a:pos x="110" y="56"/>
                        </a:cxn>
                        <a:cxn ang="0">
                          <a:pos x="106" y="57"/>
                        </a:cxn>
                        <a:cxn ang="0">
                          <a:pos x="100" y="56"/>
                        </a:cxn>
                        <a:cxn ang="0">
                          <a:pos x="0" y="45"/>
                        </a:cxn>
                        <a:cxn ang="0">
                          <a:pos x="2" y="37"/>
                        </a:cxn>
                        <a:cxn ang="0">
                          <a:pos x="172" y="0"/>
                        </a:cxn>
                      </a:cxnLst>
                      <a:rect l="0" t="0" r="r" b="b"/>
                      <a:pathLst>
                        <a:path w="172" h="57">
                          <a:moveTo>
                            <a:pt x="172" y="0"/>
                          </a:moveTo>
                          <a:lnTo>
                            <a:pt x="114" y="52"/>
                          </a:lnTo>
                          <a:lnTo>
                            <a:pt x="112" y="54"/>
                          </a:lnTo>
                          <a:lnTo>
                            <a:pt x="110" y="56"/>
                          </a:lnTo>
                          <a:lnTo>
                            <a:pt x="106" y="57"/>
                          </a:lnTo>
                          <a:lnTo>
                            <a:pt x="100" y="56"/>
                          </a:lnTo>
                          <a:lnTo>
                            <a:pt x="0" y="45"/>
                          </a:lnTo>
                          <a:lnTo>
                            <a:pt x="2" y="37"/>
                          </a:lnTo>
                          <a:lnTo>
                            <a:pt x="172" y="0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07" name="Freeform 825">
                      <a:extLst>
                        <a:ext uri="{FF2B5EF4-FFF2-40B4-BE49-F238E27FC236}">
                          <a16:creationId xmlns:a16="http://schemas.microsoft.com/office/drawing/2014/main" id="{0ADD3BCE-11B4-C733-84EC-E27589EAD1A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493" y="2185"/>
                      <a:ext cx="172" cy="351"/>
                    </a:xfrm>
                    <a:custGeom>
                      <a:avLst/>
                      <a:gdLst/>
                      <a:ahLst/>
                      <a:cxnLst>
                        <a:cxn ang="0">
                          <a:pos x="172" y="0"/>
                        </a:cxn>
                        <a:cxn ang="0">
                          <a:pos x="172" y="294"/>
                        </a:cxn>
                        <a:cxn ang="0">
                          <a:pos x="115" y="347"/>
                        </a:cxn>
                        <a:cxn ang="0">
                          <a:pos x="113" y="348"/>
                        </a:cxn>
                        <a:cxn ang="0">
                          <a:pos x="110" y="350"/>
                        </a:cxn>
                        <a:cxn ang="0">
                          <a:pos x="107" y="351"/>
                        </a:cxn>
                        <a:cxn ang="0">
                          <a:pos x="101" y="350"/>
                        </a:cxn>
                        <a:cxn ang="0">
                          <a:pos x="6" y="340"/>
                        </a:cxn>
                        <a:cxn ang="0">
                          <a:pos x="3" y="339"/>
                        </a:cxn>
                        <a:cxn ang="0">
                          <a:pos x="1" y="338"/>
                        </a:cxn>
                        <a:cxn ang="0">
                          <a:pos x="1" y="335"/>
                        </a:cxn>
                        <a:cxn ang="0">
                          <a:pos x="0" y="331"/>
                        </a:cxn>
                        <a:cxn ang="0">
                          <a:pos x="1" y="12"/>
                        </a:cxn>
                        <a:cxn ang="0">
                          <a:pos x="104" y="0"/>
                        </a:cxn>
                        <a:cxn ang="0">
                          <a:pos x="172" y="0"/>
                        </a:cxn>
                      </a:cxnLst>
                      <a:rect l="0" t="0" r="r" b="b"/>
                      <a:pathLst>
                        <a:path w="172" h="351">
                          <a:moveTo>
                            <a:pt x="172" y="0"/>
                          </a:moveTo>
                          <a:lnTo>
                            <a:pt x="172" y="294"/>
                          </a:lnTo>
                          <a:lnTo>
                            <a:pt x="115" y="347"/>
                          </a:lnTo>
                          <a:lnTo>
                            <a:pt x="113" y="348"/>
                          </a:lnTo>
                          <a:lnTo>
                            <a:pt x="110" y="350"/>
                          </a:lnTo>
                          <a:lnTo>
                            <a:pt x="107" y="351"/>
                          </a:lnTo>
                          <a:lnTo>
                            <a:pt x="101" y="350"/>
                          </a:lnTo>
                          <a:lnTo>
                            <a:pt x="6" y="340"/>
                          </a:lnTo>
                          <a:lnTo>
                            <a:pt x="3" y="339"/>
                          </a:lnTo>
                          <a:lnTo>
                            <a:pt x="1" y="338"/>
                          </a:lnTo>
                          <a:lnTo>
                            <a:pt x="1" y="335"/>
                          </a:lnTo>
                          <a:lnTo>
                            <a:pt x="0" y="331"/>
                          </a:lnTo>
                          <a:lnTo>
                            <a:pt x="1" y="12"/>
                          </a:lnTo>
                          <a:lnTo>
                            <a:pt x="104" y="0"/>
                          </a:lnTo>
                          <a:lnTo>
                            <a:pt x="172" y="0"/>
                          </a:lnTo>
                          <a:close/>
                        </a:path>
                      </a:pathLst>
                    </a:custGeom>
                    <a:solidFill>
                      <a:srgbClr val="00768D"/>
                    </a:solidFill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08" name="Freeform 826">
                      <a:extLst>
                        <a:ext uri="{FF2B5EF4-FFF2-40B4-BE49-F238E27FC236}">
                          <a16:creationId xmlns:a16="http://schemas.microsoft.com/office/drawing/2014/main" id="{ADCE0EC1-E2AF-8A6E-9905-BABEB0F127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493" y="2182"/>
                      <a:ext cx="170" cy="22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14"/>
                        </a:cxn>
                        <a:cxn ang="0">
                          <a:pos x="97" y="0"/>
                        </a:cxn>
                        <a:cxn ang="0">
                          <a:pos x="170" y="3"/>
                        </a:cxn>
                        <a:cxn ang="0">
                          <a:pos x="103" y="22"/>
                        </a:cxn>
                        <a:cxn ang="0">
                          <a:pos x="0" y="17"/>
                        </a:cxn>
                        <a:cxn ang="0">
                          <a:pos x="0" y="16"/>
                        </a:cxn>
                        <a:cxn ang="0">
                          <a:pos x="0" y="15"/>
                        </a:cxn>
                        <a:cxn ang="0">
                          <a:pos x="1" y="14"/>
                        </a:cxn>
                      </a:cxnLst>
                      <a:rect l="0" t="0" r="r" b="b"/>
                      <a:pathLst>
                        <a:path w="170" h="22">
                          <a:moveTo>
                            <a:pt x="1" y="14"/>
                          </a:moveTo>
                          <a:lnTo>
                            <a:pt x="97" y="0"/>
                          </a:lnTo>
                          <a:lnTo>
                            <a:pt x="170" y="3"/>
                          </a:lnTo>
                          <a:lnTo>
                            <a:pt x="103" y="22"/>
                          </a:lnTo>
                          <a:lnTo>
                            <a:pt x="0" y="17"/>
                          </a:lnTo>
                          <a:lnTo>
                            <a:pt x="0" y="16"/>
                          </a:lnTo>
                          <a:lnTo>
                            <a:pt x="0" y="15"/>
                          </a:lnTo>
                          <a:lnTo>
                            <a:pt x="1" y="14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09" name="Freeform 827">
                      <a:extLst>
                        <a:ext uri="{FF2B5EF4-FFF2-40B4-BE49-F238E27FC236}">
                          <a16:creationId xmlns:a16="http://schemas.microsoft.com/office/drawing/2014/main" id="{0039DFF7-83D9-E1E1-2F3D-61C4954EF70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491" y="2196"/>
                      <a:ext cx="110" cy="327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316"/>
                        </a:cxn>
                        <a:cxn ang="0">
                          <a:pos x="4" y="320"/>
                        </a:cxn>
                        <a:cxn ang="0">
                          <a:pos x="6" y="320"/>
                        </a:cxn>
                        <a:cxn ang="0">
                          <a:pos x="9" y="320"/>
                        </a:cxn>
                        <a:cxn ang="0">
                          <a:pos x="12" y="320"/>
                        </a:cxn>
                        <a:cxn ang="0">
                          <a:pos x="110" y="327"/>
                        </a:cxn>
                        <a:cxn ang="0">
                          <a:pos x="110" y="12"/>
                        </a:cxn>
                        <a:cxn ang="0">
                          <a:pos x="109" y="9"/>
                        </a:cxn>
                        <a:cxn ang="0">
                          <a:pos x="107" y="7"/>
                        </a:cxn>
                        <a:cxn ang="0">
                          <a:pos x="104" y="6"/>
                        </a:cxn>
                        <a:cxn ang="0">
                          <a:pos x="101" y="6"/>
                        </a:cxn>
                        <a:cxn ang="0">
                          <a:pos x="98" y="6"/>
                        </a:cxn>
                        <a:cxn ang="0">
                          <a:pos x="22" y="1"/>
                        </a:cxn>
                        <a:cxn ang="0">
                          <a:pos x="12" y="0"/>
                        </a:cxn>
                        <a:cxn ang="0">
                          <a:pos x="9" y="0"/>
                        </a:cxn>
                        <a:cxn ang="0">
                          <a:pos x="6" y="0"/>
                        </a:cxn>
                        <a:cxn ang="0">
                          <a:pos x="3" y="1"/>
                        </a:cxn>
                        <a:cxn ang="0">
                          <a:pos x="2" y="3"/>
                        </a:cxn>
                        <a:cxn ang="0">
                          <a:pos x="0" y="7"/>
                        </a:cxn>
                        <a:cxn ang="0">
                          <a:pos x="0" y="12"/>
                        </a:cxn>
                        <a:cxn ang="0">
                          <a:pos x="0" y="180"/>
                        </a:cxn>
                        <a:cxn ang="0">
                          <a:pos x="0" y="182"/>
                        </a:cxn>
                        <a:cxn ang="0">
                          <a:pos x="1" y="182"/>
                        </a:cxn>
                        <a:cxn ang="0">
                          <a:pos x="2" y="182"/>
                        </a:cxn>
                        <a:cxn ang="0">
                          <a:pos x="2" y="316"/>
                        </a:cxn>
                      </a:cxnLst>
                      <a:rect l="0" t="0" r="r" b="b"/>
                      <a:pathLst>
                        <a:path w="110" h="327">
                          <a:moveTo>
                            <a:pt x="2" y="316"/>
                          </a:moveTo>
                          <a:lnTo>
                            <a:pt x="4" y="320"/>
                          </a:lnTo>
                          <a:lnTo>
                            <a:pt x="6" y="320"/>
                          </a:lnTo>
                          <a:lnTo>
                            <a:pt x="9" y="320"/>
                          </a:lnTo>
                          <a:lnTo>
                            <a:pt x="12" y="320"/>
                          </a:lnTo>
                          <a:lnTo>
                            <a:pt x="110" y="327"/>
                          </a:lnTo>
                          <a:lnTo>
                            <a:pt x="110" y="12"/>
                          </a:lnTo>
                          <a:lnTo>
                            <a:pt x="109" y="9"/>
                          </a:lnTo>
                          <a:lnTo>
                            <a:pt x="107" y="7"/>
                          </a:lnTo>
                          <a:lnTo>
                            <a:pt x="104" y="6"/>
                          </a:lnTo>
                          <a:lnTo>
                            <a:pt x="101" y="6"/>
                          </a:lnTo>
                          <a:lnTo>
                            <a:pt x="98" y="6"/>
                          </a:lnTo>
                          <a:lnTo>
                            <a:pt x="22" y="1"/>
                          </a:lnTo>
                          <a:lnTo>
                            <a:pt x="12" y="0"/>
                          </a:lnTo>
                          <a:lnTo>
                            <a:pt x="9" y="0"/>
                          </a:lnTo>
                          <a:lnTo>
                            <a:pt x="6" y="0"/>
                          </a:lnTo>
                          <a:lnTo>
                            <a:pt x="3" y="1"/>
                          </a:lnTo>
                          <a:lnTo>
                            <a:pt x="2" y="3"/>
                          </a:lnTo>
                          <a:lnTo>
                            <a:pt x="0" y="7"/>
                          </a:lnTo>
                          <a:lnTo>
                            <a:pt x="0" y="12"/>
                          </a:lnTo>
                          <a:lnTo>
                            <a:pt x="0" y="180"/>
                          </a:lnTo>
                          <a:lnTo>
                            <a:pt x="0" y="182"/>
                          </a:lnTo>
                          <a:lnTo>
                            <a:pt x="1" y="182"/>
                          </a:lnTo>
                          <a:lnTo>
                            <a:pt x="2" y="182"/>
                          </a:lnTo>
                          <a:lnTo>
                            <a:pt x="2" y="316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10" name="Line 828">
                      <a:extLst>
                        <a:ext uri="{FF2B5EF4-FFF2-40B4-BE49-F238E27FC236}">
                          <a16:creationId xmlns:a16="http://schemas.microsoft.com/office/drawing/2014/main" id="{FF780D12-200A-FCA5-89C5-00B1C80B29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609" y="2201"/>
                      <a:ext cx="1" cy="32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11" name="Freeform 829">
                      <a:extLst>
                        <a:ext uri="{FF2B5EF4-FFF2-40B4-BE49-F238E27FC236}">
                          <a16:creationId xmlns:a16="http://schemas.microsoft.com/office/drawing/2014/main" id="{812F7EFF-AE19-4857-1E1A-D1E93DB7510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99" y="2200"/>
                      <a:ext cx="9" cy="32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24"/>
                        </a:cxn>
                        <a:cxn ang="0">
                          <a:pos x="9" y="319"/>
                        </a:cxn>
                        <a:cxn ang="0">
                          <a:pos x="9" y="0"/>
                        </a:cxn>
                        <a:cxn ang="0">
                          <a:pos x="0" y="3"/>
                        </a:cxn>
                        <a:cxn ang="0">
                          <a:pos x="0" y="324"/>
                        </a:cxn>
                      </a:cxnLst>
                      <a:rect l="0" t="0" r="r" b="b"/>
                      <a:pathLst>
                        <a:path w="9" h="324">
                          <a:moveTo>
                            <a:pt x="0" y="324"/>
                          </a:moveTo>
                          <a:lnTo>
                            <a:pt x="9" y="319"/>
                          </a:lnTo>
                          <a:lnTo>
                            <a:pt x="9" y="0"/>
                          </a:lnTo>
                          <a:lnTo>
                            <a:pt x="0" y="3"/>
                          </a:lnTo>
                          <a:lnTo>
                            <a:pt x="0" y="324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12" name="Line 830">
                      <a:extLst>
                        <a:ext uri="{FF2B5EF4-FFF2-40B4-BE49-F238E27FC236}">
                          <a16:creationId xmlns:a16="http://schemas.microsoft.com/office/drawing/2014/main" id="{CC03A699-DD42-EBA0-A264-C23434AFF9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1" y="2353"/>
                      <a:ext cx="109" cy="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13" name="Line 831">
                      <a:extLst>
                        <a:ext uri="{FF2B5EF4-FFF2-40B4-BE49-F238E27FC236}">
                          <a16:creationId xmlns:a16="http://schemas.microsoft.com/office/drawing/2014/main" id="{34B6AEFE-3282-D6F9-86B9-F4A2EA16FFE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1" y="2373"/>
                      <a:ext cx="109" cy="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14" name="Line 832">
                      <a:extLst>
                        <a:ext uri="{FF2B5EF4-FFF2-40B4-BE49-F238E27FC236}">
                          <a16:creationId xmlns:a16="http://schemas.microsoft.com/office/drawing/2014/main" id="{F80EF1FA-E540-0A1E-879C-89035160DB2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9" y="2513"/>
                      <a:ext cx="101" cy="10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15" name="Line 833">
                      <a:extLst>
                        <a:ext uri="{FF2B5EF4-FFF2-40B4-BE49-F238E27FC236}">
                          <a16:creationId xmlns:a16="http://schemas.microsoft.com/office/drawing/2014/main" id="{03DD686E-B2E1-E941-33D0-F4D01B762FF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88" y="2388"/>
                      <a:ext cx="1" cy="1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16" name="Line 834">
                      <a:extLst>
                        <a:ext uri="{FF2B5EF4-FFF2-40B4-BE49-F238E27FC236}">
                          <a16:creationId xmlns:a16="http://schemas.microsoft.com/office/drawing/2014/main" id="{77F7B3C5-AF8A-CA7B-65DE-2ECC8B1739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01" y="2380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17" name="Line 835">
                      <a:extLst>
                        <a:ext uri="{FF2B5EF4-FFF2-40B4-BE49-F238E27FC236}">
                          <a16:creationId xmlns:a16="http://schemas.microsoft.com/office/drawing/2014/main" id="{C962E367-768E-458F-31DC-E5D00F8E448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05" y="2380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18" name="Line 836">
                      <a:extLst>
                        <a:ext uri="{FF2B5EF4-FFF2-40B4-BE49-F238E27FC236}">
                          <a16:creationId xmlns:a16="http://schemas.microsoft.com/office/drawing/2014/main" id="{6D1AB76E-7DAB-9495-B400-4F3CE654E2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08" y="2380"/>
                      <a:ext cx="1" cy="1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19" name="Line 837">
                      <a:extLst>
                        <a:ext uri="{FF2B5EF4-FFF2-40B4-BE49-F238E27FC236}">
                          <a16:creationId xmlns:a16="http://schemas.microsoft.com/office/drawing/2014/main" id="{E2F28EC7-44A0-BE3B-87FA-8B2C03F1995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12" y="2380"/>
                      <a:ext cx="1" cy="1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20" name="Line 838">
                      <a:extLst>
                        <a:ext uri="{FF2B5EF4-FFF2-40B4-BE49-F238E27FC236}">
                          <a16:creationId xmlns:a16="http://schemas.microsoft.com/office/drawing/2014/main" id="{10AFD291-2220-DE5F-8287-3DC60F0C8FF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15" y="2381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21" name="Line 839">
                      <a:extLst>
                        <a:ext uri="{FF2B5EF4-FFF2-40B4-BE49-F238E27FC236}">
                          <a16:creationId xmlns:a16="http://schemas.microsoft.com/office/drawing/2014/main" id="{67F9E774-AD21-3477-00F2-C253983B904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29" y="2382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22" name="Line 840">
                      <a:extLst>
                        <a:ext uri="{FF2B5EF4-FFF2-40B4-BE49-F238E27FC236}">
                          <a16:creationId xmlns:a16="http://schemas.microsoft.com/office/drawing/2014/main" id="{9EDA7F11-0E04-6ADC-334C-D7648224BF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19" y="2381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23" name="Line 841">
                      <a:extLst>
                        <a:ext uri="{FF2B5EF4-FFF2-40B4-BE49-F238E27FC236}">
                          <a16:creationId xmlns:a16="http://schemas.microsoft.com/office/drawing/2014/main" id="{87E8E54A-9113-95D7-419C-7995D76DF11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22" y="2381"/>
                      <a:ext cx="1" cy="1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24" name="Line 842">
                      <a:extLst>
                        <a:ext uri="{FF2B5EF4-FFF2-40B4-BE49-F238E27FC236}">
                          <a16:creationId xmlns:a16="http://schemas.microsoft.com/office/drawing/2014/main" id="{2AE438B8-8BB2-501E-0712-E8BD0FA2206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26" y="2382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25" name="Line 843">
                      <a:extLst>
                        <a:ext uri="{FF2B5EF4-FFF2-40B4-BE49-F238E27FC236}">
                          <a16:creationId xmlns:a16="http://schemas.microsoft.com/office/drawing/2014/main" id="{D41418BB-5EAF-BB94-DF86-D7BADC2B24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33" y="2383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26" name="Line 844">
                      <a:extLst>
                        <a:ext uri="{FF2B5EF4-FFF2-40B4-BE49-F238E27FC236}">
                          <a16:creationId xmlns:a16="http://schemas.microsoft.com/office/drawing/2014/main" id="{569F040C-9095-4928-35CF-AD07CBB5CAF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36" y="2383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27" name="Line 845">
                      <a:extLst>
                        <a:ext uri="{FF2B5EF4-FFF2-40B4-BE49-F238E27FC236}">
                          <a16:creationId xmlns:a16="http://schemas.microsoft.com/office/drawing/2014/main" id="{87ECF32E-C5E9-26E3-6116-A95148FEED7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40" y="2383"/>
                      <a:ext cx="1" cy="1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28" name="Line 846">
                      <a:extLst>
                        <a:ext uri="{FF2B5EF4-FFF2-40B4-BE49-F238E27FC236}">
                          <a16:creationId xmlns:a16="http://schemas.microsoft.com/office/drawing/2014/main" id="{47815540-D4AC-8A7C-4635-73F2E041749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44" y="2384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29" name="Line 847">
                      <a:extLst>
                        <a:ext uri="{FF2B5EF4-FFF2-40B4-BE49-F238E27FC236}">
                          <a16:creationId xmlns:a16="http://schemas.microsoft.com/office/drawing/2014/main" id="{A9DC0EA5-4E7D-1E74-F874-2FEE434380C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47" y="2383"/>
                      <a:ext cx="1" cy="1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30" name="Line 848">
                      <a:extLst>
                        <a:ext uri="{FF2B5EF4-FFF2-40B4-BE49-F238E27FC236}">
                          <a16:creationId xmlns:a16="http://schemas.microsoft.com/office/drawing/2014/main" id="{4BD680D7-10A7-C092-E2EB-051BBA1BED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52" y="2384"/>
                      <a:ext cx="1" cy="1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31" name="Line 849">
                      <a:extLst>
                        <a:ext uri="{FF2B5EF4-FFF2-40B4-BE49-F238E27FC236}">
                          <a16:creationId xmlns:a16="http://schemas.microsoft.com/office/drawing/2014/main" id="{45CCDCB2-F276-A053-E944-FB2D936A1F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55" y="2384"/>
                      <a:ext cx="1" cy="1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32" name="Line 850">
                      <a:extLst>
                        <a:ext uri="{FF2B5EF4-FFF2-40B4-BE49-F238E27FC236}">
                          <a16:creationId xmlns:a16="http://schemas.microsoft.com/office/drawing/2014/main" id="{2608809A-D6D1-35DB-49A0-C696934B1E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59" y="2385"/>
                      <a:ext cx="1" cy="13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33" name="Line 851">
                      <a:extLst>
                        <a:ext uri="{FF2B5EF4-FFF2-40B4-BE49-F238E27FC236}">
                          <a16:creationId xmlns:a16="http://schemas.microsoft.com/office/drawing/2014/main" id="{E8581601-D2BC-8160-15EA-0AA4E280F4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62" y="2384"/>
                      <a:ext cx="1" cy="13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34" name="Line 852">
                      <a:extLst>
                        <a:ext uri="{FF2B5EF4-FFF2-40B4-BE49-F238E27FC236}">
                          <a16:creationId xmlns:a16="http://schemas.microsoft.com/office/drawing/2014/main" id="{BBAE9B34-E4CC-47B6-3088-CB924CC16B9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66" y="2386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35" name="Line 853">
                      <a:extLst>
                        <a:ext uri="{FF2B5EF4-FFF2-40B4-BE49-F238E27FC236}">
                          <a16:creationId xmlns:a16="http://schemas.microsoft.com/office/drawing/2014/main" id="{BFEAECEA-53DF-F93B-1A0D-EF30F44EB31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70" y="2386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36" name="Line 854">
                      <a:extLst>
                        <a:ext uri="{FF2B5EF4-FFF2-40B4-BE49-F238E27FC236}">
                          <a16:creationId xmlns:a16="http://schemas.microsoft.com/office/drawing/2014/main" id="{068B2FDA-0071-83E9-E5D2-FD05AFF3C6B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73" y="2387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37" name="Line 855">
                      <a:extLst>
                        <a:ext uri="{FF2B5EF4-FFF2-40B4-BE49-F238E27FC236}">
                          <a16:creationId xmlns:a16="http://schemas.microsoft.com/office/drawing/2014/main" id="{0FF942CE-B05E-E4AE-0528-AA6CED6C7DC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77" y="2387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38" name="Line 856">
                      <a:extLst>
                        <a:ext uri="{FF2B5EF4-FFF2-40B4-BE49-F238E27FC236}">
                          <a16:creationId xmlns:a16="http://schemas.microsoft.com/office/drawing/2014/main" id="{C55D82BE-E6D7-EDAA-2679-24F876C487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80" y="2386"/>
                      <a:ext cx="1" cy="13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39" name="Line 857">
                      <a:extLst>
                        <a:ext uri="{FF2B5EF4-FFF2-40B4-BE49-F238E27FC236}">
                          <a16:creationId xmlns:a16="http://schemas.microsoft.com/office/drawing/2014/main" id="{018D55DA-7668-B1E9-888A-F04FC5E0E7C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84" y="2388"/>
                      <a:ext cx="1" cy="13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40" name="Line 858">
                      <a:extLst>
                        <a:ext uri="{FF2B5EF4-FFF2-40B4-BE49-F238E27FC236}">
                          <a16:creationId xmlns:a16="http://schemas.microsoft.com/office/drawing/2014/main" id="{A23DE1E0-8AEA-385A-9980-F698CAB8636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1" y="2227"/>
                      <a:ext cx="109" cy="6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41" name="Line 859">
                      <a:extLst>
                        <a:ext uri="{FF2B5EF4-FFF2-40B4-BE49-F238E27FC236}">
                          <a16:creationId xmlns:a16="http://schemas.microsoft.com/office/drawing/2014/main" id="{7D59ED90-70F2-F11B-5826-A42346FC53B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1" y="2378"/>
                      <a:ext cx="109" cy="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42" name="Oval 860">
                      <a:extLst>
                        <a:ext uri="{FF2B5EF4-FFF2-40B4-BE49-F238E27FC236}">
                          <a16:creationId xmlns:a16="http://schemas.microsoft.com/office/drawing/2014/main" id="{CBEB0CF4-7112-0764-9C34-B6A50A6151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01" y="2207"/>
                      <a:ext cx="10" cy="1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43" name="Oval 861">
                      <a:extLst>
                        <a:ext uri="{FF2B5EF4-FFF2-40B4-BE49-F238E27FC236}">
                          <a16:creationId xmlns:a16="http://schemas.microsoft.com/office/drawing/2014/main" id="{9F003E41-F571-EEA2-2B83-54387A0FBA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1" y="2208"/>
                      <a:ext cx="11" cy="1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44" name="Oval 862">
                      <a:extLst>
                        <a:ext uri="{FF2B5EF4-FFF2-40B4-BE49-F238E27FC236}">
                          <a16:creationId xmlns:a16="http://schemas.microsoft.com/office/drawing/2014/main" id="{607B9E6F-1A0C-7804-EE02-A122DB4F6F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42" y="2209"/>
                      <a:ext cx="11" cy="12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45" name="Freeform 863">
                      <a:extLst>
                        <a:ext uri="{FF2B5EF4-FFF2-40B4-BE49-F238E27FC236}">
                          <a16:creationId xmlns:a16="http://schemas.microsoft.com/office/drawing/2014/main" id="{F3FB4CEF-949B-21EC-5532-DE1FF81507E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80" y="2211"/>
                      <a:ext cx="10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0"/>
                        </a:cxn>
                        <a:cxn ang="0">
                          <a:pos x="10" y="16"/>
                        </a:cxn>
                        <a:cxn ang="0">
                          <a:pos x="0" y="15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0" h="16">
                          <a:moveTo>
                            <a:pt x="0" y="0"/>
                          </a:moveTo>
                          <a:lnTo>
                            <a:pt x="10" y="0"/>
                          </a:lnTo>
                          <a:lnTo>
                            <a:pt x="10" y="16"/>
                          </a:lnTo>
                          <a:lnTo>
                            <a:pt x="0" y="1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46" name="Line 864">
                      <a:extLst>
                        <a:ext uri="{FF2B5EF4-FFF2-40B4-BE49-F238E27FC236}">
                          <a16:creationId xmlns:a16="http://schemas.microsoft.com/office/drawing/2014/main" id="{F9B1F618-4A0B-4CBE-D2AA-BAB425B9904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1" y="2248"/>
                      <a:ext cx="110" cy="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47" name="Line 865">
                      <a:extLst>
                        <a:ext uri="{FF2B5EF4-FFF2-40B4-BE49-F238E27FC236}">
                          <a16:creationId xmlns:a16="http://schemas.microsoft.com/office/drawing/2014/main" id="{CDC83921-73C6-6D59-1581-72A710360D4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1" y="2269"/>
                      <a:ext cx="109" cy="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48" name="Line 866">
                      <a:extLst>
                        <a:ext uri="{FF2B5EF4-FFF2-40B4-BE49-F238E27FC236}">
                          <a16:creationId xmlns:a16="http://schemas.microsoft.com/office/drawing/2014/main" id="{1CB695C2-FCB6-AAFD-59F4-741E4A7E4F5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1" y="2310"/>
                      <a:ext cx="109" cy="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49" name="Line 867">
                      <a:extLst>
                        <a:ext uri="{FF2B5EF4-FFF2-40B4-BE49-F238E27FC236}">
                          <a16:creationId xmlns:a16="http://schemas.microsoft.com/office/drawing/2014/main" id="{80AB0787-47D3-31AB-35E9-4D7CD397E1A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1" y="2331"/>
                      <a:ext cx="110" cy="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50" name="Line 868">
                      <a:extLst>
                        <a:ext uri="{FF2B5EF4-FFF2-40B4-BE49-F238E27FC236}">
                          <a16:creationId xmlns:a16="http://schemas.microsoft.com/office/drawing/2014/main" id="{077C3F20-C35E-39FA-0109-C97713A59EB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91" y="2289"/>
                      <a:ext cx="109" cy="8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51" name="Freeform 869">
                      <a:extLst>
                        <a:ext uri="{FF2B5EF4-FFF2-40B4-BE49-F238E27FC236}">
                          <a16:creationId xmlns:a16="http://schemas.microsoft.com/office/drawing/2014/main" id="{13F59823-D21D-989B-1C05-92B8C2CF15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00" y="2249"/>
                      <a:ext cx="90" cy="2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2"/>
                        </a:cxn>
                        <a:cxn ang="0">
                          <a:pos x="90" y="28"/>
                        </a:cxn>
                        <a:cxn ang="0">
                          <a:pos x="90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90" h="28">
                          <a:moveTo>
                            <a:pt x="0" y="0"/>
                          </a:moveTo>
                          <a:lnTo>
                            <a:pt x="0" y="22"/>
                          </a:lnTo>
                          <a:lnTo>
                            <a:pt x="90" y="28"/>
                          </a:lnTo>
                          <a:lnTo>
                            <a:pt x="90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52" name="Freeform 870">
                      <a:extLst>
                        <a:ext uri="{FF2B5EF4-FFF2-40B4-BE49-F238E27FC236}">
                          <a16:creationId xmlns:a16="http://schemas.microsoft.com/office/drawing/2014/main" id="{5D3C4EB0-3779-4BC9-F900-FB135EEB4CB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00" y="2270"/>
                      <a:ext cx="90" cy="2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1"/>
                        </a:cxn>
                        <a:cxn ang="0">
                          <a:pos x="90" y="28"/>
                        </a:cxn>
                        <a:cxn ang="0">
                          <a:pos x="90" y="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90" h="28">
                          <a:moveTo>
                            <a:pt x="0" y="0"/>
                          </a:moveTo>
                          <a:lnTo>
                            <a:pt x="0" y="21"/>
                          </a:lnTo>
                          <a:lnTo>
                            <a:pt x="90" y="28"/>
                          </a:lnTo>
                          <a:lnTo>
                            <a:pt x="90" y="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53" name="Freeform 871">
                      <a:extLst>
                        <a:ext uri="{FF2B5EF4-FFF2-40B4-BE49-F238E27FC236}">
                          <a16:creationId xmlns:a16="http://schemas.microsoft.com/office/drawing/2014/main" id="{A0FEE105-3AA9-2974-E2FF-345DC932753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00" y="2290"/>
                      <a:ext cx="90" cy="2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1"/>
                        </a:cxn>
                        <a:cxn ang="0">
                          <a:pos x="90" y="28"/>
                        </a:cxn>
                        <a:cxn ang="0">
                          <a:pos x="90" y="7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90" h="28">
                          <a:moveTo>
                            <a:pt x="0" y="0"/>
                          </a:moveTo>
                          <a:lnTo>
                            <a:pt x="0" y="21"/>
                          </a:lnTo>
                          <a:lnTo>
                            <a:pt x="90" y="28"/>
                          </a:lnTo>
                          <a:lnTo>
                            <a:pt x="90" y="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54" name="Freeform 872">
                      <a:extLst>
                        <a:ext uri="{FF2B5EF4-FFF2-40B4-BE49-F238E27FC236}">
                          <a16:creationId xmlns:a16="http://schemas.microsoft.com/office/drawing/2014/main" id="{EC182985-FFF9-5253-EC6E-8E19729CDF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00" y="2311"/>
                      <a:ext cx="90" cy="2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1"/>
                        </a:cxn>
                        <a:cxn ang="0">
                          <a:pos x="90" y="29"/>
                        </a:cxn>
                        <a:cxn ang="0">
                          <a:pos x="90" y="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90" h="29">
                          <a:moveTo>
                            <a:pt x="0" y="0"/>
                          </a:moveTo>
                          <a:lnTo>
                            <a:pt x="0" y="21"/>
                          </a:lnTo>
                          <a:lnTo>
                            <a:pt x="90" y="29"/>
                          </a:lnTo>
                          <a:lnTo>
                            <a:pt x="90" y="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768D"/>
                    </a:solidFill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55" name="Oval 873">
                      <a:extLst>
                        <a:ext uri="{FF2B5EF4-FFF2-40B4-BE49-F238E27FC236}">
                          <a16:creationId xmlns:a16="http://schemas.microsoft.com/office/drawing/2014/main" id="{B76EE804-EA39-1970-06A5-2D4F1CFF864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3" y="2258"/>
                      <a:ext cx="2" cy="1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56" name="Freeform 874">
                      <a:extLst>
                        <a:ext uri="{FF2B5EF4-FFF2-40B4-BE49-F238E27FC236}">
                          <a16:creationId xmlns:a16="http://schemas.microsoft.com/office/drawing/2014/main" id="{03CC828A-0F70-C872-5584-DAB25C0D125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16" y="2275"/>
                      <a:ext cx="55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2"/>
                        </a:cxn>
                        <a:cxn ang="0">
                          <a:pos x="0" y="0"/>
                        </a:cxn>
                        <a:cxn ang="0">
                          <a:pos x="55" y="4"/>
                        </a:cxn>
                      </a:cxnLst>
                      <a:rect l="0" t="0" r="r" b="b"/>
                      <a:pathLst>
                        <a:path w="55" h="12">
                          <a:moveTo>
                            <a:pt x="0" y="12"/>
                          </a:moveTo>
                          <a:lnTo>
                            <a:pt x="0" y="0"/>
                          </a:lnTo>
                          <a:lnTo>
                            <a:pt x="55" y="4"/>
                          </a:lnTo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57" name="Freeform 875">
                      <a:extLst>
                        <a:ext uri="{FF2B5EF4-FFF2-40B4-BE49-F238E27FC236}">
                          <a16:creationId xmlns:a16="http://schemas.microsoft.com/office/drawing/2014/main" id="{36A7206C-0823-CA9B-4C0C-59B47BB098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18" y="2281"/>
                      <a:ext cx="51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51" y="6"/>
                        </a:cxn>
                        <a:cxn ang="0">
                          <a:pos x="51" y="3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1" h="6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51" y="6"/>
                          </a:lnTo>
                          <a:lnTo>
                            <a:pt x="51" y="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58" name="Freeform 876">
                      <a:extLst>
                        <a:ext uri="{FF2B5EF4-FFF2-40B4-BE49-F238E27FC236}">
                          <a16:creationId xmlns:a16="http://schemas.microsoft.com/office/drawing/2014/main" id="{4B9890DA-AA15-DC58-001F-2F4246C70B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52" y="2288"/>
                      <a:ext cx="17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7" y="1"/>
                        </a:cxn>
                        <a:cxn ang="0">
                          <a:pos x="17" y="4"/>
                        </a:cxn>
                        <a:cxn ang="0">
                          <a:pos x="0" y="3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7" h="4">
                          <a:moveTo>
                            <a:pt x="0" y="0"/>
                          </a:moveTo>
                          <a:lnTo>
                            <a:pt x="17" y="1"/>
                          </a:lnTo>
                          <a:lnTo>
                            <a:pt x="17" y="4"/>
                          </a:lnTo>
                          <a:lnTo>
                            <a:pt x="0" y="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59" name="Freeform 877">
                      <a:extLst>
                        <a:ext uri="{FF2B5EF4-FFF2-40B4-BE49-F238E27FC236}">
                          <a16:creationId xmlns:a16="http://schemas.microsoft.com/office/drawing/2014/main" id="{15E7B4A6-2ECD-38CA-77DA-D8BEEB21EF8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21" y="2255"/>
                      <a:ext cx="39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0" y="13"/>
                        </a:cxn>
                        <a:cxn ang="0">
                          <a:pos x="39" y="16"/>
                        </a:cxn>
                        <a:cxn ang="0">
                          <a:pos x="39" y="1"/>
                        </a:cxn>
                        <a:cxn ang="0">
                          <a:pos x="22" y="0"/>
                        </a:cxn>
                        <a:cxn ang="0">
                          <a:pos x="19" y="2"/>
                        </a:cxn>
                        <a:cxn ang="0">
                          <a:pos x="0" y="1"/>
                        </a:cxn>
                      </a:cxnLst>
                      <a:rect l="0" t="0" r="r" b="b"/>
                      <a:pathLst>
                        <a:path w="39" h="16">
                          <a:moveTo>
                            <a:pt x="0" y="1"/>
                          </a:moveTo>
                          <a:lnTo>
                            <a:pt x="0" y="13"/>
                          </a:lnTo>
                          <a:lnTo>
                            <a:pt x="39" y="16"/>
                          </a:lnTo>
                          <a:lnTo>
                            <a:pt x="39" y="1"/>
                          </a:lnTo>
                          <a:lnTo>
                            <a:pt x="22" y="0"/>
                          </a:lnTo>
                          <a:lnTo>
                            <a:pt x="19" y="2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60" name="Freeform 878">
                      <a:extLst>
                        <a:ext uri="{FF2B5EF4-FFF2-40B4-BE49-F238E27FC236}">
                          <a16:creationId xmlns:a16="http://schemas.microsoft.com/office/drawing/2014/main" id="{28C16816-203A-47E8-C507-B6D934672B0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08" y="2259"/>
                      <a:ext cx="71" cy="7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0"/>
                        </a:cxn>
                        <a:cxn ang="0">
                          <a:pos x="1" y="0"/>
                        </a:cxn>
                        <a:cxn ang="0">
                          <a:pos x="0" y="0"/>
                        </a:cxn>
                        <a:cxn ang="0">
                          <a:pos x="0" y="1"/>
                        </a:cxn>
                        <a:cxn ang="0">
                          <a:pos x="0" y="2"/>
                        </a:cxn>
                        <a:cxn ang="0">
                          <a:pos x="1" y="2"/>
                        </a:cxn>
                        <a:cxn ang="0">
                          <a:pos x="3" y="2"/>
                        </a:cxn>
                        <a:cxn ang="0">
                          <a:pos x="70" y="7"/>
                        </a:cxn>
                        <a:cxn ang="0">
                          <a:pos x="71" y="7"/>
                        </a:cxn>
                        <a:cxn ang="0">
                          <a:pos x="71" y="5"/>
                        </a:cxn>
                        <a:cxn ang="0">
                          <a:pos x="70" y="5"/>
                        </a:cxn>
                        <a:cxn ang="0">
                          <a:pos x="67" y="4"/>
                        </a:cxn>
                        <a:cxn ang="0">
                          <a:pos x="3" y="0"/>
                        </a:cxn>
                      </a:cxnLst>
                      <a:rect l="0" t="0" r="r" b="b"/>
                      <a:pathLst>
                        <a:path w="71" h="7">
                          <a:moveTo>
                            <a:pt x="3" y="0"/>
                          </a:moveTo>
                          <a:lnTo>
                            <a:pt x="1" y="0"/>
                          </a:lnTo>
                          <a:lnTo>
                            <a:pt x="0" y="0"/>
                          </a:lnTo>
                          <a:lnTo>
                            <a:pt x="0" y="1"/>
                          </a:lnTo>
                          <a:lnTo>
                            <a:pt x="0" y="2"/>
                          </a:lnTo>
                          <a:lnTo>
                            <a:pt x="1" y="2"/>
                          </a:lnTo>
                          <a:lnTo>
                            <a:pt x="3" y="2"/>
                          </a:lnTo>
                          <a:lnTo>
                            <a:pt x="70" y="7"/>
                          </a:lnTo>
                          <a:lnTo>
                            <a:pt x="71" y="7"/>
                          </a:lnTo>
                          <a:lnTo>
                            <a:pt x="71" y="5"/>
                          </a:lnTo>
                          <a:lnTo>
                            <a:pt x="70" y="5"/>
                          </a:lnTo>
                          <a:lnTo>
                            <a:pt x="67" y="4"/>
                          </a:lnTo>
                          <a:lnTo>
                            <a:pt x="3" y="0"/>
                          </a:lnTo>
                          <a:close/>
                        </a:path>
                      </a:pathLst>
                    </a:custGeom>
                    <a:solidFill>
                      <a:srgbClr val="00768D"/>
                    </a:solidFill>
                    <a:ln>
                      <a:solidFill>
                        <a:schemeClr val="bg2"/>
                      </a:solidFill>
                    </a:ln>
                    <a:effectLst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  <p:grpSp>
                <p:nvGrpSpPr>
                  <p:cNvPr id="1097" name="Gruppieren 1846">
                    <a:extLst>
                      <a:ext uri="{FF2B5EF4-FFF2-40B4-BE49-F238E27FC236}">
                        <a16:creationId xmlns:a16="http://schemas.microsoft.com/office/drawing/2014/main" id="{6DFCD123-442C-6B95-7FF9-A23D542B6056}"/>
                      </a:ext>
                    </a:extLst>
                  </p:cNvPr>
                  <p:cNvGrpSpPr/>
                  <p:nvPr/>
                </p:nvGrpSpPr>
                <p:grpSpPr>
                  <a:xfrm>
                    <a:off x="8145418" y="4670558"/>
                    <a:ext cx="822325" cy="631825"/>
                    <a:chOff x="1908175" y="3314700"/>
                    <a:chExt cx="822325" cy="631825"/>
                  </a:xfrm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1098" name="Rectangle 987">
                      <a:extLst>
                        <a:ext uri="{FF2B5EF4-FFF2-40B4-BE49-F238E27FC236}">
                          <a16:creationId xmlns:a16="http://schemas.microsoft.com/office/drawing/2014/main" id="{0FF38FE2-73FE-1E15-7A0B-6AC76148E4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09775" y="3657600"/>
                      <a:ext cx="441325" cy="31750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099" name="Rectangle 988">
                      <a:extLst>
                        <a:ext uri="{FF2B5EF4-FFF2-40B4-BE49-F238E27FC236}">
                          <a16:creationId xmlns:a16="http://schemas.microsoft.com/office/drawing/2014/main" id="{239F349F-58EE-1DAF-B90F-30AD4D0D7ED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1363" y="3659188"/>
                      <a:ext cx="438150" cy="28575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00" name="Oval 989">
                      <a:extLst>
                        <a:ext uri="{FF2B5EF4-FFF2-40B4-BE49-F238E27FC236}">
                          <a16:creationId xmlns:a16="http://schemas.microsoft.com/office/drawing/2014/main" id="{B72D6A6A-D11D-2635-B313-41481C3A23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5813" y="3638550"/>
                      <a:ext cx="36512" cy="42862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01" name="Oval 990">
                      <a:extLst>
                        <a:ext uri="{FF2B5EF4-FFF2-40B4-BE49-F238E27FC236}">
                          <a16:creationId xmlns:a16="http://schemas.microsoft.com/office/drawing/2014/main" id="{F279D49F-C61B-84A5-80CF-3A5327FA2B8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7400" y="3640138"/>
                      <a:ext cx="33337" cy="39687"/>
                    </a:xfrm>
                    <a:prstGeom prst="ellips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02" name="Oval 991">
                      <a:extLst>
                        <a:ext uri="{FF2B5EF4-FFF2-40B4-BE49-F238E27FC236}">
                          <a16:creationId xmlns:a16="http://schemas.microsoft.com/office/drawing/2014/main" id="{385540BE-44E9-10F2-CAA9-9AE326257BD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92325" y="3638550"/>
                      <a:ext cx="34925" cy="42862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03" name="Oval 992">
                      <a:extLst>
                        <a:ext uri="{FF2B5EF4-FFF2-40B4-BE49-F238E27FC236}">
                          <a16:creationId xmlns:a16="http://schemas.microsoft.com/office/drawing/2014/main" id="{4A9D000B-BDF6-D519-CA37-855592DD2A2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93913" y="3640138"/>
                      <a:ext cx="31750" cy="39687"/>
                    </a:xfrm>
                    <a:prstGeom prst="ellips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04" name="Rectangle 993">
                      <a:extLst>
                        <a:ext uri="{FF2B5EF4-FFF2-40B4-BE49-F238E27FC236}">
                          <a16:creationId xmlns:a16="http://schemas.microsoft.com/office/drawing/2014/main" id="{4A13AF24-E6D7-6AD0-68A7-CBDB702193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1250" y="3657600"/>
                      <a:ext cx="34925" cy="23812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05" name="Rectangle 994">
                      <a:extLst>
                        <a:ext uri="{FF2B5EF4-FFF2-40B4-BE49-F238E27FC236}">
                          <a16:creationId xmlns:a16="http://schemas.microsoft.com/office/drawing/2014/main" id="{64C7F444-0E6A-4DF5-0E4D-0AB882A2FD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2838" y="3659188"/>
                      <a:ext cx="31750" cy="20637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06" name="Rectangle 995">
                      <a:extLst>
                        <a:ext uri="{FF2B5EF4-FFF2-40B4-BE49-F238E27FC236}">
                          <a16:creationId xmlns:a16="http://schemas.microsoft.com/office/drawing/2014/main" id="{5B6B91C8-C3E9-B586-559E-26BA3E03B66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87550" y="3314700"/>
                      <a:ext cx="498475" cy="354012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07" name="Rectangle 996">
                      <a:extLst>
                        <a:ext uri="{FF2B5EF4-FFF2-40B4-BE49-F238E27FC236}">
                          <a16:creationId xmlns:a16="http://schemas.microsoft.com/office/drawing/2014/main" id="{52AB946A-C556-BA37-E17D-48F3913B19B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89138" y="3316288"/>
                      <a:ext cx="495300" cy="350837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08" name="Rectangle 997">
                      <a:extLst>
                        <a:ext uri="{FF2B5EF4-FFF2-40B4-BE49-F238E27FC236}">
                          <a16:creationId xmlns:a16="http://schemas.microsoft.com/office/drawing/2014/main" id="{F7D2D42C-46F3-7169-D48D-68BC5B26C02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5175" y="3354388"/>
                      <a:ext cx="401637" cy="27781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09" name="Rectangle 998">
                      <a:extLst>
                        <a:ext uri="{FF2B5EF4-FFF2-40B4-BE49-F238E27FC236}">
                          <a16:creationId xmlns:a16="http://schemas.microsoft.com/office/drawing/2014/main" id="{CE54D933-A17A-0BEB-4CCE-A6570CE8EED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6763" y="3355975"/>
                      <a:ext cx="398462" cy="274637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10" name="Freeform 999">
                      <a:extLst>
                        <a:ext uri="{FF2B5EF4-FFF2-40B4-BE49-F238E27FC236}">
                          <a16:creationId xmlns:a16="http://schemas.microsoft.com/office/drawing/2014/main" id="{C5A9D870-65C9-2F85-DB6E-2DCBB021FC4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35175" y="3354388"/>
                      <a:ext cx="392112" cy="2651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7"/>
                        </a:cxn>
                        <a:cxn ang="0">
                          <a:pos x="247" y="167"/>
                        </a:cxn>
                        <a:cxn ang="0">
                          <a:pos x="247" y="0"/>
                        </a:cxn>
                      </a:cxnLst>
                      <a:rect l="0" t="0" r="r" b="b"/>
                      <a:pathLst>
                        <a:path w="247" h="167">
                          <a:moveTo>
                            <a:pt x="0" y="167"/>
                          </a:moveTo>
                          <a:lnTo>
                            <a:pt x="247" y="167"/>
                          </a:lnTo>
                          <a:lnTo>
                            <a:pt x="247" y="0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11" name="Rectangle 1000">
                      <a:extLst>
                        <a:ext uri="{FF2B5EF4-FFF2-40B4-BE49-F238E27FC236}">
                          <a16:creationId xmlns:a16="http://schemas.microsoft.com/office/drawing/2014/main" id="{91321934-0B38-B42C-8C38-1DAC4C223F9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09775" y="3689350"/>
                      <a:ext cx="441325" cy="138112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12" name="Rectangle 1001">
                      <a:extLst>
                        <a:ext uri="{FF2B5EF4-FFF2-40B4-BE49-F238E27FC236}">
                          <a16:creationId xmlns:a16="http://schemas.microsoft.com/office/drawing/2014/main" id="{2052B0A5-D3C4-9443-E33C-22138C4B7CC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1363" y="3690938"/>
                      <a:ext cx="438150" cy="134937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13" name="Line 1002">
                      <a:extLst>
                        <a:ext uri="{FF2B5EF4-FFF2-40B4-BE49-F238E27FC236}">
                          <a16:creationId xmlns:a16="http://schemas.microsoft.com/office/drawing/2014/main" id="{81719612-4ADC-59B8-9994-C42C7AEB8B8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9775" y="3751263"/>
                      <a:ext cx="427037" cy="3175"/>
                    </a:xfrm>
                    <a:prstGeom prst="lin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14" name="Line 1003">
                      <a:extLst>
                        <a:ext uri="{FF2B5EF4-FFF2-40B4-BE49-F238E27FC236}">
                          <a16:creationId xmlns:a16="http://schemas.microsoft.com/office/drawing/2014/main" id="{E83D6FBA-4CD3-F8E7-6C8C-8AFD7A45395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4888" y="3719513"/>
                      <a:ext cx="119062" cy="4762"/>
                    </a:xfrm>
                    <a:prstGeom prst="lin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15" name="Rectangle 1004">
                      <a:extLst>
                        <a:ext uri="{FF2B5EF4-FFF2-40B4-BE49-F238E27FC236}">
                          <a16:creationId xmlns:a16="http://schemas.microsoft.com/office/drawing/2014/main" id="{2B83AECA-CBFE-FFA5-A61F-5B15993F692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20888" y="3698875"/>
                      <a:ext cx="58737" cy="39687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16" name="Rectangle 1005">
                      <a:extLst>
                        <a:ext uri="{FF2B5EF4-FFF2-40B4-BE49-F238E27FC236}">
                          <a16:creationId xmlns:a16="http://schemas.microsoft.com/office/drawing/2014/main" id="{60322E5F-438B-BE0D-28E2-CE5C56D521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22475" y="3700463"/>
                      <a:ext cx="55562" cy="36512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17" name="Line 1006">
                      <a:extLst>
                        <a:ext uri="{FF2B5EF4-FFF2-40B4-BE49-F238E27FC236}">
                          <a16:creationId xmlns:a16="http://schemas.microsoft.com/office/drawing/2014/main" id="{870E973B-270E-5477-A8E3-B4B6F29ED41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7888" y="3751263"/>
                      <a:ext cx="4762" cy="65087"/>
                    </a:xfrm>
                    <a:prstGeom prst="lin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18" name="Rectangle 1007">
                      <a:extLst>
                        <a:ext uri="{FF2B5EF4-FFF2-40B4-BE49-F238E27FC236}">
                          <a16:creationId xmlns:a16="http://schemas.microsoft.com/office/drawing/2014/main" id="{7D1F734D-9588-7A58-F332-4E2E36603D1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7100" y="3768725"/>
                      <a:ext cx="219075" cy="26987"/>
                    </a:xfrm>
                    <a:prstGeom prst="rect">
                      <a:avLst/>
                    </a:prstGeom>
                    <a:solidFill>
                      <a:srgbClr val="222222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19" name="Rectangle 1008">
                      <a:extLst>
                        <a:ext uri="{FF2B5EF4-FFF2-40B4-BE49-F238E27FC236}">
                          <a16:creationId xmlns:a16="http://schemas.microsoft.com/office/drawing/2014/main" id="{29A8A90D-D603-6B4A-91FD-4B24622B88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8688" y="3770313"/>
                      <a:ext cx="215900" cy="23812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20" name="Oval 1009">
                      <a:extLst>
                        <a:ext uri="{FF2B5EF4-FFF2-40B4-BE49-F238E27FC236}">
                          <a16:creationId xmlns:a16="http://schemas.microsoft.com/office/drawing/2014/main" id="{393A4C1B-2B81-8C92-21FF-A572E92A0C1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5175" y="3757613"/>
                      <a:ext cx="20637" cy="1111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21" name="Oval 1010">
                      <a:extLst>
                        <a:ext uri="{FF2B5EF4-FFF2-40B4-BE49-F238E27FC236}">
                          <a16:creationId xmlns:a16="http://schemas.microsoft.com/office/drawing/2014/main" id="{59B9A4F1-1C6F-5502-81B9-B65BEC0BBC7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5175" y="3778250"/>
                      <a:ext cx="20637" cy="1746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22" name="Oval 1011">
                      <a:extLst>
                        <a:ext uri="{FF2B5EF4-FFF2-40B4-BE49-F238E27FC236}">
                          <a16:creationId xmlns:a16="http://schemas.microsoft.com/office/drawing/2014/main" id="{E4971BBC-4AA2-5519-800A-9DD3BF6FB3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5175" y="3789363"/>
                      <a:ext cx="20637" cy="19050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23" name="Oval 1012">
                      <a:extLst>
                        <a:ext uri="{FF2B5EF4-FFF2-40B4-BE49-F238E27FC236}">
                          <a16:creationId xmlns:a16="http://schemas.microsoft.com/office/drawing/2014/main" id="{BFDD7BF7-1219-EFD5-913D-25FDC84F295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4700" y="3757613"/>
                      <a:ext cx="25400" cy="1111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24" name="Oval 1013">
                      <a:extLst>
                        <a:ext uri="{FF2B5EF4-FFF2-40B4-BE49-F238E27FC236}">
                          <a16:creationId xmlns:a16="http://schemas.microsoft.com/office/drawing/2014/main" id="{B5BD146D-A483-B492-470D-06689A7C59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4700" y="3778250"/>
                      <a:ext cx="25400" cy="1746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25" name="Oval 1014">
                      <a:extLst>
                        <a:ext uri="{FF2B5EF4-FFF2-40B4-BE49-F238E27FC236}">
                          <a16:creationId xmlns:a16="http://schemas.microsoft.com/office/drawing/2014/main" id="{3AC969C0-692D-5D83-0747-370A34308F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4700" y="3789363"/>
                      <a:ext cx="25400" cy="19050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26" name="Oval 1015">
                      <a:extLst>
                        <a:ext uri="{FF2B5EF4-FFF2-40B4-BE49-F238E27FC236}">
                          <a16:creationId xmlns:a16="http://schemas.microsoft.com/office/drawing/2014/main" id="{A70A88C7-A853-C42D-3725-7887B7A11F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5813" y="3757613"/>
                      <a:ext cx="23812" cy="1111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27" name="Oval 1016">
                      <a:extLst>
                        <a:ext uri="{FF2B5EF4-FFF2-40B4-BE49-F238E27FC236}">
                          <a16:creationId xmlns:a16="http://schemas.microsoft.com/office/drawing/2014/main" id="{72C25266-4F56-22AB-D2EE-1D5ED0E77A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5813" y="3778250"/>
                      <a:ext cx="23812" cy="1746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28" name="Oval 1017">
                      <a:extLst>
                        <a:ext uri="{FF2B5EF4-FFF2-40B4-BE49-F238E27FC236}">
                          <a16:creationId xmlns:a16="http://schemas.microsoft.com/office/drawing/2014/main" id="{FAFC2CB9-7D6B-995F-E76E-A42272E23EC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5813" y="3789363"/>
                      <a:ext cx="23812" cy="19050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29" name="Oval 1018">
                      <a:extLst>
                        <a:ext uri="{FF2B5EF4-FFF2-40B4-BE49-F238E27FC236}">
                          <a16:creationId xmlns:a16="http://schemas.microsoft.com/office/drawing/2014/main" id="{F64CECE6-EA67-66A7-FC18-CE3AF4DCB9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79625" y="3757613"/>
                      <a:ext cx="25400" cy="1111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0" name="Oval 1019">
                      <a:extLst>
                        <a:ext uri="{FF2B5EF4-FFF2-40B4-BE49-F238E27FC236}">
                          <a16:creationId xmlns:a16="http://schemas.microsoft.com/office/drawing/2014/main" id="{2DB4CC82-54C7-0151-E63E-0083176D988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79625" y="3778250"/>
                      <a:ext cx="25400" cy="1746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1" name="Oval 1020">
                      <a:extLst>
                        <a:ext uri="{FF2B5EF4-FFF2-40B4-BE49-F238E27FC236}">
                          <a16:creationId xmlns:a16="http://schemas.microsoft.com/office/drawing/2014/main" id="{A87ADBFF-4E64-9D3F-8BC6-5C26BD83EE6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79625" y="3789363"/>
                      <a:ext cx="25400" cy="19050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2" name="Oval 1021">
                      <a:extLst>
                        <a:ext uri="{FF2B5EF4-FFF2-40B4-BE49-F238E27FC236}">
                          <a16:creationId xmlns:a16="http://schemas.microsoft.com/office/drawing/2014/main" id="{D9DD1235-142A-868A-270B-6A4D9706E6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250" y="3757613"/>
                      <a:ext cx="12700" cy="1111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3" name="Oval 1022">
                      <a:extLst>
                        <a:ext uri="{FF2B5EF4-FFF2-40B4-BE49-F238E27FC236}">
                          <a16:creationId xmlns:a16="http://schemas.microsoft.com/office/drawing/2014/main" id="{1CC8FECE-B913-59CF-D60F-FD796F6E14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250" y="3778250"/>
                      <a:ext cx="12700" cy="1746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4" name="Oval 1023">
                      <a:extLst>
                        <a:ext uri="{FF2B5EF4-FFF2-40B4-BE49-F238E27FC236}">
                          <a16:creationId xmlns:a16="http://schemas.microsoft.com/office/drawing/2014/main" id="{E10E4B68-5506-2A44-18E8-D160383CB9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250" y="3789363"/>
                      <a:ext cx="12700" cy="19050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5" name="Freeform 1024">
                      <a:extLst>
                        <a:ext uri="{FF2B5EF4-FFF2-40B4-BE49-F238E27FC236}">
                          <a16:creationId xmlns:a16="http://schemas.microsoft.com/office/drawing/2014/main" id="{93FA8BF8-674C-5BCB-2937-8FDFBE391B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98725" y="3816350"/>
                      <a:ext cx="147637" cy="682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" y="0"/>
                        </a:cxn>
                        <a:cxn ang="0">
                          <a:pos x="28" y="0"/>
                        </a:cxn>
                        <a:cxn ang="0">
                          <a:pos x="50" y="7"/>
                        </a:cxn>
                        <a:cxn ang="0">
                          <a:pos x="80" y="19"/>
                        </a:cxn>
                        <a:cxn ang="0">
                          <a:pos x="93" y="31"/>
                        </a:cxn>
                        <a:cxn ang="0">
                          <a:pos x="93" y="43"/>
                        </a:cxn>
                      </a:cxnLst>
                      <a:rect l="0" t="0" r="r" b="b"/>
                      <a:pathLst>
                        <a:path w="93" h="43">
                          <a:moveTo>
                            <a:pt x="0" y="0"/>
                          </a:moveTo>
                          <a:lnTo>
                            <a:pt x="6" y="0"/>
                          </a:lnTo>
                          <a:lnTo>
                            <a:pt x="28" y="0"/>
                          </a:lnTo>
                          <a:lnTo>
                            <a:pt x="50" y="7"/>
                          </a:lnTo>
                          <a:lnTo>
                            <a:pt x="80" y="19"/>
                          </a:lnTo>
                          <a:lnTo>
                            <a:pt x="93" y="31"/>
                          </a:lnTo>
                          <a:lnTo>
                            <a:pt x="93" y="43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6" name="Freeform 1025">
                      <a:extLst>
                        <a:ext uri="{FF2B5EF4-FFF2-40B4-BE49-F238E27FC236}">
                          <a16:creationId xmlns:a16="http://schemas.microsoft.com/office/drawing/2014/main" id="{DA3DECEA-323C-C8DB-08E8-0F2FBC4F4EA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1438" y="3884613"/>
                      <a:ext cx="119062" cy="61912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0"/>
                        </a:cxn>
                        <a:cxn ang="0">
                          <a:pos x="0" y="0"/>
                        </a:cxn>
                        <a:cxn ang="0">
                          <a:pos x="0" y="8"/>
                        </a:cxn>
                        <a:cxn ang="0">
                          <a:pos x="31" y="39"/>
                        </a:cxn>
                        <a:cxn ang="0">
                          <a:pos x="75" y="39"/>
                        </a:cxn>
                        <a:cxn ang="0">
                          <a:pos x="75" y="32"/>
                        </a:cxn>
                        <a:cxn ang="0">
                          <a:pos x="66" y="20"/>
                        </a:cxn>
                        <a:cxn ang="0">
                          <a:pos x="45" y="0"/>
                        </a:cxn>
                      </a:cxnLst>
                      <a:rect l="0" t="0" r="r" b="b"/>
                      <a:pathLst>
                        <a:path w="75" h="39">
                          <a:moveTo>
                            <a:pt x="45" y="0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31" y="39"/>
                          </a:lnTo>
                          <a:lnTo>
                            <a:pt x="75" y="39"/>
                          </a:lnTo>
                          <a:lnTo>
                            <a:pt x="75" y="32"/>
                          </a:lnTo>
                          <a:lnTo>
                            <a:pt x="66" y="20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7" name="Freeform 1026">
                      <a:extLst>
                        <a:ext uri="{FF2B5EF4-FFF2-40B4-BE49-F238E27FC236}">
                          <a16:creationId xmlns:a16="http://schemas.microsoft.com/office/drawing/2014/main" id="{BB16429D-3A7D-3281-BCBB-CED9CD21BCA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1438" y="3884613"/>
                      <a:ext cx="119062" cy="61912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0"/>
                        </a:cxn>
                        <a:cxn ang="0">
                          <a:pos x="0" y="0"/>
                        </a:cxn>
                        <a:cxn ang="0">
                          <a:pos x="0" y="8"/>
                        </a:cxn>
                        <a:cxn ang="0">
                          <a:pos x="31" y="39"/>
                        </a:cxn>
                        <a:cxn ang="0">
                          <a:pos x="75" y="39"/>
                        </a:cxn>
                        <a:cxn ang="0">
                          <a:pos x="75" y="32"/>
                        </a:cxn>
                        <a:cxn ang="0">
                          <a:pos x="66" y="20"/>
                        </a:cxn>
                        <a:cxn ang="0">
                          <a:pos x="45" y="0"/>
                        </a:cxn>
                      </a:cxnLst>
                      <a:rect l="0" t="0" r="r" b="b"/>
                      <a:pathLst>
                        <a:path w="75" h="39">
                          <a:moveTo>
                            <a:pt x="45" y="0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31" y="39"/>
                          </a:lnTo>
                          <a:lnTo>
                            <a:pt x="75" y="39"/>
                          </a:lnTo>
                          <a:lnTo>
                            <a:pt x="75" y="32"/>
                          </a:lnTo>
                          <a:lnTo>
                            <a:pt x="66" y="20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8" name="Freeform 1027">
                      <a:extLst>
                        <a:ext uri="{FF2B5EF4-FFF2-40B4-BE49-F238E27FC236}">
                          <a16:creationId xmlns:a16="http://schemas.microsoft.com/office/drawing/2014/main" id="{F98A6F35-CA53-2F7D-B104-6E70553478C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1438" y="3884613"/>
                      <a:ext cx="119062" cy="508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1" y="20"/>
                        </a:cxn>
                        <a:cxn ang="0">
                          <a:pos x="31" y="32"/>
                        </a:cxn>
                        <a:cxn ang="0">
                          <a:pos x="75" y="3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5" h="32">
                          <a:moveTo>
                            <a:pt x="0" y="0"/>
                          </a:moveTo>
                          <a:lnTo>
                            <a:pt x="31" y="20"/>
                          </a:lnTo>
                          <a:lnTo>
                            <a:pt x="31" y="32"/>
                          </a:lnTo>
                          <a:lnTo>
                            <a:pt x="75" y="3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39" name="Freeform 1028">
                      <a:extLst>
                        <a:ext uri="{FF2B5EF4-FFF2-40B4-BE49-F238E27FC236}">
                          <a16:creationId xmlns:a16="http://schemas.microsoft.com/office/drawing/2014/main" id="{25723F8C-8F71-21E7-7887-EB6B4D10D1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1438" y="3884613"/>
                      <a:ext cx="119062" cy="508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1" y="20"/>
                        </a:cxn>
                        <a:cxn ang="0">
                          <a:pos x="31" y="32"/>
                        </a:cxn>
                        <a:cxn ang="0">
                          <a:pos x="75" y="32"/>
                        </a:cxn>
                      </a:cxnLst>
                      <a:rect l="0" t="0" r="r" b="b"/>
                      <a:pathLst>
                        <a:path w="75" h="32">
                          <a:moveTo>
                            <a:pt x="0" y="0"/>
                          </a:moveTo>
                          <a:lnTo>
                            <a:pt x="31" y="20"/>
                          </a:lnTo>
                          <a:lnTo>
                            <a:pt x="31" y="32"/>
                          </a:lnTo>
                          <a:lnTo>
                            <a:pt x="75" y="32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40" name="Freeform 1029">
                      <a:extLst>
                        <a:ext uri="{FF2B5EF4-FFF2-40B4-BE49-F238E27FC236}">
                          <a16:creationId xmlns:a16="http://schemas.microsoft.com/office/drawing/2014/main" id="{3C70806A-DFD1-9ED4-08F7-6225F920462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38425" y="3897313"/>
                      <a:ext cx="42862" cy="111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3" y="7"/>
                        </a:cxn>
                        <a:cxn ang="0">
                          <a:pos x="27" y="7"/>
                        </a:cxn>
                        <a:cxn ang="0">
                          <a:pos x="1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7" h="7">
                          <a:moveTo>
                            <a:pt x="0" y="0"/>
                          </a:moveTo>
                          <a:lnTo>
                            <a:pt x="13" y="7"/>
                          </a:lnTo>
                          <a:lnTo>
                            <a:pt x="27" y="7"/>
                          </a:lnTo>
                          <a:lnTo>
                            <a:pt x="19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41" name="Freeform 1030">
                      <a:extLst>
                        <a:ext uri="{FF2B5EF4-FFF2-40B4-BE49-F238E27FC236}">
                          <a16:creationId xmlns:a16="http://schemas.microsoft.com/office/drawing/2014/main" id="{BDFA3BC3-205A-92A0-B3C6-D147403A44A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38425" y="3897313"/>
                      <a:ext cx="42862" cy="111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3" y="7"/>
                        </a:cxn>
                        <a:cxn ang="0">
                          <a:pos x="27" y="7"/>
                        </a:cxn>
                        <a:cxn ang="0">
                          <a:pos x="1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7" h="7">
                          <a:moveTo>
                            <a:pt x="0" y="0"/>
                          </a:moveTo>
                          <a:lnTo>
                            <a:pt x="13" y="7"/>
                          </a:lnTo>
                          <a:lnTo>
                            <a:pt x="27" y="7"/>
                          </a:lnTo>
                          <a:lnTo>
                            <a:pt x="19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42" name="Line 1031">
                      <a:extLst>
                        <a:ext uri="{FF2B5EF4-FFF2-40B4-BE49-F238E27FC236}">
                          <a16:creationId xmlns:a16="http://schemas.microsoft.com/office/drawing/2014/main" id="{AFDFE6C3-46AB-443B-2375-070F9B2DA3F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60650" y="3935413"/>
                      <a:ext cx="4762" cy="11112"/>
                    </a:xfrm>
                    <a:prstGeom prst="lin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43" name="Rectangle 1032">
                      <a:extLst>
                        <a:ext uri="{FF2B5EF4-FFF2-40B4-BE49-F238E27FC236}">
                          <a16:creationId xmlns:a16="http://schemas.microsoft.com/office/drawing/2014/main" id="{6EAFC85C-DC1E-99C1-ADA7-B89196CEF2C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08175" y="3878263"/>
                      <a:ext cx="635000" cy="30162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44" name="Rectangle 1033">
                      <a:extLst>
                        <a:ext uri="{FF2B5EF4-FFF2-40B4-BE49-F238E27FC236}">
                          <a16:creationId xmlns:a16="http://schemas.microsoft.com/office/drawing/2014/main" id="{A45EB2BA-B5B1-272D-7CA7-31352E12766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09763" y="3879850"/>
                      <a:ext cx="631825" cy="26987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45" name="Freeform 1034">
                      <a:extLst>
                        <a:ext uri="{FF2B5EF4-FFF2-40B4-BE49-F238E27FC236}">
                          <a16:creationId xmlns:a16="http://schemas.microsoft.com/office/drawing/2014/main" id="{FE32323B-8953-9B9B-8A5D-25921DE207D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08175" y="3808413"/>
                      <a:ext cx="625475" cy="698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4"/>
                        </a:cxn>
                        <a:cxn ang="0">
                          <a:pos x="22" y="0"/>
                        </a:cxn>
                        <a:cxn ang="0">
                          <a:pos x="372" y="0"/>
                        </a:cxn>
                        <a:cxn ang="0">
                          <a:pos x="394" y="44"/>
                        </a:cxn>
                        <a:cxn ang="0">
                          <a:pos x="0" y="44"/>
                        </a:cxn>
                      </a:cxnLst>
                      <a:rect l="0" t="0" r="r" b="b"/>
                      <a:pathLst>
                        <a:path w="394" h="44">
                          <a:moveTo>
                            <a:pt x="0" y="44"/>
                          </a:moveTo>
                          <a:lnTo>
                            <a:pt x="22" y="0"/>
                          </a:lnTo>
                          <a:lnTo>
                            <a:pt x="372" y="0"/>
                          </a:lnTo>
                          <a:lnTo>
                            <a:pt x="394" y="44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46" name="Freeform 1035">
                      <a:extLst>
                        <a:ext uri="{FF2B5EF4-FFF2-40B4-BE49-F238E27FC236}">
                          <a16:creationId xmlns:a16="http://schemas.microsoft.com/office/drawing/2014/main" id="{DFC04780-95B9-0CBA-67A9-2B2EF45E2BF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08175" y="3808413"/>
                      <a:ext cx="625475" cy="698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4"/>
                        </a:cxn>
                        <a:cxn ang="0">
                          <a:pos x="22" y="0"/>
                        </a:cxn>
                        <a:cxn ang="0">
                          <a:pos x="372" y="0"/>
                        </a:cxn>
                        <a:cxn ang="0">
                          <a:pos x="394" y="44"/>
                        </a:cxn>
                        <a:cxn ang="0">
                          <a:pos x="0" y="44"/>
                        </a:cxn>
                      </a:cxnLst>
                      <a:rect l="0" t="0" r="r" b="b"/>
                      <a:pathLst>
                        <a:path w="394" h="44">
                          <a:moveTo>
                            <a:pt x="0" y="44"/>
                          </a:moveTo>
                          <a:lnTo>
                            <a:pt x="22" y="0"/>
                          </a:lnTo>
                          <a:lnTo>
                            <a:pt x="372" y="0"/>
                          </a:lnTo>
                          <a:lnTo>
                            <a:pt x="394" y="44"/>
                          </a:lnTo>
                          <a:lnTo>
                            <a:pt x="0" y="44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47" name="Freeform 1036">
                      <a:extLst>
                        <a:ext uri="{FF2B5EF4-FFF2-40B4-BE49-F238E27FC236}">
                          <a16:creationId xmlns:a16="http://schemas.microsoft.com/office/drawing/2014/main" id="{1F818E2D-36C1-A4EF-7598-1E096278D86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06650" y="3816350"/>
                      <a:ext cx="100012" cy="49212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31"/>
                        </a:cxn>
                        <a:cxn ang="0">
                          <a:pos x="0" y="0"/>
                        </a:cxn>
                        <a:cxn ang="0">
                          <a:pos x="49" y="0"/>
                        </a:cxn>
                        <a:cxn ang="0">
                          <a:pos x="63" y="31"/>
                        </a:cxn>
                        <a:cxn ang="0">
                          <a:pos x="6" y="31"/>
                        </a:cxn>
                      </a:cxnLst>
                      <a:rect l="0" t="0" r="r" b="b"/>
                      <a:pathLst>
                        <a:path w="63" h="31">
                          <a:moveTo>
                            <a:pt x="6" y="31"/>
                          </a:moveTo>
                          <a:lnTo>
                            <a:pt x="0" y="0"/>
                          </a:lnTo>
                          <a:lnTo>
                            <a:pt x="49" y="0"/>
                          </a:lnTo>
                          <a:lnTo>
                            <a:pt x="63" y="31"/>
                          </a:lnTo>
                          <a:lnTo>
                            <a:pt x="6" y="31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48" name="Freeform 1037">
                      <a:extLst>
                        <a:ext uri="{FF2B5EF4-FFF2-40B4-BE49-F238E27FC236}">
                          <a16:creationId xmlns:a16="http://schemas.microsoft.com/office/drawing/2014/main" id="{FCBBDC68-3DE6-3939-7329-90EE727DEB6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06650" y="3816350"/>
                      <a:ext cx="100012" cy="49212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31"/>
                        </a:cxn>
                        <a:cxn ang="0">
                          <a:pos x="0" y="0"/>
                        </a:cxn>
                        <a:cxn ang="0">
                          <a:pos x="49" y="0"/>
                        </a:cxn>
                        <a:cxn ang="0">
                          <a:pos x="63" y="31"/>
                        </a:cxn>
                        <a:cxn ang="0">
                          <a:pos x="6" y="31"/>
                        </a:cxn>
                      </a:cxnLst>
                      <a:rect l="0" t="0" r="r" b="b"/>
                      <a:pathLst>
                        <a:path w="63" h="31">
                          <a:moveTo>
                            <a:pt x="6" y="31"/>
                          </a:moveTo>
                          <a:lnTo>
                            <a:pt x="0" y="0"/>
                          </a:lnTo>
                          <a:lnTo>
                            <a:pt x="49" y="0"/>
                          </a:lnTo>
                          <a:lnTo>
                            <a:pt x="63" y="31"/>
                          </a:lnTo>
                          <a:lnTo>
                            <a:pt x="6" y="31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49" name="Freeform 1038">
                      <a:extLst>
                        <a:ext uri="{FF2B5EF4-FFF2-40B4-BE49-F238E27FC236}">
                          <a16:creationId xmlns:a16="http://schemas.microsoft.com/office/drawing/2014/main" id="{D6151413-C238-F579-35D8-5447A332B62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43100" y="3816350"/>
                      <a:ext cx="450850" cy="49212"/>
                    </a:xfrm>
                    <a:custGeom>
                      <a:avLst/>
                      <a:gdLst/>
                      <a:ahLst/>
                      <a:cxnLst>
                        <a:cxn ang="0">
                          <a:pos x="284" y="31"/>
                        </a:cxn>
                        <a:cxn ang="0">
                          <a:pos x="275" y="0"/>
                        </a:cxn>
                        <a:cxn ang="0">
                          <a:pos x="6" y="0"/>
                        </a:cxn>
                        <a:cxn ang="0">
                          <a:pos x="0" y="31"/>
                        </a:cxn>
                        <a:cxn ang="0">
                          <a:pos x="284" y="31"/>
                        </a:cxn>
                      </a:cxnLst>
                      <a:rect l="0" t="0" r="r" b="b"/>
                      <a:pathLst>
                        <a:path w="284" h="31">
                          <a:moveTo>
                            <a:pt x="284" y="31"/>
                          </a:moveTo>
                          <a:lnTo>
                            <a:pt x="275" y="0"/>
                          </a:lnTo>
                          <a:lnTo>
                            <a:pt x="6" y="0"/>
                          </a:lnTo>
                          <a:lnTo>
                            <a:pt x="0" y="31"/>
                          </a:lnTo>
                          <a:lnTo>
                            <a:pt x="284" y="31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50" name="Freeform 1039">
                      <a:extLst>
                        <a:ext uri="{FF2B5EF4-FFF2-40B4-BE49-F238E27FC236}">
                          <a16:creationId xmlns:a16="http://schemas.microsoft.com/office/drawing/2014/main" id="{90A1D830-57AA-F1DB-2AAC-F0E8200355F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43100" y="3816350"/>
                      <a:ext cx="450850" cy="49212"/>
                    </a:xfrm>
                    <a:custGeom>
                      <a:avLst/>
                      <a:gdLst/>
                      <a:ahLst/>
                      <a:cxnLst>
                        <a:cxn ang="0">
                          <a:pos x="284" y="31"/>
                        </a:cxn>
                        <a:cxn ang="0">
                          <a:pos x="275" y="0"/>
                        </a:cxn>
                        <a:cxn ang="0">
                          <a:pos x="6" y="0"/>
                        </a:cxn>
                        <a:cxn ang="0">
                          <a:pos x="0" y="31"/>
                        </a:cxn>
                        <a:cxn ang="0">
                          <a:pos x="284" y="31"/>
                        </a:cxn>
                      </a:cxnLst>
                      <a:rect l="0" t="0" r="r" b="b"/>
                      <a:pathLst>
                        <a:path w="284" h="31">
                          <a:moveTo>
                            <a:pt x="284" y="31"/>
                          </a:moveTo>
                          <a:lnTo>
                            <a:pt x="275" y="0"/>
                          </a:lnTo>
                          <a:lnTo>
                            <a:pt x="6" y="0"/>
                          </a:lnTo>
                          <a:lnTo>
                            <a:pt x="0" y="31"/>
                          </a:lnTo>
                          <a:lnTo>
                            <a:pt x="284" y="31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51" name="Rectangle 1040">
                      <a:extLst>
                        <a:ext uri="{FF2B5EF4-FFF2-40B4-BE49-F238E27FC236}">
                          <a16:creationId xmlns:a16="http://schemas.microsoft.com/office/drawing/2014/main" id="{0F5BC7CF-EB11-845B-A849-8073B248647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09775" y="3657600"/>
                      <a:ext cx="441325" cy="31750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52" name="Rectangle 1041">
                      <a:extLst>
                        <a:ext uri="{FF2B5EF4-FFF2-40B4-BE49-F238E27FC236}">
                          <a16:creationId xmlns:a16="http://schemas.microsoft.com/office/drawing/2014/main" id="{468A2552-CA5A-0BED-9274-E1C8C76650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1363" y="3659188"/>
                      <a:ext cx="438150" cy="28575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53" name="Oval 1042">
                      <a:extLst>
                        <a:ext uri="{FF2B5EF4-FFF2-40B4-BE49-F238E27FC236}">
                          <a16:creationId xmlns:a16="http://schemas.microsoft.com/office/drawing/2014/main" id="{E2F80563-07F4-931C-FBA1-EE3481436DA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5813" y="3638550"/>
                      <a:ext cx="36512" cy="42862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54" name="Oval 1043">
                      <a:extLst>
                        <a:ext uri="{FF2B5EF4-FFF2-40B4-BE49-F238E27FC236}">
                          <a16:creationId xmlns:a16="http://schemas.microsoft.com/office/drawing/2014/main" id="{6C5EEBCB-573B-D13D-1575-98B51F0BD0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7400" y="3640138"/>
                      <a:ext cx="33337" cy="39687"/>
                    </a:xfrm>
                    <a:prstGeom prst="ellips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55" name="Oval 1044">
                      <a:extLst>
                        <a:ext uri="{FF2B5EF4-FFF2-40B4-BE49-F238E27FC236}">
                          <a16:creationId xmlns:a16="http://schemas.microsoft.com/office/drawing/2014/main" id="{58A46E21-A877-78D9-A75D-2617FFBA7C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92325" y="3638550"/>
                      <a:ext cx="34925" cy="42862"/>
                    </a:xfrm>
                    <a:prstGeom prst="ellipse">
                      <a:avLst/>
                    </a:prstGeom>
                    <a:solidFill>
                      <a:srgbClr val="BBBBBB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56" name="Oval 1045">
                      <a:extLst>
                        <a:ext uri="{FF2B5EF4-FFF2-40B4-BE49-F238E27FC236}">
                          <a16:creationId xmlns:a16="http://schemas.microsoft.com/office/drawing/2014/main" id="{F0B4EC05-C236-83A1-406A-33E8FF86AE6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93913" y="3640138"/>
                      <a:ext cx="31750" cy="39687"/>
                    </a:xfrm>
                    <a:prstGeom prst="ellips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57" name="Rectangle 1046">
                      <a:extLst>
                        <a:ext uri="{FF2B5EF4-FFF2-40B4-BE49-F238E27FC236}">
                          <a16:creationId xmlns:a16="http://schemas.microsoft.com/office/drawing/2014/main" id="{25C20329-1764-BF92-C6BA-4E4630E4C09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1250" y="3657600"/>
                      <a:ext cx="34925" cy="23812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58" name="Rectangle 1047">
                      <a:extLst>
                        <a:ext uri="{FF2B5EF4-FFF2-40B4-BE49-F238E27FC236}">
                          <a16:creationId xmlns:a16="http://schemas.microsoft.com/office/drawing/2014/main" id="{D3157ACB-B1F9-1408-EE4E-EDE8C46DF7A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82838" y="3659188"/>
                      <a:ext cx="31750" cy="20637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59" name="Rectangle 1048">
                      <a:extLst>
                        <a:ext uri="{FF2B5EF4-FFF2-40B4-BE49-F238E27FC236}">
                          <a16:creationId xmlns:a16="http://schemas.microsoft.com/office/drawing/2014/main" id="{150516CF-4156-8CEC-E2DE-FB2EDA5EF5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87550" y="3314700"/>
                      <a:ext cx="498475" cy="354012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60" name="Rectangle 1049">
                      <a:extLst>
                        <a:ext uri="{FF2B5EF4-FFF2-40B4-BE49-F238E27FC236}">
                          <a16:creationId xmlns:a16="http://schemas.microsoft.com/office/drawing/2014/main" id="{C0329C78-183B-CDC9-1277-9C45AE62283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89138" y="3316288"/>
                      <a:ext cx="495300" cy="350837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61" name="Rectangle 1050">
                      <a:extLst>
                        <a:ext uri="{FF2B5EF4-FFF2-40B4-BE49-F238E27FC236}">
                          <a16:creationId xmlns:a16="http://schemas.microsoft.com/office/drawing/2014/main" id="{00FF1E64-6B8C-9B2C-6790-5E27D61BE00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5175" y="3354388"/>
                      <a:ext cx="401637" cy="27781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62" name="Rectangle 1051">
                      <a:extLst>
                        <a:ext uri="{FF2B5EF4-FFF2-40B4-BE49-F238E27FC236}">
                          <a16:creationId xmlns:a16="http://schemas.microsoft.com/office/drawing/2014/main" id="{69ED322E-7BC2-A966-6409-B29460CC3C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6763" y="3355975"/>
                      <a:ext cx="398462" cy="274637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63" name="Freeform 1052">
                      <a:extLst>
                        <a:ext uri="{FF2B5EF4-FFF2-40B4-BE49-F238E27FC236}">
                          <a16:creationId xmlns:a16="http://schemas.microsoft.com/office/drawing/2014/main" id="{E55119B5-7D29-1758-17B1-3952F3DB0AE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35175" y="3354388"/>
                      <a:ext cx="392112" cy="2651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7"/>
                        </a:cxn>
                        <a:cxn ang="0">
                          <a:pos x="247" y="167"/>
                        </a:cxn>
                        <a:cxn ang="0">
                          <a:pos x="247" y="0"/>
                        </a:cxn>
                      </a:cxnLst>
                      <a:rect l="0" t="0" r="r" b="b"/>
                      <a:pathLst>
                        <a:path w="247" h="167">
                          <a:moveTo>
                            <a:pt x="0" y="167"/>
                          </a:moveTo>
                          <a:lnTo>
                            <a:pt x="247" y="167"/>
                          </a:lnTo>
                          <a:lnTo>
                            <a:pt x="247" y="0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FFFFFF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64" name="Rectangle 1053">
                      <a:extLst>
                        <a:ext uri="{FF2B5EF4-FFF2-40B4-BE49-F238E27FC236}">
                          <a16:creationId xmlns:a16="http://schemas.microsoft.com/office/drawing/2014/main" id="{23BAF67B-0920-4FD2-5453-799348DF408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09775" y="3689350"/>
                      <a:ext cx="441325" cy="138112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65" name="Rectangle 1054">
                      <a:extLst>
                        <a:ext uri="{FF2B5EF4-FFF2-40B4-BE49-F238E27FC236}">
                          <a16:creationId xmlns:a16="http://schemas.microsoft.com/office/drawing/2014/main" id="{F05B4568-0286-9E1E-1081-C0943BF6BB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1363" y="3690938"/>
                      <a:ext cx="438150" cy="134937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66" name="Line 1055">
                      <a:extLst>
                        <a:ext uri="{FF2B5EF4-FFF2-40B4-BE49-F238E27FC236}">
                          <a16:creationId xmlns:a16="http://schemas.microsoft.com/office/drawing/2014/main" id="{D5C5A05D-9A55-8F1B-1CF2-390C1B3D3B6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9775" y="3751263"/>
                      <a:ext cx="427037" cy="3175"/>
                    </a:xfrm>
                    <a:prstGeom prst="lin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67" name="Line 1056">
                      <a:extLst>
                        <a:ext uri="{FF2B5EF4-FFF2-40B4-BE49-F238E27FC236}">
                          <a16:creationId xmlns:a16="http://schemas.microsoft.com/office/drawing/2014/main" id="{B90941D0-9EE8-3D87-CBE7-BBBA8A623C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74888" y="3719513"/>
                      <a:ext cx="119062" cy="4762"/>
                    </a:xfrm>
                    <a:prstGeom prst="lin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68" name="Rectangle 1057">
                      <a:extLst>
                        <a:ext uri="{FF2B5EF4-FFF2-40B4-BE49-F238E27FC236}">
                          <a16:creationId xmlns:a16="http://schemas.microsoft.com/office/drawing/2014/main" id="{B5414D34-1990-CEF1-A553-43AD0DA1E6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20888" y="3698875"/>
                      <a:ext cx="58737" cy="39687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69" name="Rectangle 1058">
                      <a:extLst>
                        <a:ext uri="{FF2B5EF4-FFF2-40B4-BE49-F238E27FC236}">
                          <a16:creationId xmlns:a16="http://schemas.microsoft.com/office/drawing/2014/main" id="{5F063E37-3325-38E2-7CBD-37580CFCAE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22475" y="3700463"/>
                      <a:ext cx="55562" cy="36512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70" name="Line 1059">
                      <a:extLst>
                        <a:ext uri="{FF2B5EF4-FFF2-40B4-BE49-F238E27FC236}">
                          <a16:creationId xmlns:a16="http://schemas.microsoft.com/office/drawing/2014/main" id="{601894F4-1F64-0562-D358-189C9161285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47888" y="3751263"/>
                      <a:ext cx="4762" cy="65087"/>
                    </a:xfrm>
                    <a:prstGeom prst="lin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71" name="Rectangle 1060">
                      <a:extLst>
                        <a:ext uri="{FF2B5EF4-FFF2-40B4-BE49-F238E27FC236}">
                          <a16:creationId xmlns:a16="http://schemas.microsoft.com/office/drawing/2014/main" id="{50BFA73F-67BE-0A00-1DA9-CC6290A04A3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7100" y="3768725"/>
                      <a:ext cx="219075" cy="26987"/>
                    </a:xfrm>
                    <a:prstGeom prst="rect">
                      <a:avLst/>
                    </a:prstGeom>
                    <a:solidFill>
                      <a:srgbClr val="222222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72" name="Rectangle 1061">
                      <a:extLst>
                        <a:ext uri="{FF2B5EF4-FFF2-40B4-BE49-F238E27FC236}">
                          <a16:creationId xmlns:a16="http://schemas.microsoft.com/office/drawing/2014/main" id="{699C310E-864B-3C54-C959-C60126D09B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8688" y="3770313"/>
                      <a:ext cx="215900" cy="23812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73" name="Oval 1062">
                      <a:extLst>
                        <a:ext uri="{FF2B5EF4-FFF2-40B4-BE49-F238E27FC236}">
                          <a16:creationId xmlns:a16="http://schemas.microsoft.com/office/drawing/2014/main" id="{03D21CA8-6E2D-BE5E-676E-30CD9106995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5175" y="3757613"/>
                      <a:ext cx="20637" cy="1111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74" name="Oval 1063">
                      <a:extLst>
                        <a:ext uri="{FF2B5EF4-FFF2-40B4-BE49-F238E27FC236}">
                          <a16:creationId xmlns:a16="http://schemas.microsoft.com/office/drawing/2014/main" id="{A710DA60-77BE-77FA-0414-E9C6018DB9D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5175" y="3778250"/>
                      <a:ext cx="20637" cy="1746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75" name="Oval 1064">
                      <a:extLst>
                        <a:ext uri="{FF2B5EF4-FFF2-40B4-BE49-F238E27FC236}">
                          <a16:creationId xmlns:a16="http://schemas.microsoft.com/office/drawing/2014/main" id="{504A675E-3FDD-350C-AF98-893BE4620A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5175" y="3789363"/>
                      <a:ext cx="20637" cy="19050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76" name="Oval 1065">
                      <a:extLst>
                        <a:ext uri="{FF2B5EF4-FFF2-40B4-BE49-F238E27FC236}">
                          <a16:creationId xmlns:a16="http://schemas.microsoft.com/office/drawing/2014/main" id="{FB1ABD74-0CA8-C532-B56B-0DE0CBFF785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4700" y="3757613"/>
                      <a:ext cx="25400" cy="1111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77" name="Oval 1066">
                      <a:extLst>
                        <a:ext uri="{FF2B5EF4-FFF2-40B4-BE49-F238E27FC236}">
                          <a16:creationId xmlns:a16="http://schemas.microsoft.com/office/drawing/2014/main" id="{CD53DEB7-AD2D-F78E-0379-EDD05EFF5F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4700" y="3778250"/>
                      <a:ext cx="25400" cy="1746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78" name="Oval 1067">
                      <a:extLst>
                        <a:ext uri="{FF2B5EF4-FFF2-40B4-BE49-F238E27FC236}">
                          <a16:creationId xmlns:a16="http://schemas.microsoft.com/office/drawing/2014/main" id="{BCDF13B7-2BBA-D6ED-DE85-BE626CC3AD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4700" y="3789363"/>
                      <a:ext cx="25400" cy="19050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79" name="Oval 1068">
                      <a:extLst>
                        <a:ext uri="{FF2B5EF4-FFF2-40B4-BE49-F238E27FC236}">
                          <a16:creationId xmlns:a16="http://schemas.microsoft.com/office/drawing/2014/main" id="{B6A579DD-491A-A0F5-DD28-3FA5DA7FA64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5813" y="3757613"/>
                      <a:ext cx="23812" cy="1111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80" name="Oval 1069">
                      <a:extLst>
                        <a:ext uri="{FF2B5EF4-FFF2-40B4-BE49-F238E27FC236}">
                          <a16:creationId xmlns:a16="http://schemas.microsoft.com/office/drawing/2014/main" id="{56472874-6F48-F0BA-ED65-B100C466C7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5813" y="3778250"/>
                      <a:ext cx="23812" cy="1746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81" name="Oval 1070">
                      <a:extLst>
                        <a:ext uri="{FF2B5EF4-FFF2-40B4-BE49-F238E27FC236}">
                          <a16:creationId xmlns:a16="http://schemas.microsoft.com/office/drawing/2014/main" id="{D03B9856-76E3-E5B7-127E-8B7A3183CF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5813" y="3789363"/>
                      <a:ext cx="23812" cy="19050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82" name="Oval 1071">
                      <a:extLst>
                        <a:ext uri="{FF2B5EF4-FFF2-40B4-BE49-F238E27FC236}">
                          <a16:creationId xmlns:a16="http://schemas.microsoft.com/office/drawing/2014/main" id="{99203521-F8E3-A824-0486-37E0999788B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79625" y="3757613"/>
                      <a:ext cx="25400" cy="1111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83" name="Oval 1072">
                      <a:extLst>
                        <a:ext uri="{FF2B5EF4-FFF2-40B4-BE49-F238E27FC236}">
                          <a16:creationId xmlns:a16="http://schemas.microsoft.com/office/drawing/2014/main" id="{3FA61AF4-C0AC-D7D2-5DFA-0B17BF5C77D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79625" y="3778250"/>
                      <a:ext cx="25400" cy="1746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84" name="Oval 1073">
                      <a:extLst>
                        <a:ext uri="{FF2B5EF4-FFF2-40B4-BE49-F238E27FC236}">
                          <a16:creationId xmlns:a16="http://schemas.microsoft.com/office/drawing/2014/main" id="{B8930DB2-FCE7-342E-9A15-062A66DA5C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79625" y="3789363"/>
                      <a:ext cx="25400" cy="19050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85" name="Oval 1074">
                      <a:extLst>
                        <a:ext uri="{FF2B5EF4-FFF2-40B4-BE49-F238E27FC236}">
                          <a16:creationId xmlns:a16="http://schemas.microsoft.com/office/drawing/2014/main" id="{48A408F3-1ECB-D83A-69BE-23C242150D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250" y="3757613"/>
                      <a:ext cx="12700" cy="1111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86" name="Oval 1075">
                      <a:extLst>
                        <a:ext uri="{FF2B5EF4-FFF2-40B4-BE49-F238E27FC236}">
                          <a16:creationId xmlns:a16="http://schemas.microsoft.com/office/drawing/2014/main" id="{30A93C05-1F4B-88A3-BECA-0904CA70103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250" y="3778250"/>
                      <a:ext cx="12700" cy="17462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87" name="Oval 1076">
                      <a:extLst>
                        <a:ext uri="{FF2B5EF4-FFF2-40B4-BE49-F238E27FC236}">
                          <a16:creationId xmlns:a16="http://schemas.microsoft.com/office/drawing/2014/main" id="{5090F012-5F06-9D08-F562-09B93E3972F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7250" y="3789363"/>
                      <a:ext cx="12700" cy="19050"/>
                    </a:xfrm>
                    <a:prstGeom prst="ellipse">
                      <a:avLst/>
                    </a:prstGeom>
                    <a:solidFill>
                      <a:srgbClr val="222222"/>
                    </a:solidFill>
                    <a:ln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88" name="Freeform 1077">
                      <a:extLst>
                        <a:ext uri="{FF2B5EF4-FFF2-40B4-BE49-F238E27FC236}">
                          <a16:creationId xmlns:a16="http://schemas.microsoft.com/office/drawing/2014/main" id="{3228F1D6-93E9-409B-9616-847FCEFD27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98725" y="3816350"/>
                      <a:ext cx="147637" cy="682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6" y="0"/>
                        </a:cxn>
                        <a:cxn ang="0">
                          <a:pos x="28" y="0"/>
                        </a:cxn>
                        <a:cxn ang="0">
                          <a:pos x="50" y="7"/>
                        </a:cxn>
                        <a:cxn ang="0">
                          <a:pos x="80" y="19"/>
                        </a:cxn>
                        <a:cxn ang="0">
                          <a:pos x="93" y="31"/>
                        </a:cxn>
                        <a:cxn ang="0">
                          <a:pos x="93" y="43"/>
                        </a:cxn>
                      </a:cxnLst>
                      <a:rect l="0" t="0" r="r" b="b"/>
                      <a:pathLst>
                        <a:path w="93" h="43">
                          <a:moveTo>
                            <a:pt x="0" y="0"/>
                          </a:moveTo>
                          <a:lnTo>
                            <a:pt x="6" y="0"/>
                          </a:lnTo>
                          <a:lnTo>
                            <a:pt x="28" y="0"/>
                          </a:lnTo>
                          <a:lnTo>
                            <a:pt x="50" y="7"/>
                          </a:lnTo>
                          <a:lnTo>
                            <a:pt x="80" y="19"/>
                          </a:lnTo>
                          <a:lnTo>
                            <a:pt x="93" y="31"/>
                          </a:lnTo>
                          <a:lnTo>
                            <a:pt x="93" y="43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89" name="Freeform 1078">
                      <a:extLst>
                        <a:ext uri="{FF2B5EF4-FFF2-40B4-BE49-F238E27FC236}">
                          <a16:creationId xmlns:a16="http://schemas.microsoft.com/office/drawing/2014/main" id="{08C414DA-4F4A-7C89-5AB1-3684ED4C47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1438" y="3884613"/>
                      <a:ext cx="119062" cy="61912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0"/>
                        </a:cxn>
                        <a:cxn ang="0">
                          <a:pos x="0" y="0"/>
                        </a:cxn>
                        <a:cxn ang="0">
                          <a:pos x="0" y="8"/>
                        </a:cxn>
                        <a:cxn ang="0">
                          <a:pos x="31" y="39"/>
                        </a:cxn>
                        <a:cxn ang="0">
                          <a:pos x="75" y="39"/>
                        </a:cxn>
                        <a:cxn ang="0">
                          <a:pos x="75" y="32"/>
                        </a:cxn>
                        <a:cxn ang="0">
                          <a:pos x="66" y="20"/>
                        </a:cxn>
                        <a:cxn ang="0">
                          <a:pos x="45" y="0"/>
                        </a:cxn>
                      </a:cxnLst>
                      <a:rect l="0" t="0" r="r" b="b"/>
                      <a:pathLst>
                        <a:path w="75" h="39">
                          <a:moveTo>
                            <a:pt x="45" y="0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31" y="39"/>
                          </a:lnTo>
                          <a:lnTo>
                            <a:pt x="75" y="39"/>
                          </a:lnTo>
                          <a:lnTo>
                            <a:pt x="75" y="32"/>
                          </a:lnTo>
                          <a:lnTo>
                            <a:pt x="66" y="20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90" name="Freeform 1079">
                      <a:extLst>
                        <a:ext uri="{FF2B5EF4-FFF2-40B4-BE49-F238E27FC236}">
                          <a16:creationId xmlns:a16="http://schemas.microsoft.com/office/drawing/2014/main" id="{85F1EDE7-77E4-756E-6650-4613A06A1B5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1438" y="3884613"/>
                      <a:ext cx="119062" cy="61912"/>
                    </a:xfrm>
                    <a:custGeom>
                      <a:avLst/>
                      <a:gdLst/>
                      <a:ahLst/>
                      <a:cxnLst>
                        <a:cxn ang="0">
                          <a:pos x="45" y="0"/>
                        </a:cxn>
                        <a:cxn ang="0">
                          <a:pos x="0" y="0"/>
                        </a:cxn>
                        <a:cxn ang="0">
                          <a:pos x="0" y="8"/>
                        </a:cxn>
                        <a:cxn ang="0">
                          <a:pos x="31" y="39"/>
                        </a:cxn>
                        <a:cxn ang="0">
                          <a:pos x="75" y="39"/>
                        </a:cxn>
                        <a:cxn ang="0">
                          <a:pos x="75" y="32"/>
                        </a:cxn>
                        <a:cxn ang="0">
                          <a:pos x="66" y="20"/>
                        </a:cxn>
                        <a:cxn ang="0">
                          <a:pos x="45" y="0"/>
                        </a:cxn>
                      </a:cxnLst>
                      <a:rect l="0" t="0" r="r" b="b"/>
                      <a:pathLst>
                        <a:path w="75" h="39">
                          <a:moveTo>
                            <a:pt x="45" y="0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31" y="39"/>
                          </a:lnTo>
                          <a:lnTo>
                            <a:pt x="75" y="39"/>
                          </a:lnTo>
                          <a:lnTo>
                            <a:pt x="75" y="32"/>
                          </a:lnTo>
                          <a:lnTo>
                            <a:pt x="66" y="20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91" name="Freeform 1080">
                      <a:extLst>
                        <a:ext uri="{FF2B5EF4-FFF2-40B4-BE49-F238E27FC236}">
                          <a16:creationId xmlns:a16="http://schemas.microsoft.com/office/drawing/2014/main" id="{7AF83D54-0FC9-FBE2-871C-782477AD5E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1438" y="3884613"/>
                      <a:ext cx="119062" cy="508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1" y="20"/>
                        </a:cxn>
                        <a:cxn ang="0">
                          <a:pos x="31" y="32"/>
                        </a:cxn>
                        <a:cxn ang="0">
                          <a:pos x="75" y="3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75" h="32">
                          <a:moveTo>
                            <a:pt x="0" y="0"/>
                          </a:moveTo>
                          <a:lnTo>
                            <a:pt x="31" y="20"/>
                          </a:lnTo>
                          <a:lnTo>
                            <a:pt x="31" y="32"/>
                          </a:lnTo>
                          <a:lnTo>
                            <a:pt x="75" y="3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92" name="Freeform 1081">
                      <a:extLst>
                        <a:ext uri="{FF2B5EF4-FFF2-40B4-BE49-F238E27FC236}">
                          <a16:creationId xmlns:a16="http://schemas.microsoft.com/office/drawing/2014/main" id="{F2C97C89-94D1-7105-795D-08675B90C49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11438" y="3884613"/>
                      <a:ext cx="119062" cy="5080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1" y="20"/>
                        </a:cxn>
                        <a:cxn ang="0">
                          <a:pos x="31" y="32"/>
                        </a:cxn>
                        <a:cxn ang="0">
                          <a:pos x="75" y="32"/>
                        </a:cxn>
                      </a:cxnLst>
                      <a:rect l="0" t="0" r="r" b="b"/>
                      <a:pathLst>
                        <a:path w="75" h="32">
                          <a:moveTo>
                            <a:pt x="0" y="0"/>
                          </a:moveTo>
                          <a:lnTo>
                            <a:pt x="31" y="20"/>
                          </a:lnTo>
                          <a:lnTo>
                            <a:pt x="31" y="32"/>
                          </a:lnTo>
                          <a:lnTo>
                            <a:pt x="75" y="32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93" name="Freeform 1082">
                      <a:extLst>
                        <a:ext uri="{FF2B5EF4-FFF2-40B4-BE49-F238E27FC236}">
                          <a16:creationId xmlns:a16="http://schemas.microsoft.com/office/drawing/2014/main" id="{D271A9C9-CECB-1585-80BD-847DF87597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38425" y="3897313"/>
                      <a:ext cx="42862" cy="111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3" y="7"/>
                        </a:cxn>
                        <a:cxn ang="0">
                          <a:pos x="27" y="7"/>
                        </a:cxn>
                        <a:cxn ang="0">
                          <a:pos x="1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7" h="7">
                          <a:moveTo>
                            <a:pt x="0" y="0"/>
                          </a:moveTo>
                          <a:lnTo>
                            <a:pt x="13" y="7"/>
                          </a:lnTo>
                          <a:lnTo>
                            <a:pt x="27" y="7"/>
                          </a:lnTo>
                          <a:lnTo>
                            <a:pt x="19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94" name="Freeform 1083">
                      <a:extLst>
                        <a:ext uri="{FF2B5EF4-FFF2-40B4-BE49-F238E27FC236}">
                          <a16:creationId xmlns:a16="http://schemas.microsoft.com/office/drawing/2014/main" id="{943808EF-8311-8B23-FA76-8DAC5490186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38425" y="3897313"/>
                      <a:ext cx="42862" cy="111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3" y="7"/>
                        </a:cxn>
                        <a:cxn ang="0">
                          <a:pos x="27" y="7"/>
                        </a:cxn>
                        <a:cxn ang="0">
                          <a:pos x="19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7" h="7">
                          <a:moveTo>
                            <a:pt x="0" y="0"/>
                          </a:moveTo>
                          <a:lnTo>
                            <a:pt x="13" y="7"/>
                          </a:lnTo>
                          <a:lnTo>
                            <a:pt x="27" y="7"/>
                          </a:lnTo>
                          <a:lnTo>
                            <a:pt x="19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95" name="Line 1084">
                      <a:extLst>
                        <a:ext uri="{FF2B5EF4-FFF2-40B4-BE49-F238E27FC236}">
                          <a16:creationId xmlns:a16="http://schemas.microsoft.com/office/drawing/2014/main" id="{9EADAA14-0BD1-4F62-16AE-931EAAA0E6B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60650" y="3935413"/>
                      <a:ext cx="4762" cy="11112"/>
                    </a:xfrm>
                    <a:prstGeom prst="line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96" name="Rectangle 1085">
                      <a:extLst>
                        <a:ext uri="{FF2B5EF4-FFF2-40B4-BE49-F238E27FC236}">
                          <a16:creationId xmlns:a16="http://schemas.microsoft.com/office/drawing/2014/main" id="{96030296-0CAE-8E69-70D6-B39B75E2EA4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08175" y="3878263"/>
                      <a:ext cx="635000" cy="30162"/>
                    </a:xfrm>
                    <a:prstGeom prst="rect">
                      <a:avLst/>
                    </a:prstGeom>
                    <a:solidFill>
                      <a:srgbClr val="BBBBBB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97" name="Rectangle 1086">
                      <a:extLst>
                        <a:ext uri="{FF2B5EF4-FFF2-40B4-BE49-F238E27FC236}">
                          <a16:creationId xmlns:a16="http://schemas.microsoft.com/office/drawing/2014/main" id="{625C3DFA-218C-C19C-97F1-89887CE8E4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09763" y="3879850"/>
                      <a:ext cx="631825" cy="26987"/>
                    </a:xfrm>
                    <a:prstGeom prst="rect">
                      <a:avLst/>
                    </a:pr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98" name="Freeform 1087">
                      <a:extLst>
                        <a:ext uri="{FF2B5EF4-FFF2-40B4-BE49-F238E27FC236}">
                          <a16:creationId xmlns:a16="http://schemas.microsoft.com/office/drawing/2014/main" id="{FA80D8CD-0F5D-F5FB-52C6-3BA337A98D5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08175" y="3808413"/>
                      <a:ext cx="625475" cy="698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4"/>
                        </a:cxn>
                        <a:cxn ang="0">
                          <a:pos x="22" y="0"/>
                        </a:cxn>
                        <a:cxn ang="0">
                          <a:pos x="372" y="0"/>
                        </a:cxn>
                        <a:cxn ang="0">
                          <a:pos x="394" y="44"/>
                        </a:cxn>
                        <a:cxn ang="0">
                          <a:pos x="0" y="44"/>
                        </a:cxn>
                      </a:cxnLst>
                      <a:rect l="0" t="0" r="r" b="b"/>
                      <a:pathLst>
                        <a:path w="394" h="44">
                          <a:moveTo>
                            <a:pt x="0" y="44"/>
                          </a:moveTo>
                          <a:lnTo>
                            <a:pt x="22" y="0"/>
                          </a:lnTo>
                          <a:lnTo>
                            <a:pt x="372" y="0"/>
                          </a:lnTo>
                          <a:lnTo>
                            <a:pt x="394" y="44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solidFill>
                      <a:srgbClr val="BBBBBB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199" name="Freeform 1088">
                      <a:extLst>
                        <a:ext uri="{FF2B5EF4-FFF2-40B4-BE49-F238E27FC236}">
                          <a16:creationId xmlns:a16="http://schemas.microsoft.com/office/drawing/2014/main" id="{CEFD2C04-9E59-DA3A-78C5-4C2E2E31D28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08175" y="3808413"/>
                      <a:ext cx="625475" cy="698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4"/>
                        </a:cxn>
                        <a:cxn ang="0">
                          <a:pos x="22" y="0"/>
                        </a:cxn>
                        <a:cxn ang="0">
                          <a:pos x="372" y="0"/>
                        </a:cxn>
                        <a:cxn ang="0">
                          <a:pos x="394" y="44"/>
                        </a:cxn>
                        <a:cxn ang="0">
                          <a:pos x="0" y="44"/>
                        </a:cxn>
                      </a:cxnLst>
                      <a:rect l="0" t="0" r="r" b="b"/>
                      <a:pathLst>
                        <a:path w="394" h="44">
                          <a:moveTo>
                            <a:pt x="0" y="44"/>
                          </a:moveTo>
                          <a:lnTo>
                            <a:pt x="22" y="0"/>
                          </a:lnTo>
                          <a:lnTo>
                            <a:pt x="372" y="0"/>
                          </a:lnTo>
                          <a:lnTo>
                            <a:pt x="394" y="44"/>
                          </a:lnTo>
                          <a:lnTo>
                            <a:pt x="0" y="44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00" name="Freeform 1089">
                      <a:extLst>
                        <a:ext uri="{FF2B5EF4-FFF2-40B4-BE49-F238E27FC236}">
                          <a16:creationId xmlns:a16="http://schemas.microsoft.com/office/drawing/2014/main" id="{C418A8CB-F9BD-A9E2-31CA-1F251A87351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06650" y="3816350"/>
                      <a:ext cx="100012" cy="49212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31"/>
                        </a:cxn>
                        <a:cxn ang="0">
                          <a:pos x="0" y="0"/>
                        </a:cxn>
                        <a:cxn ang="0">
                          <a:pos x="49" y="0"/>
                        </a:cxn>
                        <a:cxn ang="0">
                          <a:pos x="63" y="31"/>
                        </a:cxn>
                        <a:cxn ang="0">
                          <a:pos x="6" y="31"/>
                        </a:cxn>
                      </a:cxnLst>
                      <a:rect l="0" t="0" r="r" b="b"/>
                      <a:pathLst>
                        <a:path w="63" h="31">
                          <a:moveTo>
                            <a:pt x="6" y="31"/>
                          </a:moveTo>
                          <a:lnTo>
                            <a:pt x="0" y="0"/>
                          </a:lnTo>
                          <a:lnTo>
                            <a:pt x="49" y="0"/>
                          </a:lnTo>
                          <a:lnTo>
                            <a:pt x="63" y="31"/>
                          </a:lnTo>
                          <a:lnTo>
                            <a:pt x="6" y="31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01" name="Freeform 1090">
                      <a:extLst>
                        <a:ext uri="{FF2B5EF4-FFF2-40B4-BE49-F238E27FC236}">
                          <a16:creationId xmlns:a16="http://schemas.microsoft.com/office/drawing/2014/main" id="{6039BA7D-4E04-742E-80B4-1B2F06050BB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06650" y="3816350"/>
                      <a:ext cx="100012" cy="49212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31"/>
                        </a:cxn>
                        <a:cxn ang="0">
                          <a:pos x="0" y="0"/>
                        </a:cxn>
                        <a:cxn ang="0">
                          <a:pos x="49" y="0"/>
                        </a:cxn>
                        <a:cxn ang="0">
                          <a:pos x="63" y="31"/>
                        </a:cxn>
                        <a:cxn ang="0">
                          <a:pos x="6" y="31"/>
                        </a:cxn>
                      </a:cxnLst>
                      <a:rect l="0" t="0" r="r" b="b"/>
                      <a:pathLst>
                        <a:path w="63" h="31">
                          <a:moveTo>
                            <a:pt x="6" y="31"/>
                          </a:moveTo>
                          <a:lnTo>
                            <a:pt x="0" y="0"/>
                          </a:lnTo>
                          <a:lnTo>
                            <a:pt x="49" y="0"/>
                          </a:lnTo>
                          <a:lnTo>
                            <a:pt x="63" y="31"/>
                          </a:lnTo>
                          <a:lnTo>
                            <a:pt x="6" y="31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02" name="Freeform 1091">
                      <a:extLst>
                        <a:ext uri="{FF2B5EF4-FFF2-40B4-BE49-F238E27FC236}">
                          <a16:creationId xmlns:a16="http://schemas.microsoft.com/office/drawing/2014/main" id="{F8EBBE89-B64F-EE1A-F9F7-E1536EC0B72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43100" y="3816350"/>
                      <a:ext cx="450850" cy="49212"/>
                    </a:xfrm>
                    <a:custGeom>
                      <a:avLst/>
                      <a:gdLst/>
                      <a:ahLst/>
                      <a:cxnLst>
                        <a:cxn ang="0">
                          <a:pos x="284" y="31"/>
                        </a:cxn>
                        <a:cxn ang="0">
                          <a:pos x="275" y="0"/>
                        </a:cxn>
                        <a:cxn ang="0">
                          <a:pos x="6" y="0"/>
                        </a:cxn>
                        <a:cxn ang="0">
                          <a:pos x="0" y="31"/>
                        </a:cxn>
                        <a:cxn ang="0">
                          <a:pos x="284" y="31"/>
                        </a:cxn>
                      </a:cxnLst>
                      <a:rect l="0" t="0" r="r" b="b"/>
                      <a:pathLst>
                        <a:path w="284" h="31">
                          <a:moveTo>
                            <a:pt x="284" y="31"/>
                          </a:moveTo>
                          <a:lnTo>
                            <a:pt x="275" y="0"/>
                          </a:lnTo>
                          <a:lnTo>
                            <a:pt x="6" y="0"/>
                          </a:lnTo>
                          <a:lnTo>
                            <a:pt x="0" y="31"/>
                          </a:lnTo>
                          <a:lnTo>
                            <a:pt x="284" y="31"/>
                          </a:lnTo>
                          <a:close/>
                        </a:path>
                      </a:pathLst>
                    </a:custGeom>
                    <a:solidFill>
                      <a:srgbClr val="777777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  <p:sp>
                  <p:nvSpPr>
                    <p:cNvPr id="1203" name="Freeform 1092">
                      <a:extLst>
                        <a:ext uri="{FF2B5EF4-FFF2-40B4-BE49-F238E27FC236}">
                          <a16:creationId xmlns:a16="http://schemas.microsoft.com/office/drawing/2014/main" id="{BB1FA594-E5DA-D4A6-F0D5-8294F6B971D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43100" y="3816350"/>
                      <a:ext cx="450850" cy="49212"/>
                    </a:xfrm>
                    <a:custGeom>
                      <a:avLst/>
                      <a:gdLst/>
                      <a:ahLst/>
                      <a:cxnLst>
                        <a:cxn ang="0">
                          <a:pos x="284" y="31"/>
                        </a:cxn>
                        <a:cxn ang="0">
                          <a:pos x="275" y="0"/>
                        </a:cxn>
                        <a:cxn ang="0">
                          <a:pos x="6" y="0"/>
                        </a:cxn>
                        <a:cxn ang="0">
                          <a:pos x="0" y="31"/>
                        </a:cxn>
                        <a:cxn ang="0">
                          <a:pos x="284" y="31"/>
                        </a:cxn>
                      </a:cxnLst>
                      <a:rect l="0" t="0" r="r" b="b"/>
                      <a:pathLst>
                        <a:path w="284" h="31">
                          <a:moveTo>
                            <a:pt x="284" y="31"/>
                          </a:moveTo>
                          <a:lnTo>
                            <a:pt x="275" y="0"/>
                          </a:lnTo>
                          <a:lnTo>
                            <a:pt x="6" y="0"/>
                          </a:lnTo>
                          <a:lnTo>
                            <a:pt x="0" y="31"/>
                          </a:lnTo>
                          <a:lnTo>
                            <a:pt x="284" y="31"/>
                          </a:lnTo>
                        </a:path>
                      </a:pathLst>
                    </a:custGeom>
                    <a:noFill/>
                    <a:ln w="4763" cap="rnd">
                      <a:solidFill>
                        <a:srgbClr val="22222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87071" tIns="43536" rIns="87071" bIns="4353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870692" fontAlgn="base">
                        <a:lnSpc>
                          <a:spcPct val="8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de-DE" sz="952">
                        <a:solidFill>
                          <a:srgbClr val="000000"/>
                        </a:solidFill>
                        <a:latin typeface="Arial" charset="0"/>
                      </a:endParaRPr>
                    </a:p>
                  </p:txBody>
                </p:sp>
              </p:grpSp>
            </p:grpSp>
            <p:pic>
              <p:nvPicPr>
                <p:cNvPr id="1095" name="Picture 3">
                  <a:extLst>
                    <a:ext uri="{FF2B5EF4-FFF2-40B4-BE49-F238E27FC236}">
                      <a16:creationId xmlns:a16="http://schemas.microsoft.com/office/drawing/2014/main" id="{8A48233B-14FE-4087-EB66-24E7ED308A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16145" y="3473414"/>
                  <a:ext cx="243469" cy="215419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  <p:grpSp>
            <p:nvGrpSpPr>
              <p:cNvPr id="1261" name="Gruppieren 1260">
                <a:extLst>
                  <a:ext uri="{FF2B5EF4-FFF2-40B4-BE49-F238E27FC236}">
                    <a16:creationId xmlns:a16="http://schemas.microsoft.com/office/drawing/2014/main" id="{39DA6F25-9C10-E51B-13E1-F50F38D385B9}"/>
                  </a:ext>
                </a:extLst>
              </p:cNvPr>
              <p:cNvGrpSpPr/>
              <p:nvPr/>
            </p:nvGrpSpPr>
            <p:grpSpPr>
              <a:xfrm>
                <a:off x="5732705" y="5536598"/>
                <a:ext cx="674720" cy="450861"/>
                <a:chOff x="2104525" y="3670206"/>
                <a:chExt cx="700524" cy="487938"/>
              </a:xfrm>
            </p:grpSpPr>
            <p:grpSp>
              <p:nvGrpSpPr>
                <p:cNvPr id="1262" name="Group 2329">
                  <a:extLst>
                    <a:ext uri="{FF2B5EF4-FFF2-40B4-BE49-F238E27FC236}">
                      <a16:creationId xmlns:a16="http://schemas.microsoft.com/office/drawing/2014/main" id="{2D7EC6A3-DB1C-12F3-1633-FB6CE93B06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04525" y="3670206"/>
                  <a:ext cx="376321" cy="382573"/>
                  <a:chOff x="521" y="2122"/>
                  <a:chExt cx="259" cy="303"/>
                </a:xfrm>
              </p:grpSpPr>
              <p:sp>
                <p:nvSpPr>
                  <p:cNvPr id="1269" name="Freeform 2325">
                    <a:extLst>
                      <a:ext uri="{FF2B5EF4-FFF2-40B4-BE49-F238E27FC236}">
                        <a16:creationId xmlns:a16="http://schemas.microsoft.com/office/drawing/2014/main" id="{650E24FE-8CC2-7D11-8AB4-162295BAB7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1" y="2122"/>
                    <a:ext cx="259" cy="30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03"/>
                      </a:cxn>
                      <a:cxn ang="0">
                        <a:pos x="226" y="303"/>
                      </a:cxn>
                      <a:cxn ang="0">
                        <a:pos x="259" y="265"/>
                      </a:cxn>
                      <a:cxn ang="0">
                        <a:pos x="259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59" h="303">
                        <a:moveTo>
                          <a:pt x="0" y="0"/>
                        </a:moveTo>
                        <a:lnTo>
                          <a:pt x="0" y="303"/>
                        </a:lnTo>
                        <a:lnTo>
                          <a:pt x="226" y="303"/>
                        </a:lnTo>
                        <a:lnTo>
                          <a:pt x="259" y="265"/>
                        </a:lnTo>
                        <a:lnTo>
                          <a:pt x="25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82265" tIns="41135" rIns="82265" bIns="41135"/>
                  <a:lstStyle/>
                  <a:p>
                    <a:pPr algn="ctr" defTabSz="870197" fontAlgn="base">
                      <a:lnSpc>
                        <a:spcPct val="86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EF1C25"/>
                      </a:buClr>
                      <a:buSzPct val="150000"/>
                      <a:defRPr/>
                    </a:pPr>
                    <a:endParaRPr lang="de-DE" sz="1047" b="1" i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70" name="Freeform 2326">
                    <a:extLst>
                      <a:ext uri="{FF2B5EF4-FFF2-40B4-BE49-F238E27FC236}">
                        <a16:creationId xmlns:a16="http://schemas.microsoft.com/office/drawing/2014/main" id="{29DA8578-20A5-B912-D91D-C83476F517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7" y="2387"/>
                    <a:ext cx="33" cy="38"/>
                  </a:xfrm>
                  <a:custGeom>
                    <a:avLst/>
                    <a:gdLst/>
                    <a:ahLst/>
                    <a:cxnLst>
                      <a:cxn ang="0">
                        <a:pos x="0" y="331"/>
                      </a:cxn>
                      <a:cxn ang="0">
                        <a:pos x="73" y="11"/>
                      </a:cxn>
                      <a:cxn ang="0">
                        <a:pos x="283" y="0"/>
                      </a:cxn>
                    </a:cxnLst>
                    <a:rect l="0" t="0" r="r" b="b"/>
                    <a:pathLst>
                      <a:path w="283" h="331">
                        <a:moveTo>
                          <a:pt x="0" y="331"/>
                        </a:moveTo>
                        <a:lnTo>
                          <a:pt x="73" y="11"/>
                        </a:lnTo>
                        <a:cubicBezTo>
                          <a:pt x="101" y="62"/>
                          <a:pt x="177" y="62"/>
                          <a:pt x="283" y="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350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82265" tIns="41135" rIns="82265" bIns="41135"/>
                  <a:lstStyle/>
                  <a:p>
                    <a:pPr algn="ctr" defTabSz="870197" fontAlgn="base">
                      <a:lnSpc>
                        <a:spcPct val="86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EF1C25"/>
                      </a:buClr>
                      <a:buSzPct val="150000"/>
                      <a:defRPr/>
                    </a:pPr>
                    <a:endParaRPr lang="de-DE" sz="1047" b="1" i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71" name="Freeform 2327">
                    <a:extLst>
                      <a:ext uri="{FF2B5EF4-FFF2-40B4-BE49-F238E27FC236}">
                        <a16:creationId xmlns:a16="http://schemas.microsoft.com/office/drawing/2014/main" id="{9EAD6939-4C7B-3110-EAD0-8632A8D0F3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1" y="2122"/>
                    <a:ext cx="259" cy="30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03"/>
                      </a:cxn>
                      <a:cxn ang="0">
                        <a:pos x="226" y="303"/>
                      </a:cxn>
                      <a:cxn ang="0">
                        <a:pos x="259" y="265"/>
                      </a:cxn>
                      <a:cxn ang="0">
                        <a:pos x="259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59" h="303">
                        <a:moveTo>
                          <a:pt x="0" y="0"/>
                        </a:moveTo>
                        <a:lnTo>
                          <a:pt x="0" y="303"/>
                        </a:lnTo>
                        <a:lnTo>
                          <a:pt x="226" y="303"/>
                        </a:lnTo>
                        <a:lnTo>
                          <a:pt x="259" y="265"/>
                        </a:lnTo>
                        <a:lnTo>
                          <a:pt x="25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82265" tIns="41135" rIns="82265" bIns="41135"/>
                  <a:lstStyle/>
                  <a:p>
                    <a:pPr algn="ctr" defTabSz="870197" fontAlgn="base">
                      <a:lnSpc>
                        <a:spcPct val="86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EF1C25"/>
                      </a:buClr>
                      <a:buSzPct val="150000"/>
                      <a:defRPr/>
                    </a:pPr>
                    <a:endParaRPr lang="de-DE" sz="1047" b="1" i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72" name="Freeform 2328">
                    <a:extLst>
                      <a:ext uri="{FF2B5EF4-FFF2-40B4-BE49-F238E27FC236}">
                        <a16:creationId xmlns:a16="http://schemas.microsoft.com/office/drawing/2014/main" id="{FF18C7F8-6453-FF3A-7F18-CF6395BB25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7" y="2387"/>
                    <a:ext cx="33" cy="38"/>
                  </a:xfrm>
                  <a:custGeom>
                    <a:avLst/>
                    <a:gdLst/>
                    <a:ahLst/>
                    <a:cxnLst>
                      <a:cxn ang="0">
                        <a:pos x="0" y="331"/>
                      </a:cxn>
                      <a:cxn ang="0">
                        <a:pos x="73" y="11"/>
                      </a:cxn>
                      <a:cxn ang="0">
                        <a:pos x="283" y="0"/>
                      </a:cxn>
                    </a:cxnLst>
                    <a:rect l="0" t="0" r="r" b="b"/>
                    <a:pathLst>
                      <a:path w="283" h="331">
                        <a:moveTo>
                          <a:pt x="0" y="331"/>
                        </a:moveTo>
                        <a:lnTo>
                          <a:pt x="73" y="11"/>
                        </a:lnTo>
                        <a:cubicBezTo>
                          <a:pt x="101" y="62"/>
                          <a:pt x="177" y="62"/>
                          <a:pt x="283" y="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350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82265" tIns="41135" rIns="82265" bIns="41135"/>
                  <a:lstStyle/>
                  <a:p>
                    <a:pPr algn="ctr" defTabSz="870197" fontAlgn="base">
                      <a:lnSpc>
                        <a:spcPct val="86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EF1C25"/>
                      </a:buClr>
                      <a:buSzPct val="150000"/>
                      <a:defRPr/>
                    </a:pPr>
                    <a:endParaRPr lang="de-DE" sz="1047" b="1" i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263" name="Group 2329">
                  <a:extLst>
                    <a:ext uri="{FF2B5EF4-FFF2-40B4-BE49-F238E27FC236}">
                      <a16:creationId xmlns:a16="http://schemas.microsoft.com/office/drawing/2014/main" id="{693CD153-D180-8DDF-B306-9AF28EF695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28728" y="3775571"/>
                  <a:ext cx="376321" cy="382573"/>
                  <a:chOff x="521" y="2122"/>
                  <a:chExt cx="259" cy="303"/>
                </a:xfrm>
              </p:grpSpPr>
              <p:sp>
                <p:nvSpPr>
                  <p:cNvPr id="1265" name="Freeform 2325">
                    <a:extLst>
                      <a:ext uri="{FF2B5EF4-FFF2-40B4-BE49-F238E27FC236}">
                        <a16:creationId xmlns:a16="http://schemas.microsoft.com/office/drawing/2014/main" id="{D6389C71-EDD1-8EEE-91D8-09708D7924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1" y="2122"/>
                    <a:ext cx="259" cy="30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03"/>
                      </a:cxn>
                      <a:cxn ang="0">
                        <a:pos x="226" y="303"/>
                      </a:cxn>
                      <a:cxn ang="0">
                        <a:pos x="259" y="265"/>
                      </a:cxn>
                      <a:cxn ang="0">
                        <a:pos x="259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59" h="303">
                        <a:moveTo>
                          <a:pt x="0" y="0"/>
                        </a:moveTo>
                        <a:lnTo>
                          <a:pt x="0" y="303"/>
                        </a:lnTo>
                        <a:lnTo>
                          <a:pt x="226" y="303"/>
                        </a:lnTo>
                        <a:lnTo>
                          <a:pt x="259" y="265"/>
                        </a:lnTo>
                        <a:lnTo>
                          <a:pt x="25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82265" tIns="41135" rIns="82265" bIns="41135"/>
                  <a:lstStyle/>
                  <a:p>
                    <a:pPr algn="ctr" defTabSz="870197" fontAlgn="base">
                      <a:lnSpc>
                        <a:spcPct val="86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EF1C25"/>
                      </a:buClr>
                      <a:buSzPct val="150000"/>
                      <a:defRPr/>
                    </a:pPr>
                    <a:endParaRPr lang="de-DE" sz="1047" b="1" i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66" name="Freeform 2326">
                    <a:extLst>
                      <a:ext uri="{FF2B5EF4-FFF2-40B4-BE49-F238E27FC236}">
                        <a16:creationId xmlns:a16="http://schemas.microsoft.com/office/drawing/2014/main" id="{46474631-8BE3-FD13-2C06-295D4BCF0F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7" y="2387"/>
                    <a:ext cx="33" cy="38"/>
                  </a:xfrm>
                  <a:custGeom>
                    <a:avLst/>
                    <a:gdLst/>
                    <a:ahLst/>
                    <a:cxnLst>
                      <a:cxn ang="0">
                        <a:pos x="0" y="331"/>
                      </a:cxn>
                      <a:cxn ang="0">
                        <a:pos x="73" y="11"/>
                      </a:cxn>
                      <a:cxn ang="0">
                        <a:pos x="283" y="0"/>
                      </a:cxn>
                    </a:cxnLst>
                    <a:rect l="0" t="0" r="r" b="b"/>
                    <a:pathLst>
                      <a:path w="283" h="331">
                        <a:moveTo>
                          <a:pt x="0" y="331"/>
                        </a:moveTo>
                        <a:lnTo>
                          <a:pt x="73" y="11"/>
                        </a:lnTo>
                        <a:cubicBezTo>
                          <a:pt x="101" y="62"/>
                          <a:pt x="177" y="62"/>
                          <a:pt x="283" y="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350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82265" tIns="41135" rIns="82265" bIns="41135"/>
                  <a:lstStyle/>
                  <a:p>
                    <a:pPr algn="ctr" defTabSz="870197" fontAlgn="base">
                      <a:lnSpc>
                        <a:spcPct val="86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EF1C25"/>
                      </a:buClr>
                      <a:buSzPct val="150000"/>
                      <a:defRPr/>
                    </a:pPr>
                    <a:endParaRPr lang="de-DE" sz="1047" b="1" i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67" name="Freeform 2327">
                    <a:extLst>
                      <a:ext uri="{FF2B5EF4-FFF2-40B4-BE49-F238E27FC236}">
                        <a16:creationId xmlns:a16="http://schemas.microsoft.com/office/drawing/2014/main" id="{EBB42906-4EDC-90F4-A4F9-6FA77F60AB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4" y="2122"/>
                    <a:ext cx="256" cy="29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03"/>
                      </a:cxn>
                      <a:cxn ang="0">
                        <a:pos x="226" y="303"/>
                      </a:cxn>
                      <a:cxn ang="0">
                        <a:pos x="259" y="265"/>
                      </a:cxn>
                      <a:cxn ang="0">
                        <a:pos x="259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59" h="303">
                        <a:moveTo>
                          <a:pt x="0" y="0"/>
                        </a:moveTo>
                        <a:lnTo>
                          <a:pt x="0" y="303"/>
                        </a:lnTo>
                        <a:lnTo>
                          <a:pt x="226" y="303"/>
                        </a:lnTo>
                        <a:lnTo>
                          <a:pt x="259" y="265"/>
                        </a:lnTo>
                        <a:lnTo>
                          <a:pt x="259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350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82265" tIns="41135" rIns="82265" bIns="41135"/>
                  <a:lstStyle/>
                  <a:p>
                    <a:pPr algn="ctr" defTabSz="870197" fontAlgn="base">
                      <a:lnSpc>
                        <a:spcPct val="86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EF1C25"/>
                      </a:buClr>
                      <a:buSzPct val="150000"/>
                      <a:defRPr/>
                    </a:pPr>
                    <a:endParaRPr lang="de-DE" sz="1047" b="1" i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1268" name="Freeform 2328">
                    <a:extLst>
                      <a:ext uri="{FF2B5EF4-FFF2-40B4-BE49-F238E27FC236}">
                        <a16:creationId xmlns:a16="http://schemas.microsoft.com/office/drawing/2014/main" id="{E8A3B2B8-3ED3-6675-92C9-C5C9B3CF51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47" y="2387"/>
                    <a:ext cx="33" cy="38"/>
                  </a:xfrm>
                  <a:custGeom>
                    <a:avLst/>
                    <a:gdLst/>
                    <a:ahLst/>
                    <a:cxnLst>
                      <a:cxn ang="0">
                        <a:pos x="0" y="331"/>
                      </a:cxn>
                      <a:cxn ang="0">
                        <a:pos x="73" y="11"/>
                      </a:cxn>
                      <a:cxn ang="0">
                        <a:pos x="283" y="0"/>
                      </a:cxn>
                    </a:cxnLst>
                    <a:rect l="0" t="0" r="r" b="b"/>
                    <a:pathLst>
                      <a:path w="283" h="331">
                        <a:moveTo>
                          <a:pt x="0" y="331"/>
                        </a:moveTo>
                        <a:lnTo>
                          <a:pt x="73" y="11"/>
                        </a:lnTo>
                        <a:cubicBezTo>
                          <a:pt x="101" y="62"/>
                          <a:pt x="177" y="62"/>
                          <a:pt x="283" y="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350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miter lim="800000"/>
                    <a:headEnd/>
                    <a:tailEnd/>
                  </a:ln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82265" tIns="41135" rIns="82265" bIns="41135"/>
                  <a:lstStyle/>
                  <a:p>
                    <a:pPr algn="ctr" defTabSz="870197" fontAlgn="base">
                      <a:lnSpc>
                        <a:spcPct val="86000"/>
                      </a:lnSpc>
                      <a:spcBef>
                        <a:spcPct val="20000"/>
                      </a:spcBef>
                      <a:spcAft>
                        <a:spcPct val="0"/>
                      </a:spcAft>
                      <a:buClr>
                        <a:srgbClr val="EF1C25"/>
                      </a:buClr>
                      <a:buSzPct val="150000"/>
                      <a:defRPr/>
                    </a:pPr>
                    <a:endParaRPr lang="de-DE" sz="1047" b="1" i="1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pic>
              <p:nvPicPr>
                <p:cNvPr id="1264" name="Picture 3">
                  <a:extLst>
                    <a:ext uri="{FF2B5EF4-FFF2-40B4-BE49-F238E27FC236}">
                      <a16:creationId xmlns:a16="http://schemas.microsoft.com/office/drawing/2014/main" id="{1097F287-3950-38B9-F7D5-03F5FB37A7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8571" r="28572" b="53846"/>
                <a:stretch>
                  <a:fillRect/>
                </a:stretch>
              </p:blipFill>
              <p:spPr bwMode="auto">
                <a:xfrm>
                  <a:off x="2161898" y="3736325"/>
                  <a:ext cx="238341" cy="233763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1274" name="Freeform 687">
                <a:extLst>
                  <a:ext uri="{FF2B5EF4-FFF2-40B4-BE49-F238E27FC236}">
                    <a16:creationId xmlns:a16="http://schemas.microsoft.com/office/drawing/2014/main" id="{EA7364BD-B7B5-35D0-1560-916B3FF54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533" y="4974007"/>
                <a:ext cx="2291357" cy="399175"/>
              </a:xfrm>
              <a:custGeom>
                <a:avLst/>
                <a:gdLst/>
                <a:ahLst/>
                <a:cxnLst>
                  <a:cxn ang="0">
                    <a:pos x="788" y="0"/>
                  </a:cxn>
                  <a:cxn ang="0">
                    <a:pos x="0" y="0"/>
                  </a:cxn>
                  <a:cxn ang="0">
                    <a:pos x="108" y="151"/>
                  </a:cxn>
                  <a:cxn ang="0">
                    <a:pos x="0" y="302"/>
                  </a:cxn>
                  <a:cxn ang="0">
                    <a:pos x="788" y="302"/>
                  </a:cxn>
                  <a:cxn ang="0">
                    <a:pos x="896" y="151"/>
                  </a:cxn>
                  <a:cxn ang="0">
                    <a:pos x="788" y="0"/>
                  </a:cxn>
                </a:cxnLst>
                <a:rect l="0" t="0" r="r" b="b"/>
                <a:pathLst>
                  <a:path w="896" h="302">
                    <a:moveTo>
                      <a:pt x="788" y="0"/>
                    </a:moveTo>
                    <a:lnTo>
                      <a:pt x="0" y="0"/>
                    </a:lnTo>
                    <a:lnTo>
                      <a:pt x="108" y="151"/>
                    </a:lnTo>
                    <a:lnTo>
                      <a:pt x="0" y="302"/>
                    </a:lnTo>
                    <a:lnTo>
                      <a:pt x="788" y="302"/>
                    </a:lnTo>
                    <a:lnTo>
                      <a:pt x="896" y="151"/>
                    </a:lnTo>
                    <a:lnTo>
                      <a:pt x="788" y="0"/>
                    </a:lnTo>
                    <a:close/>
                  </a:path>
                </a:pathLst>
              </a:custGeom>
              <a:noFill/>
              <a:ln w="3175" cap="rnd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87071" tIns="43536" rIns="87071" bIns="4353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870692" fontAlgn="base">
                  <a:lnSpc>
                    <a:spcPct val="86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de-DE" sz="952" b="1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275" name="Gruppieren 1274">
                <a:extLst>
                  <a:ext uri="{FF2B5EF4-FFF2-40B4-BE49-F238E27FC236}">
                    <a16:creationId xmlns:a16="http://schemas.microsoft.com/office/drawing/2014/main" id="{A6A851AF-E430-D397-1741-EEC3D9B40739}"/>
                  </a:ext>
                </a:extLst>
              </p:cNvPr>
              <p:cNvGrpSpPr/>
              <p:nvPr/>
            </p:nvGrpSpPr>
            <p:grpSpPr>
              <a:xfrm>
                <a:off x="5035533" y="4974007"/>
                <a:ext cx="2252276" cy="399175"/>
                <a:chOff x="4887487" y="1934703"/>
                <a:chExt cx="2252276" cy="399175"/>
              </a:xfrm>
            </p:grpSpPr>
            <p:sp>
              <p:nvSpPr>
                <p:cNvPr id="1276" name="Freeform 686">
                  <a:extLst>
                    <a:ext uri="{FF2B5EF4-FFF2-40B4-BE49-F238E27FC236}">
                      <a16:creationId xmlns:a16="http://schemas.microsoft.com/office/drawing/2014/main" id="{54461DEB-3B66-B973-EF0F-734058EC5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7487" y="1934703"/>
                  <a:ext cx="2252276" cy="399175"/>
                </a:xfrm>
                <a:custGeom>
                  <a:avLst/>
                  <a:gdLst/>
                  <a:ahLst/>
                  <a:cxnLst>
                    <a:cxn ang="0">
                      <a:pos x="788" y="0"/>
                    </a:cxn>
                    <a:cxn ang="0">
                      <a:pos x="0" y="0"/>
                    </a:cxn>
                    <a:cxn ang="0">
                      <a:pos x="108" y="151"/>
                    </a:cxn>
                    <a:cxn ang="0">
                      <a:pos x="0" y="302"/>
                    </a:cxn>
                    <a:cxn ang="0">
                      <a:pos x="788" y="302"/>
                    </a:cxn>
                    <a:cxn ang="0">
                      <a:pos x="896" y="151"/>
                    </a:cxn>
                    <a:cxn ang="0">
                      <a:pos x="788" y="0"/>
                    </a:cxn>
                  </a:cxnLst>
                  <a:rect l="0" t="0" r="r" b="b"/>
                  <a:pathLst>
                    <a:path w="896" h="302">
                      <a:moveTo>
                        <a:pt x="788" y="0"/>
                      </a:moveTo>
                      <a:lnTo>
                        <a:pt x="0" y="0"/>
                      </a:lnTo>
                      <a:lnTo>
                        <a:pt x="108" y="151"/>
                      </a:lnTo>
                      <a:lnTo>
                        <a:pt x="0" y="302"/>
                      </a:lnTo>
                      <a:lnTo>
                        <a:pt x="788" y="302"/>
                      </a:lnTo>
                      <a:lnTo>
                        <a:pt x="896" y="151"/>
                      </a:lnTo>
                      <a:lnTo>
                        <a:pt x="788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87071" tIns="43536" rIns="87071" bIns="4353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870692" fontAlgn="base">
                    <a:lnSpc>
                      <a:spcPct val="86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de-DE" sz="952" b="1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77" name="Rectangle 467">
                  <a:extLst>
                    <a:ext uri="{FF2B5EF4-FFF2-40B4-BE49-F238E27FC236}">
                      <a16:creationId xmlns:a16="http://schemas.microsoft.com/office/drawing/2014/main" id="{1D21DAB3-6D27-EEC3-6FF2-EA881C9A90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87564" y="2021692"/>
                  <a:ext cx="1859993" cy="2276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870495" fontAlgn="base">
                    <a:lnSpc>
                      <a:spcPct val="86000"/>
                    </a:lnSpc>
                    <a:spcBef>
                      <a:spcPct val="100000"/>
                    </a:spcBef>
                    <a:spcAft>
                      <a:spcPct val="0"/>
                    </a:spcAft>
                  </a:pPr>
                  <a:r>
                    <a:rPr lang="de-DE" sz="860" b="1" i="1">
                      <a:latin typeface="Arial" pitchFamily="34" charset="0"/>
                      <a:ea typeface="ＭＳ Ｐゴシック" pitchFamily="34" charset="-128"/>
                      <a:cs typeface="Arial" pitchFamily="34" charset="0"/>
                      <a:sym typeface="Wingdings" pitchFamily="2" charset="2"/>
                    </a:rPr>
                    <a:t> jährliche Re-Evaluierung je Sparte des Testdatenbedarfs</a:t>
                  </a:r>
                </a:p>
              </p:txBody>
            </p:sp>
          </p:grpSp>
          <p:sp>
            <p:nvSpPr>
              <p:cNvPr id="1278" name="Freeform 29">
                <a:extLst>
                  <a:ext uri="{FF2B5EF4-FFF2-40B4-BE49-F238E27FC236}">
                    <a16:creationId xmlns:a16="http://schemas.microsoft.com/office/drawing/2014/main" id="{A55D13A5-91AD-619F-9588-14D7481E7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7870" y="5284884"/>
                <a:ext cx="1242229" cy="831066"/>
              </a:xfrm>
              <a:custGeom>
                <a:avLst/>
                <a:gdLst>
                  <a:gd name="T0" fmla="*/ 297 w 3884"/>
                  <a:gd name="T1" fmla="*/ 1346 h 1600"/>
                  <a:gd name="T2" fmla="*/ 2310 w 3884"/>
                  <a:gd name="T3" fmla="*/ 1448 h 1600"/>
                  <a:gd name="T4" fmla="*/ 3810 w 3884"/>
                  <a:gd name="T5" fmla="*/ 884 h 1600"/>
                  <a:gd name="T6" fmla="*/ 1945 w 3884"/>
                  <a:gd name="T7" fmla="*/ 137 h 1600"/>
                  <a:gd name="T8" fmla="*/ 74 w 3884"/>
                  <a:gd name="T9" fmla="*/ 724 h 1600"/>
                  <a:gd name="T10" fmla="*/ 781 w 3884"/>
                  <a:gd name="T11" fmla="*/ 1072 h 1600"/>
                  <a:gd name="T12" fmla="*/ 0 w 3884"/>
                  <a:gd name="T13" fmla="*/ 724 h 1600"/>
                  <a:gd name="T14" fmla="*/ 1951 w 3884"/>
                  <a:gd name="T15" fmla="*/ 68 h 1600"/>
                  <a:gd name="T16" fmla="*/ 3878 w 3884"/>
                  <a:gd name="T17" fmla="*/ 884 h 1600"/>
                  <a:gd name="T18" fmla="*/ 2276 w 3884"/>
                  <a:gd name="T19" fmla="*/ 1523 h 1600"/>
                  <a:gd name="T20" fmla="*/ 297 w 3884"/>
                  <a:gd name="T21" fmla="*/ 1346 h 16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884"/>
                  <a:gd name="T34" fmla="*/ 0 h 1600"/>
                  <a:gd name="T35" fmla="*/ 3884 w 3884"/>
                  <a:gd name="T36" fmla="*/ 1600 h 16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884" h="1600">
                    <a:moveTo>
                      <a:pt x="297" y="1346"/>
                    </a:moveTo>
                    <a:cubicBezTo>
                      <a:pt x="918" y="1523"/>
                      <a:pt x="1726" y="1533"/>
                      <a:pt x="2310" y="1448"/>
                    </a:cubicBezTo>
                    <a:cubicBezTo>
                      <a:pt x="3125" y="1334"/>
                      <a:pt x="3798" y="1192"/>
                      <a:pt x="3810" y="884"/>
                    </a:cubicBezTo>
                    <a:cubicBezTo>
                      <a:pt x="3822" y="576"/>
                      <a:pt x="3114" y="204"/>
                      <a:pt x="1945" y="137"/>
                    </a:cubicBezTo>
                    <a:cubicBezTo>
                      <a:pt x="645" y="63"/>
                      <a:pt x="74" y="564"/>
                      <a:pt x="74" y="724"/>
                    </a:cubicBezTo>
                    <a:cubicBezTo>
                      <a:pt x="74" y="884"/>
                      <a:pt x="394" y="1032"/>
                      <a:pt x="781" y="1072"/>
                    </a:cubicBezTo>
                    <a:cubicBezTo>
                      <a:pt x="280" y="1135"/>
                      <a:pt x="0" y="912"/>
                      <a:pt x="0" y="724"/>
                    </a:cubicBezTo>
                    <a:cubicBezTo>
                      <a:pt x="0" y="536"/>
                      <a:pt x="473" y="0"/>
                      <a:pt x="1951" y="68"/>
                    </a:cubicBezTo>
                    <a:cubicBezTo>
                      <a:pt x="2863" y="110"/>
                      <a:pt x="3884" y="433"/>
                      <a:pt x="3878" y="884"/>
                    </a:cubicBezTo>
                    <a:cubicBezTo>
                      <a:pt x="3872" y="1335"/>
                      <a:pt x="2873" y="1446"/>
                      <a:pt x="2276" y="1523"/>
                    </a:cubicBezTo>
                    <a:cubicBezTo>
                      <a:pt x="1679" y="1600"/>
                      <a:pt x="553" y="1580"/>
                      <a:pt x="297" y="1346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tIns="87071" bIns="87071" anchor="ctr"/>
              <a:lstStyle/>
              <a:p>
                <a:pPr algn="ctr" defTabSz="959660">
                  <a:spcAft>
                    <a:spcPct val="0"/>
                  </a:spcAft>
                  <a:defRPr/>
                </a:pPr>
                <a:endParaRPr lang="de-AT" altLang="ko-KR" sz="762" b="1" kern="0">
                  <a:solidFill>
                    <a:srgbClr val="D70032"/>
                  </a:solidFill>
                  <a:latin typeface="Arial" charset="0"/>
                  <a:ea typeface="Gulim" pitchFamily="34" charset="-127"/>
                  <a:cs typeface="Arial" charset="0"/>
                </a:endParaRPr>
              </a:p>
            </p:txBody>
          </p:sp>
        </p:grpSp>
        <p:pic>
          <p:nvPicPr>
            <p:cNvPr id="1282" name="Grafik 1281">
              <a:extLst>
                <a:ext uri="{FF2B5EF4-FFF2-40B4-BE49-F238E27FC236}">
                  <a16:creationId xmlns:a16="http://schemas.microsoft.com/office/drawing/2014/main" id="{C152A660-95AF-388A-6809-23708929A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87011" y="5255728"/>
              <a:ext cx="311639" cy="304789"/>
            </a:xfrm>
            <a:prstGeom prst="rect">
              <a:avLst/>
            </a:prstGeom>
          </p:spPr>
        </p:pic>
        <p:pic>
          <p:nvPicPr>
            <p:cNvPr id="1289" name="Grafik 1288">
              <a:extLst>
                <a:ext uri="{FF2B5EF4-FFF2-40B4-BE49-F238E27FC236}">
                  <a16:creationId xmlns:a16="http://schemas.microsoft.com/office/drawing/2014/main" id="{1725FE5A-57F2-9214-3AA5-9184FBF8D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03706" y="5609511"/>
              <a:ext cx="644000" cy="255669"/>
            </a:xfrm>
            <a:prstGeom prst="rect">
              <a:avLst/>
            </a:prstGeom>
          </p:spPr>
        </p:pic>
        <p:pic>
          <p:nvPicPr>
            <p:cNvPr id="1291" name="Grafik 1290">
              <a:extLst>
                <a:ext uri="{FF2B5EF4-FFF2-40B4-BE49-F238E27FC236}">
                  <a16:creationId xmlns:a16="http://schemas.microsoft.com/office/drawing/2014/main" id="{EDC6EDBC-1BE3-65C3-7D88-A318703E1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10260" y="5556971"/>
              <a:ext cx="322264" cy="363203"/>
            </a:xfrm>
            <a:prstGeom prst="rect">
              <a:avLst/>
            </a:prstGeom>
          </p:spPr>
        </p:pic>
        <p:pic>
          <p:nvPicPr>
            <p:cNvPr id="1292" name="Grafik 1291">
              <a:extLst>
                <a:ext uri="{FF2B5EF4-FFF2-40B4-BE49-F238E27FC236}">
                  <a16:creationId xmlns:a16="http://schemas.microsoft.com/office/drawing/2014/main" id="{65941940-C5F1-416F-B92D-AABA277B0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40619" y="5479739"/>
              <a:ext cx="311639" cy="304789"/>
            </a:xfrm>
            <a:prstGeom prst="rect">
              <a:avLst/>
            </a:prstGeom>
          </p:spPr>
        </p:pic>
        <p:pic>
          <p:nvPicPr>
            <p:cNvPr id="1293" name="Grafik 1292">
              <a:extLst>
                <a:ext uri="{FF2B5EF4-FFF2-40B4-BE49-F238E27FC236}">
                  <a16:creationId xmlns:a16="http://schemas.microsoft.com/office/drawing/2014/main" id="{DE5F349C-943E-7C3C-89FA-C1C187073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14646" y="5448856"/>
              <a:ext cx="311639" cy="304789"/>
            </a:xfrm>
            <a:prstGeom prst="rect">
              <a:avLst/>
            </a:prstGeom>
          </p:spPr>
        </p:pic>
      </p:grpSp>
      <p:sp>
        <p:nvSpPr>
          <p:cNvPr id="1295" name="Textfeld 1294">
            <a:extLst>
              <a:ext uri="{FF2B5EF4-FFF2-40B4-BE49-F238E27FC236}">
                <a16:creationId xmlns:a16="http://schemas.microsoft.com/office/drawing/2014/main" id="{62AB0420-F041-07FD-4AE5-3F3780CEFF74}"/>
              </a:ext>
            </a:extLst>
          </p:cNvPr>
          <p:cNvSpPr txBox="1"/>
          <p:nvPr/>
        </p:nvSpPr>
        <p:spPr>
          <a:xfrm>
            <a:off x="648000" y="4941168"/>
            <a:ext cx="9321507" cy="104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130000"/>
              </a:lnSpc>
              <a:spcBef>
                <a:spcPts val="1000"/>
              </a:spcBef>
              <a:buClr>
                <a:srgbClr val="CE181E"/>
              </a:buClr>
              <a:buFont typeface="Arial" panose="020B0604020202020204" pitchFamily="34" charset="0"/>
              <a:buChar char="•"/>
              <a:tabLst>
                <a:tab pos="403622" algn="l"/>
                <a:tab pos="740569" algn="l"/>
                <a:tab pos="1077516" algn="l"/>
                <a:tab pos="1145381" algn="l"/>
                <a:tab pos="1432322" algn="l"/>
                <a:tab pos="1715691" algn="l"/>
              </a:tabLst>
            </a:pPr>
            <a:r>
              <a:rPr lang="de-AT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Übernahme von Businessobjekten aus anderen Umgebungen inkl. Produktion</a:t>
            </a:r>
          </a:p>
          <a:p>
            <a:pPr marL="285750" lvl="1" indent="-285750">
              <a:lnSpc>
                <a:spcPct val="130000"/>
              </a:lnSpc>
              <a:spcBef>
                <a:spcPts val="1000"/>
              </a:spcBef>
              <a:buClr>
                <a:srgbClr val="CE181E"/>
              </a:buClr>
              <a:buFont typeface="Arial" panose="020B0604020202020204" pitchFamily="34" charset="0"/>
              <a:buChar char="•"/>
              <a:tabLst>
                <a:tab pos="403622" algn="l"/>
                <a:tab pos="740569" algn="l"/>
                <a:tab pos="1077516" algn="l"/>
                <a:tab pos="1145381" algn="l"/>
                <a:tab pos="1432322" algn="l"/>
                <a:tab pos="1715691" algn="l"/>
              </a:tabLst>
            </a:pPr>
            <a:r>
              <a:rPr lang="de-AT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Klonen von Businessobjekten in einer Testumgebung</a:t>
            </a:r>
          </a:p>
          <a:p>
            <a:pPr marL="285750" lvl="1" indent="-285750">
              <a:lnSpc>
                <a:spcPct val="130000"/>
              </a:lnSpc>
              <a:spcBef>
                <a:spcPts val="1000"/>
              </a:spcBef>
              <a:buClr>
                <a:srgbClr val="CE181E"/>
              </a:buClr>
              <a:buFont typeface="Arial" panose="020B0604020202020204" pitchFamily="34" charset="0"/>
              <a:buChar char="•"/>
              <a:tabLst>
                <a:tab pos="403622" algn="l"/>
                <a:tab pos="740569" algn="l"/>
                <a:tab pos="1077516" algn="l"/>
                <a:tab pos="1145381" algn="l"/>
                <a:tab pos="1432322" algn="l"/>
                <a:tab pos="1715691" algn="l"/>
              </a:tabLst>
            </a:pPr>
            <a:r>
              <a:rPr lang="de-AT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Sichern und Wiederherstellen von Business-Objekten ggf. auch über </a:t>
            </a:r>
            <a:r>
              <a:rPr lang="de-AT" sz="1200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Klappungsgrenzen</a:t>
            </a:r>
            <a:r>
              <a:rPr lang="de-AT" sz="1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hinweg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59003-52C9-E209-4D95-4E911E91B7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9379" r="5671" b="21084"/>
          <a:stretch/>
        </p:blipFill>
        <p:spPr>
          <a:xfrm>
            <a:off x="10572656" y="4962231"/>
            <a:ext cx="818749" cy="317646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71C39FD4-2859-C04A-1404-4A67D01FF898}"/>
              </a:ext>
            </a:extLst>
          </p:cNvPr>
          <p:cNvSpPr txBox="1">
            <a:spLocks/>
          </p:cNvSpPr>
          <p:nvPr/>
        </p:nvSpPr>
        <p:spPr>
          <a:xfrm>
            <a:off x="550663" y="581150"/>
            <a:ext cx="9577785" cy="5966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e-DE" dirty="0" err="1"/>
              <a:t>Toolset</a:t>
            </a:r>
            <a:r>
              <a:rPr lang="de-DE" dirty="0"/>
              <a:t>: EPI-USE (SAP</a:t>
            </a:r>
            <a:r>
              <a:rPr lang="de-DE" baseline="30000" dirty="0"/>
              <a:t>®</a:t>
            </a:r>
            <a:r>
              <a:rPr lang="de-DE" dirty="0"/>
              <a:t>) und UBS Hainer (Non-SAP)</a:t>
            </a:r>
          </a:p>
        </p:txBody>
      </p:sp>
    </p:spTree>
    <p:extLst>
      <p:ext uri="{BB962C8B-B14F-4D97-AF65-F5344CB8AC3E}">
        <p14:creationId xmlns:p14="http://schemas.microsoft.com/office/powerpoint/2010/main" val="2779221669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">
  <a:themeElements>
    <a:clrScheme name="Custom 4">
      <a:dk1>
        <a:srgbClr val="424242"/>
      </a:dk1>
      <a:lt1>
        <a:srgbClr val="FFFFFF"/>
      </a:lt1>
      <a:dk2>
        <a:srgbClr val="797979"/>
      </a:dk2>
      <a:lt2>
        <a:srgbClr val="E7E6E6"/>
      </a:lt2>
      <a:accent1>
        <a:srgbClr val="013A6A"/>
      </a:accent1>
      <a:accent2>
        <a:srgbClr val="6797B7"/>
      </a:accent2>
      <a:accent3>
        <a:srgbClr val="D7DAD6"/>
      </a:accent3>
      <a:accent4>
        <a:srgbClr val="002355"/>
      </a:accent4>
      <a:accent5>
        <a:srgbClr val="174485"/>
      </a:accent5>
      <a:accent6>
        <a:srgbClr val="046594"/>
      </a:accent6>
      <a:hlink>
        <a:srgbClr val="517390"/>
      </a:hlink>
      <a:folHlink>
        <a:srgbClr val="8FAEC4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PI-USE Red">
      <a:srgbClr val="CE181E"/>
    </a:custClr>
    <a:custClr name="EPI-USE Blue">
      <a:srgbClr val="001844"/>
    </a:custClr>
    <a:custClr name="Primary Colour">
      <a:srgbClr val="003A6B"/>
    </a:custClr>
    <a:custClr name="Primary Colour">
      <a:srgbClr val="6897B8"/>
    </a:custClr>
    <a:custClr name="Primary Colour">
      <a:srgbClr val="D7DAD6"/>
    </a:custClr>
    <a:custClr name="Secondary Colour">
      <a:srgbClr val="002354"/>
    </a:custClr>
    <a:custClr name="Secondary Colour">
      <a:srgbClr val="184586"/>
    </a:custClr>
    <a:custClr name="Secondary Colour">
      <a:srgbClr val="046595"/>
    </a:custClr>
    <a:custClr name="Secondary Colour">
      <a:srgbClr val="507392"/>
    </a:custClr>
    <a:custClr name="Secondary Colour">
      <a:srgbClr val="6897B8"/>
    </a:custClr>
    <a:custClr name="Secondary Colour">
      <a:srgbClr val="F2F2F2"/>
    </a:custClr>
    <a:custClr name="Spot Colour">
      <a:srgbClr val="113364"/>
    </a:custClr>
    <a:custClr name="Spot Colour">
      <a:srgbClr val="2042B1"/>
    </a:custClr>
    <a:custClr name="Spot Colour">
      <a:srgbClr val="0070BF"/>
    </a:custClr>
    <a:custClr name="Spot Colour">
      <a:srgbClr val="00B050"/>
    </a:custClr>
    <a:custClr name="Spot Colour">
      <a:srgbClr val="FAE200"/>
    </a:custClr>
    <a:custClr name="Spot Colour">
      <a:srgbClr val="FF9300"/>
    </a:custClr>
    <a:custClr name="Spot Colour">
      <a:srgbClr val="C00000"/>
    </a:custClr>
    <a:custClr name="Spot Colour">
      <a:srgbClr val="313131"/>
    </a:custClr>
  </a:custClrLst>
  <a:extLst>
    <a:ext uri="{05A4C25C-085E-4340-85A3-A5531E510DB2}">
      <thm15:themeFamily xmlns:thm15="http://schemas.microsoft.com/office/thememl/2012/main" name="Präsentation4" id="{4BB36F8E-1831-5844-A712-861EDDD0DD6C}" vid="{7D4A39D5-A3BA-5149-9708-3E9EE7ACE1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6012EE0EE194E4F8FAF564DAC167FEA" ma:contentTypeVersion="18" ma:contentTypeDescription="Ein neues Dokument erstellen." ma:contentTypeScope="" ma:versionID="ad9e67b2c43b4c4c4f4b500a83edef11">
  <xsd:schema xmlns:xsd="http://www.w3.org/2001/XMLSchema" xmlns:xs="http://www.w3.org/2001/XMLSchema" xmlns:p="http://schemas.microsoft.com/office/2006/metadata/properties" xmlns:ns2="d3e11325-e39c-4946-810b-be2856ddcbe9" xmlns:ns3="aa1ccb42-7cdc-403e-a462-f1b20785ae94" targetNamespace="http://schemas.microsoft.com/office/2006/metadata/properties" ma:root="true" ma:fieldsID="077932b0ddb013a9b8f422e2a12b1f2b" ns2:_="" ns3:_="">
    <xsd:import namespace="d3e11325-e39c-4946-810b-be2856ddcbe9"/>
    <xsd:import namespace="aa1ccb42-7cdc-403e-a462-f1b20785ae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11325-e39c-4946-810b-be2856ddcbe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f699a30-6e90-4c9f-b45c-405c9f924242}" ma:internalName="TaxCatchAll" ma:showField="CatchAllData" ma:web="d3e11325-e39c-4946-810b-be2856ddcb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1ccb42-7cdc-403e-a462-f1b20785a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markierungen" ma:readOnly="false" ma:fieldId="{5cf76f15-5ced-4ddc-b409-7134ff3c332f}" ma:taxonomyMulti="true" ma:sspId="a5cc3639-fa82-406e-bfdc-6e27a69b6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3e11325-e39c-4946-810b-be2856ddcbe9" xsi:nil="true"/>
    <lcf76f155ced4ddcb4097134ff3c332f xmlns="aa1ccb42-7cdc-403e-a462-f1b20785ae9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9BC4AED-3F91-48CB-91B1-FD47EFD561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e11325-e39c-4946-810b-be2856ddcbe9"/>
    <ds:schemaRef ds:uri="aa1ccb42-7cdc-403e-a462-f1b20785ae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918E37-B855-4124-B188-DAC51B4977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2E3FC33-3B8C-4A3A-B2F3-BF82FAF84BF3}">
  <ds:schemaRefs>
    <ds:schemaRef ds:uri="9c61c794-e6ec-4a71-81a2-f22bde661a69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c4132d7e-b390-4277-a9af-13c998e1d32e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  <ds:schemaRef ds:uri="d3e11325-e39c-4946-810b-be2856ddcbe9"/>
    <ds:schemaRef ds:uri="aa1ccb42-7cdc-403e-a462-f1b20785ae9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1154</Words>
  <Application>Microsoft Office PowerPoint</Application>
  <PresentationFormat>Breitbild</PresentationFormat>
  <Paragraphs>218</Paragraphs>
  <Slides>20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Arial</vt:lpstr>
      <vt:lpstr>Calibri</vt:lpstr>
      <vt:lpstr>Helvetica Neue</vt:lpstr>
      <vt:lpstr>Segoe UI</vt:lpstr>
      <vt:lpstr>System Font Regular</vt:lpstr>
      <vt:lpstr>Verdana</vt:lpstr>
      <vt:lpstr>Wingdings</vt:lpstr>
      <vt:lpstr>ヒラギノ角ゴ Pro W3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Anna-Katharina Glocker</dc:creator>
  <cp:lastModifiedBy>Nicole Schroeter</cp:lastModifiedBy>
  <cp:revision>73</cp:revision>
  <cp:lastPrinted>2021-03-28T18:15:15Z</cp:lastPrinted>
  <dcterms:created xsi:type="dcterms:W3CDTF">2024-08-05T13:17:35Z</dcterms:created>
  <dcterms:modified xsi:type="dcterms:W3CDTF">2025-05-16T11:30:50Z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0x010100B6012EE0EE194E4F8FAF564DAC167FEA</vt:lpwstr>
  </property>
  <property fmtid="{D5CDD505-2E9C-101B-9397-08002B2CF9AE}" pid="3" name="MediaServiceImageTags">
    <vt:lpwstr/>
  </property>
</Properties>
</file>